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4"/>
    <p:restoredTop sz="94637"/>
  </p:normalViewPr>
  <p:slideViewPr>
    <p:cSldViewPr snapToGrid="0" snapToObjects="1">
      <p:cViewPr varScale="1">
        <p:scale>
          <a:sx n="131" d="100"/>
          <a:sy n="131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7A19-3751-074C-8C24-88EF318D4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D96BD-639E-0047-89C7-38FCB4F20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BB33-F25E-424D-9C8B-8601B2F2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DDFD-3E8A-144B-AD70-4A67B527C93E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47221-82AA-2B4D-9F6D-C712EDCB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7997F-67D8-744F-A7CD-1FC2CEFB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5824-D65C-044C-8802-F5EE2852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6BBE-C194-DB4D-8FB5-ADCE9505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12747-C5DC-4347-BECD-5BD4B72CE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76ECF-CBBA-2947-8699-BB62F019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DDFD-3E8A-144B-AD70-4A67B527C93E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1436B-DEAF-1F41-B965-BA0DCB8E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E8636-8777-4B4C-A12B-F3199B57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5824-D65C-044C-8802-F5EE2852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3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5EA2F-3601-C842-8D01-BC4EF5487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933E9-350B-4747-9FDC-D077958A4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5163-1227-114C-B58C-537C4164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DDFD-3E8A-144B-AD70-4A67B527C93E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3E21-EE94-C94A-AF52-CBD4070F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71B9C-5247-254D-8D01-9F2CC28B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5824-D65C-044C-8802-F5EE2852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BF32-45CE-DD43-B66A-EC1F3679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E33AF-186C-9748-BFCA-888356F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07A8C-E467-E749-9E85-25FA821F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DDFD-3E8A-144B-AD70-4A67B527C93E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C8F72-C4D4-A646-86A5-BF712C95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1907-6DAE-8F4B-9079-A1131E48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5824-D65C-044C-8802-F5EE2852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0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E6E3-7259-8441-95DE-B265A5DE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947A0-C652-DB4E-992B-6B43AC987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62887-41DD-1B4D-A51A-130CF7E3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DDFD-3E8A-144B-AD70-4A67B527C93E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EEDF1-DE25-D649-BEFE-C289F7ED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F527-2D80-2C4C-B3CC-1EE5F749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5824-D65C-044C-8802-F5EE2852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3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20DE-453A-3245-AE34-58294997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5D82-2C22-E940-B54C-18F733922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CB311-80B7-1C4D-ABAE-B91138A6A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046B1-F290-C642-96DA-D04B6289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DDFD-3E8A-144B-AD70-4A67B527C93E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1684B-F575-774C-B75A-3C774A50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235C6-4F09-5A47-948B-17BFFFC4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5824-D65C-044C-8802-F5EE2852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3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02E9-3C1E-2240-9F6E-F27DB7BD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5F374-593B-A640-AAED-AC64922D8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1E023-0978-B34E-9AE4-7FB559E5D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D8436-2963-E14B-8D49-2B5128BF9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78ED3-F2D7-7F44-BF93-024578C06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3D7EC-907C-8C45-A9CC-1EB023EE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DDFD-3E8A-144B-AD70-4A67B527C93E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8620F-AAC0-EC4A-ABBA-E150C29B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8E131-DC54-3E41-ACD0-B31FC0E7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5824-D65C-044C-8802-F5EE2852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4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6D99-E4AF-2340-BA40-341B7BD6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FCFED-88BC-E649-A3E4-1B65B806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DDFD-3E8A-144B-AD70-4A67B527C93E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6CD74-C4AD-BA41-9FB1-1A1357DF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EC845-A325-044E-A89E-05CDDE0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5824-D65C-044C-8802-F5EE2852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7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828BC-EE23-E64F-978F-17BB1060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DDFD-3E8A-144B-AD70-4A67B527C93E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23A59-8ED7-714E-AF1C-67DFD540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F29CA-F2EC-0341-9E05-7433596D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5824-D65C-044C-8802-F5EE2852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9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9C1D-82B3-7441-92BF-4BD89743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5A1E-EC77-7D47-9DEB-2C013BA3F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99553-0971-5B41-87F2-F818B116F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5760B-B185-8B40-9A78-342B4989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DDFD-3E8A-144B-AD70-4A67B527C93E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52274-F547-3942-9127-01EB834E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EC815-8C93-044F-BEB0-9607ED09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5824-D65C-044C-8802-F5EE2852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0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591F-B944-A147-ABAA-3E87B62C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BD8E6-25DB-B74D-937A-5DCB1DC5B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D14B7-C630-564D-9C27-8717C4E8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80D5B-55F5-1A48-8BA6-3A782E48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DDFD-3E8A-144B-AD70-4A67B527C93E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84874-9640-0D49-8205-208C7C5A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E7147-0919-1145-8DAD-48B56A2B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5824-D65C-044C-8802-F5EE2852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1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6A738-BE1F-364E-99EB-374F3431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44225-A40D-7E45-9310-DEFAC1EDC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0388A-CB74-894E-9CA3-2F194D271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9DDFD-3E8A-144B-AD70-4A67B527C93E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F97BA-44DC-DF4B-AF1B-924BB2D1B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CCDCA-7E83-1746-ADD6-4F91673BE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05824-D65C-044C-8802-F5EE2852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3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79EA-EB19-7341-A4B0-6996B1662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“Child of Okinawa” (1971)</a:t>
            </a:r>
            <a:br>
              <a:rPr lang="en-US" sz="6600" dirty="0"/>
            </a:br>
            <a:r>
              <a:rPr lang="en-US" sz="6600" dirty="0"/>
              <a:t>Higashi </a:t>
            </a:r>
            <a:r>
              <a:rPr lang="en-US" sz="6600" dirty="0" err="1"/>
              <a:t>Mineo</a:t>
            </a:r>
            <a:r>
              <a:rPr lang="en-US" sz="6600" dirty="0"/>
              <a:t> (1938-)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56500-2001-2C43-B5D7-66418F672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6338"/>
            <a:ext cx="9144000" cy="1655762"/>
          </a:xfrm>
        </p:spPr>
        <p:txBody>
          <a:bodyPr>
            <a:normAutofit/>
          </a:bodyPr>
          <a:lstStyle/>
          <a:p>
            <a:r>
              <a:rPr lang="ja-JP" altLang="en-US" sz="3600"/>
              <a:t>沖縄の少年</a:t>
            </a:r>
            <a:endParaRPr lang="en-US" altLang="ja-JP" sz="3600" dirty="0"/>
          </a:p>
          <a:p>
            <a:r>
              <a:rPr lang="ja-JP" altLang="en-US" sz="3600"/>
              <a:t>東峰夫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089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8A151A-5442-7F4B-BC75-429DCC73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Okinawa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62CC41-341D-6B4F-A11B-B73E30488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2244" y="22263"/>
            <a:ext cx="5389756" cy="6800160"/>
          </a:xfrm>
        </p:spPr>
      </p:pic>
    </p:spTree>
    <p:extLst>
      <p:ext uri="{BB962C8B-B14F-4D97-AF65-F5344CB8AC3E}">
        <p14:creationId xmlns:p14="http://schemas.microsoft.com/office/powerpoint/2010/main" val="181603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18CD-702F-FE42-976E-A711FB19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Sabani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634820-F85C-CE45-A78F-70589F725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946" y="1962615"/>
            <a:ext cx="5640286" cy="4241145"/>
          </a:xfrm>
        </p:spPr>
      </p:pic>
    </p:spTree>
    <p:extLst>
      <p:ext uri="{BB962C8B-B14F-4D97-AF65-F5344CB8AC3E}">
        <p14:creationId xmlns:p14="http://schemas.microsoft.com/office/powerpoint/2010/main" val="28649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574521-6B82-BB4E-80FE-BDD7862C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948301-4C0F-6645-BD08-B1F0C29E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Language, familiar, intimate</a:t>
            </a:r>
          </a:p>
          <a:p>
            <a:r>
              <a:rPr lang="en-US" dirty="0"/>
              <a:t>irony</a:t>
            </a:r>
          </a:p>
          <a:p>
            <a:r>
              <a:rPr lang="en-US" dirty="0"/>
              <a:t>Dollar economy post-reversion, </a:t>
            </a:r>
            <a:r>
              <a:rPr lang="en-US" dirty="0" err="1"/>
              <a:t>Koza</a:t>
            </a:r>
            <a:endParaRPr lang="en-US" dirty="0"/>
          </a:p>
          <a:p>
            <a:r>
              <a:rPr lang="en-US" dirty="0"/>
              <a:t>Saipan, Misato, </a:t>
            </a:r>
            <a:r>
              <a:rPr lang="en-US" dirty="0" err="1"/>
              <a:t>Koza</a:t>
            </a:r>
            <a:endParaRPr lang="en-US" dirty="0"/>
          </a:p>
          <a:p>
            <a:r>
              <a:rPr lang="en-US" dirty="0" err="1"/>
              <a:t>Koza</a:t>
            </a:r>
            <a:r>
              <a:rPr lang="en-US"/>
              <a:t> Uprising? </a:t>
            </a:r>
            <a:r>
              <a:rPr lang="en-US" dirty="0"/>
              <a:t>(94)</a:t>
            </a:r>
          </a:p>
          <a:p>
            <a:r>
              <a:rPr lang="en-US" dirty="0" err="1"/>
              <a:t>Sabani</a:t>
            </a:r>
            <a:endParaRPr lang="en-US" dirty="0"/>
          </a:p>
          <a:p>
            <a:r>
              <a:rPr lang="en-US" i="1" dirty="0" err="1"/>
              <a:t>Mabui</a:t>
            </a:r>
            <a:r>
              <a:rPr lang="en-US" dirty="0"/>
              <a:t> (spirit), </a:t>
            </a:r>
            <a:r>
              <a:rPr lang="en-US" i="1" dirty="0" err="1"/>
              <a:t>onibi</a:t>
            </a:r>
            <a:r>
              <a:rPr lang="en-US" dirty="0"/>
              <a:t> (will o’ the wisp)</a:t>
            </a:r>
          </a:p>
          <a:p>
            <a:r>
              <a:rPr lang="en-US" dirty="0"/>
              <a:t>Landscape &amp; gender</a:t>
            </a:r>
          </a:p>
          <a:p>
            <a:r>
              <a:rPr lang="en-US" dirty="0"/>
              <a:t>patriarchy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2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39AC-744A-8C47-B7F7-A19C2FB4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66F6-CC85-734A-87D9-C9114BE5C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AutoNum type="arabicPeriod"/>
            </a:pPr>
            <a:r>
              <a:rPr lang="en-US" sz="3600" dirty="0"/>
              <a:t>What type of story is ”Child of Okinawa”? Is it a coming of age story?  Is it protest literature?  Is it an adventure story?  Is it a ghost story?</a:t>
            </a:r>
          </a:p>
          <a:p>
            <a:pPr marL="742950" indent="-742950">
              <a:buAutoNum type="arabicPeriod"/>
            </a:pPr>
            <a:r>
              <a:rPr lang="en-US" sz="3600" dirty="0"/>
              <a:t>How does “Child of Okinawa” differ in tone from “The Cocktail Party”?  What accounts for this difference?</a:t>
            </a:r>
          </a:p>
          <a:p>
            <a:pPr marL="742950" indent="-742950">
              <a:buAutoNum type="arabicPeriod"/>
            </a:pPr>
            <a:r>
              <a:rPr lang="en-US" sz="3600" dirty="0"/>
              <a:t>How does it differ from “The Wild Boar George Gunned Down”?</a:t>
            </a:r>
          </a:p>
          <a:p>
            <a:pPr marL="742950" indent="-742950">
              <a:buAutoNum type="arabicPeriod"/>
            </a:pPr>
            <a:r>
              <a:rPr lang="en-US" sz="3600" dirty="0"/>
              <a:t>Compare and contrast Child of Okinawa and “Red Palm Leaves.”</a:t>
            </a:r>
          </a:p>
        </p:txBody>
      </p:sp>
    </p:spTree>
    <p:extLst>
      <p:ext uri="{BB962C8B-B14F-4D97-AF65-F5344CB8AC3E}">
        <p14:creationId xmlns:p14="http://schemas.microsoft.com/office/powerpoint/2010/main" val="228247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146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“Child of Okinawa” (1971) Higashi Mineo (1938-)</vt:lpstr>
      <vt:lpstr>Map of Okinawa</vt:lpstr>
      <vt:lpstr>Sabani</vt:lpstr>
      <vt:lpstr>Keywords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“Child of Okinawa” (1971) Higashi Mineo (1938-)</dc:title>
  <dc:creator>Microsoft Office User</dc:creator>
  <cp:lastModifiedBy>Davinder L. Bhowmik</cp:lastModifiedBy>
  <cp:revision>11</cp:revision>
  <dcterms:created xsi:type="dcterms:W3CDTF">2019-02-06T03:21:32Z</dcterms:created>
  <dcterms:modified xsi:type="dcterms:W3CDTF">2022-05-17T21:41:23Z</dcterms:modified>
</cp:coreProperties>
</file>