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35DB-E7A7-6E4B-BA39-FEA709852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6827-56A2-E242-93F1-360511352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BEF07-D161-5440-9806-45EF9339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AD6-9C9D-4E4D-9971-2AC8A9017EA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1F45-E38C-2A4E-8496-BAFB514A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0223-A0B2-3A41-9ABC-F64E556A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FA9-003F-4E47-817A-78BBD2A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3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ABD9-45CA-1D4E-B0A5-5834F2C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3248C-DBFD-364A-B1F4-25B87A8DD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2AF6-C6E7-DF4D-81C2-EB810DFB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AD6-9C9D-4E4D-9971-2AC8A9017EA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14830-433C-534A-80AA-1067867C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F5B16-2B97-7F45-93EF-3A8F2A58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FA9-003F-4E47-817A-78BBD2A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7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50316-A38D-7043-B4E3-219F4C7B4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CB9E9-586A-E44F-95E3-A611D8A7E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C6A36-2F6D-B441-8137-EA5BEF87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AD6-9C9D-4E4D-9971-2AC8A9017EA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45A19-0B94-7A49-AE28-E6E087C7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F2C1-27AC-9146-9F6C-16EB2025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FA9-003F-4E47-817A-78BBD2A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57C5-17FC-8346-817D-9A980A27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E447-D997-314C-A909-DE70EA32A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2556-4F88-5A47-A87E-A705040F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AD6-9C9D-4E4D-9971-2AC8A9017EA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FB1F3-9D8E-2343-83BA-29C17B20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02CA0-26A6-0448-9EBC-21AB94B0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FA9-003F-4E47-817A-78BBD2A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5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7042-28ED-674C-86C0-4250E335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ED5AF-BB59-F846-AE5C-0126CAC2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C2CD-9A68-6F48-930F-4CAB2DAC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AD6-9C9D-4E4D-9971-2AC8A9017EA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F0C93-7D81-924A-8DAB-F21C18C6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A49E-CE1D-F642-97D3-60D93080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FA9-003F-4E47-817A-78BBD2A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6297-B095-8F42-9E2C-D3CEE4DD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D59D-D10C-6E45-9B3C-C5282C1DB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E72C9-2D77-EF4D-9F7A-28719136F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F3ACB-577B-A949-A99A-10F5E1B5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AD6-9C9D-4E4D-9971-2AC8A9017EA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A3E2F-083B-5B44-88BB-21427A0B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E84F0-44B7-B042-88AE-26FCBB1E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FA9-003F-4E47-817A-78BBD2A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4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A212-82B1-6745-9DCF-E6DFDF6C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87FE0-A935-C34A-A33F-53D3E36D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2CBD8-4D41-4E4C-B72F-645C4178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BAA81-58E2-5046-8E6D-542DFF6B8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438E-2228-7247-96DA-20279E8E6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F43D3-60D1-1F4F-9360-D0AF61A9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AD6-9C9D-4E4D-9971-2AC8A9017EA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79CE8-3818-D44E-B5AE-4DE42777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06D0F-C5F8-6F4B-958A-77A8D772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FA9-003F-4E47-817A-78BBD2A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2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87D1-53DB-F64B-A60A-E4B5D5D7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8791F-A030-9F45-BD8F-702FF507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AD6-9C9D-4E4D-9971-2AC8A9017EA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1239C-189A-494D-AEFD-49AB714A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2B228-752E-0E48-9663-56737A47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FA9-003F-4E47-817A-78BBD2A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9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6B317-62D2-644F-A2E9-7BB6FE51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AD6-9C9D-4E4D-9971-2AC8A9017EA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886A4-A94B-604B-9DBE-15A51B97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9F5EA-D953-BE44-9CB5-9412F7EA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FA9-003F-4E47-817A-78BBD2A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2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426B-5970-9A48-BC7C-EDA6CDA5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394C-7438-F046-90E5-CD73A3343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17C73-0CFF-B345-BDDB-9B38B15A4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6329D-4BC4-AA47-8A28-88F17A2F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AD6-9C9D-4E4D-9971-2AC8A9017EA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6139A-5BC8-4749-B17A-DDBBBC78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A13E7-D652-A04B-B7DD-71FC5CE3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FA9-003F-4E47-817A-78BBD2A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2FA0-AD1E-2C43-87A0-F5DDAC80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70F04-D906-0A43-8EFC-C44B7EC2E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3EAB8-2672-DA4E-8579-A5BC5D39D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B091-B6EA-754F-A053-28B0BC0B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AD6-9C9D-4E4D-9971-2AC8A9017EA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1C7ED-7937-554D-BFED-F2EA0157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C20D5-F58D-D547-9D8D-509AEC39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FA9-003F-4E47-817A-78BBD2A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5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9808F-3405-B049-9926-9D8D45C7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6F5CB-ADA0-3343-804D-B1EA7AB4E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C5F2-29E6-E149-B59E-FC2947CA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3AD6-9C9D-4E4D-9971-2AC8A9017EA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CF1E8-216F-094B-8AD3-74FD40035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812A-3C7B-2143-BA44-9133AAA32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5FA9-003F-4E47-817A-78BBD2A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pts.washington.edu/llc/lr/media/view.php?id_file=248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C9FC-BF47-1E41-A719-AE52D016E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“Hope” (1999)</a:t>
            </a:r>
            <a:br>
              <a:rPr lang="en-US" dirty="0"/>
            </a:br>
            <a:r>
              <a:rPr lang="en-US" dirty="0" err="1"/>
              <a:t>Medoruma</a:t>
            </a:r>
            <a:r>
              <a:rPr lang="en-US" dirty="0"/>
              <a:t> Shun (1960-)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316AC-077B-EE4B-BDA7-5C09F9410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希望　</a:t>
            </a:r>
            <a:endParaRPr lang="en-US" altLang="ja-JP" sz="3600" dirty="0"/>
          </a:p>
          <a:p>
            <a:r>
              <a:rPr lang="ja-JP" altLang="en-US" sz="3600"/>
              <a:t>目取真俊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71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FBC4-DC29-ED47-BAD9-84B779BC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65D1-9EE3-AB46-B40D-E69C2C042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13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1995 schoolgirl rape</a:t>
            </a:r>
          </a:p>
          <a:p>
            <a:r>
              <a:rPr lang="en-US" dirty="0"/>
              <a:t>Linda </a:t>
            </a:r>
            <a:r>
              <a:rPr lang="en-US" dirty="0" err="1"/>
              <a:t>Angst,”Sacrifice</a:t>
            </a:r>
            <a:r>
              <a:rPr lang="en-US" dirty="0"/>
              <a:t> of a Schoolgirl” </a:t>
            </a:r>
          </a:p>
          <a:p>
            <a:r>
              <a:rPr lang="en-US" dirty="0"/>
              <a:t>Asahi newspaper, comments</a:t>
            </a:r>
          </a:p>
          <a:p>
            <a:r>
              <a:rPr lang="en-US" dirty="0"/>
              <a:t>Form and content</a:t>
            </a:r>
          </a:p>
          <a:p>
            <a:r>
              <a:rPr lang="en-US" dirty="0"/>
              <a:t>Humor</a:t>
            </a:r>
          </a:p>
          <a:p>
            <a:r>
              <a:rPr lang="en-US" dirty="0"/>
              <a:t>Healing (</a:t>
            </a:r>
            <a:r>
              <a:rPr lang="en-US" i="1" dirty="0" err="1"/>
              <a:t>iyashi</a:t>
            </a:r>
            <a:r>
              <a:rPr lang="en-US" dirty="0"/>
              <a:t>), gentleness (</a:t>
            </a:r>
            <a:r>
              <a:rPr lang="en-US" i="1" dirty="0" err="1"/>
              <a:t>yasashisa</a:t>
            </a:r>
            <a:r>
              <a:rPr lang="en-US" dirty="0"/>
              <a:t>)</a:t>
            </a:r>
          </a:p>
          <a:p>
            <a:r>
              <a:rPr lang="en-US" dirty="0"/>
              <a:t>Gender, </a:t>
            </a:r>
            <a:r>
              <a:rPr lang="en-US" dirty="0" err="1"/>
              <a:t>emascualtion</a:t>
            </a:r>
            <a:endParaRPr lang="en-US" dirty="0"/>
          </a:p>
          <a:p>
            <a:r>
              <a:rPr lang="en-US" dirty="0"/>
              <a:t>blurring of colonized, colonizer </a:t>
            </a:r>
          </a:p>
          <a:p>
            <a:r>
              <a:rPr lang="en-US" dirty="0">
                <a:hlinkClick r:id="rId2"/>
              </a:rPr>
              <a:t>https://depts.washington.edu/llc/lr/media/view.php?id_file=24802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4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4DED-8F25-C548-8442-AE37621A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3EBD-A2F0-7448-B523-EAA6DDF4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Who is criticized in “Hope”?</a:t>
            </a:r>
          </a:p>
          <a:p>
            <a:pPr marL="514350" indent="-514350">
              <a:buAutoNum type="arabicPeriod"/>
            </a:pPr>
            <a:r>
              <a:rPr lang="en-US" dirty="0"/>
              <a:t>Compare and contrast murderer and victim.</a:t>
            </a:r>
          </a:p>
          <a:p>
            <a:pPr marL="514350" indent="-514350">
              <a:buAutoNum type="arabicPeriod"/>
            </a:pPr>
            <a:r>
              <a:rPr lang="en-US" dirty="0"/>
              <a:t>What happens at the end of the story?</a:t>
            </a:r>
          </a:p>
          <a:p>
            <a:pPr marL="514350" indent="-514350">
              <a:buAutoNum type="arabicPeriod"/>
            </a:pPr>
            <a:r>
              <a:rPr lang="en-US"/>
              <a:t>Explain the 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1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105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“Hope” (1999) Medoruma Shun (1960-)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“Hope” (1999) Medoruma Shun (1960-)</dc:title>
  <dc:creator>Microsoft Office User</dc:creator>
  <cp:lastModifiedBy>Davinder L. Bhowmik</cp:lastModifiedBy>
  <cp:revision>6</cp:revision>
  <dcterms:created xsi:type="dcterms:W3CDTF">2019-02-25T18:59:30Z</dcterms:created>
  <dcterms:modified xsi:type="dcterms:W3CDTF">2022-05-10T21:36:47Z</dcterms:modified>
</cp:coreProperties>
</file>