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FFA5-8EF6-4E44-B8F7-BD9CD2723A5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DE32F-A62F-514E-A4A0-05C395C3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full length novel from Okinawa to be translated in English.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DE32F-A62F-514E-A4A0-05C395C338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mean this in only the most abstract sense, but when we lost the war it might have been best had the victors raped every woman in Japan.”</a:t>
            </a:r>
          </a:p>
          <a:p>
            <a:r>
              <a:rPr lang="en-US" dirty="0"/>
              <a:t>1998, 1945 bodies unearthed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DE32F-A62F-514E-A4A0-05C395C33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Silence:  beyond words; Adorno: after the Holocaust </a:t>
            </a:r>
            <a:r>
              <a:rPr lang="en-US"/>
              <a:t>poetry impossible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DE32F-A62F-514E-A4A0-05C395C338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7C1-9540-F44E-9C08-4CD36773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9D71-7ADB-304E-8A7E-3CC3AE01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192E-A763-3F4F-83DE-46C2F391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0922-AF97-A84B-AB7B-43CA470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EFBE-11AD-BC4B-BA4A-36296388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02D-DC76-E74C-A8C4-E66A79A8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24AC-F16E-FA47-B261-7593D65F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0C1A-F913-1E4E-9E26-D3515753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DFFF-8F4B-3D4A-AE52-CCCC81B0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98E4-15E8-AE4F-BF68-62B4F95B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03804-4A55-0D45-903E-5A71DD5D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3016-45AE-0344-947C-C6A8E3CF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A41B-4549-A142-AEF8-DFED34A4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CA2C-5275-954B-BDC9-141C1F6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AD9D-A512-2243-9FF2-AACB0D4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5D43-5F55-DE42-8771-BB506EF6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4994-1402-5446-AD43-0BF9B2DD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4CB9-23C7-0142-BC12-8B3E3149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51E-5043-744E-946F-0802E36F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2937-03CA-6E41-A155-DC066E01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2FFE-CB3E-E24F-8A87-2F3073CC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2960E-1BDE-7145-92F5-068B3D71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1B92-8254-D740-86C3-8737F9CC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9F7B-B067-8A45-9044-256E5F45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182B-4E1D-0546-A96E-07429034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D0B5-7476-9C46-A2F5-377C045C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21C4-9516-504E-8CA9-6DB17CCB9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2F40-D898-C943-BA7B-B5AF32FB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307D-1877-A44F-8599-1C3D9C92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6D974-CA55-1B4F-94B8-70AA06C2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64E4-51F7-5C48-B451-2B8E0F52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E56D-09D3-414C-AE1D-E974FB21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91B6-9251-AC45-A729-4C2E061C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A8E6-38B8-C94A-85D1-B2A37A50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32AC2-A534-E44E-B12B-59A06737F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E669-9797-EE40-9842-5A4ACBEB1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3E1D8-1301-2E4A-BAEC-35543C72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E959B-34EF-D243-B102-3E1AE458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83A63-4EE7-7F4E-9E05-8B611E24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DC2-731E-FA4C-B979-7BB609A6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E6C0B-CAE5-174F-BDB1-97556FE1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FC7E-BFFB-914E-9AF4-F8358045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7DEC-D540-1747-BE8B-07AC260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FD7EF-4880-F243-91C5-E1134E95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3409E-4C3F-B840-9B39-A1405A37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5E1F3-3847-1949-B0BE-D7C983C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3E72-F78F-F847-BE06-C8B8DA44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8526-0026-8A45-905D-195864C2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38C9E-BBC7-6545-BEFF-02FCC15B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3D2C-7646-7641-A139-55F79F62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AD536-7948-9749-B540-DC0B2CF8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D75D-D233-0149-BF7A-F0B0AFB1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9C9-3B7B-144C-BD52-AA3AC2D1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90598-F9CA-9E45-8B2D-C76E5FCC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7AA8A-7125-134C-AEEA-F85CD831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F64D-FD36-7543-98D3-8219698C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CA27-37EB-7846-91D6-6DB07AEC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3C99-8C96-6646-B871-EB44738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B5B44-4BFB-1048-92FE-902956CA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60B9-1C93-6341-91E1-8EEFF1F1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4CD-1CB6-614E-B859-42A14B9FD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6975-022D-2740-AD89-95DFD64FB75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D59B-511F-D842-9FDA-9C15C65E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DF5C-440E-7B4F-A62D-A97AA5F32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2F64-3978-064E-8D42-31AEE7E8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5CCF-C402-7E4C-AA84-E35F63B80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In the Woods of Memory</a:t>
            </a:r>
            <a:r>
              <a:rPr lang="ja-JP" altLang="en-US" i="1"/>
              <a:t> </a:t>
            </a:r>
            <a:r>
              <a:rPr lang="ja-JP" altLang="en-US"/>
              <a:t>（</a:t>
            </a:r>
            <a:r>
              <a:rPr lang="en-US" altLang="ja-JP" dirty="0"/>
              <a:t>2009; 2004-7 serialization)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207D-515F-BA40-93EC-DBCAECC5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目の奥の森</a:t>
            </a:r>
            <a:endParaRPr lang="en-US" altLang="ja-JP" sz="3600" dirty="0"/>
          </a:p>
          <a:p>
            <a:r>
              <a:rPr lang="ja-JP" altLang="en-US" sz="3600"/>
              <a:t>目取真俊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0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8BB-CB2F-4445-BD0A-7BBD445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Banyan/</a:t>
            </a:r>
            <a:br>
              <a:rPr lang="en-US" dirty="0"/>
            </a:br>
            <a:r>
              <a:rPr lang="en-US" dirty="0" err="1"/>
              <a:t>Gajimaru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8FF3-8565-774E-BDDB-E744F5E4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859" y="468575"/>
            <a:ext cx="4391168" cy="5749484"/>
          </a:xfrm>
        </p:spPr>
      </p:pic>
    </p:spTree>
    <p:extLst>
      <p:ext uri="{BB962C8B-B14F-4D97-AF65-F5344CB8AC3E}">
        <p14:creationId xmlns:p14="http://schemas.microsoft.com/office/powerpoint/2010/main" val="16139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D263-EF73-C447-87AA-42C8FA05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Tankan citrus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E4681-3F07-434D-B77B-C8BCB686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452" y="1878106"/>
            <a:ext cx="6035720" cy="4009128"/>
          </a:xfrm>
        </p:spPr>
      </p:pic>
    </p:spTree>
    <p:extLst>
      <p:ext uri="{BB962C8B-B14F-4D97-AF65-F5344CB8AC3E}">
        <p14:creationId xmlns:p14="http://schemas.microsoft.com/office/powerpoint/2010/main" val="22730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964A-2F9C-8D4E-B13A-AFDC15EF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Screwpine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E0277-8D27-B04D-B8BB-60EFEC5B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149" y="1440240"/>
            <a:ext cx="6316766" cy="4195808"/>
          </a:xfrm>
        </p:spPr>
      </p:pic>
    </p:spTree>
    <p:extLst>
      <p:ext uri="{BB962C8B-B14F-4D97-AF65-F5344CB8AC3E}">
        <p14:creationId xmlns:p14="http://schemas.microsoft.com/office/powerpoint/2010/main" val="371065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05EB-3E39-7F4E-B4C0-FC6E0E5A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2CDB-5511-C54E-96FE-4C95CCFB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War memory; private stories of guilt; </a:t>
            </a:r>
            <a:r>
              <a:rPr lang="en-US" dirty="0" err="1"/>
              <a:t>Katsuyama</a:t>
            </a:r>
            <a:r>
              <a:rPr lang="en-US" dirty="0"/>
              <a:t> Incident</a:t>
            </a:r>
          </a:p>
          <a:p>
            <a:r>
              <a:rPr lang="en-US" dirty="0"/>
              <a:t>Narration &amp; Point of view (Faulkner</a:t>
            </a:r>
            <a:r>
              <a:rPr lang="en-US"/>
              <a:t>, Sound and Fury)</a:t>
            </a:r>
            <a:endParaRPr lang="en-US" dirty="0"/>
          </a:p>
          <a:p>
            <a:r>
              <a:rPr lang="en-US" dirty="0"/>
              <a:t>Rape (</a:t>
            </a:r>
            <a:r>
              <a:rPr lang="en-US" dirty="0" err="1"/>
              <a:t>Kôno</a:t>
            </a:r>
            <a:r>
              <a:rPr lang="en-US" dirty="0"/>
              <a:t> Taeko quote)</a:t>
            </a:r>
          </a:p>
          <a:p>
            <a:r>
              <a:rPr lang="en-US" dirty="0"/>
              <a:t>Village/island conflict</a:t>
            </a:r>
          </a:p>
          <a:p>
            <a:r>
              <a:rPr lang="en-US" dirty="0"/>
              <a:t>Symbols (</a:t>
            </a:r>
            <a:r>
              <a:rPr lang="en-US" dirty="0" err="1"/>
              <a:t>screwpine</a:t>
            </a:r>
            <a:r>
              <a:rPr lang="en-US" dirty="0"/>
              <a:t>, pendant, orange trees, banyan)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Effects of trauma (spatial, temporal); 9/11 (ongoing global military actions)</a:t>
            </a:r>
          </a:p>
          <a:p>
            <a:r>
              <a:rPr lang="en-US" dirty="0"/>
              <a:t>Conservative, nationalist political backdrop (</a:t>
            </a:r>
            <a:r>
              <a:rPr lang="en-US" dirty="0" err="1"/>
              <a:t>Ôe</a:t>
            </a:r>
            <a:r>
              <a:rPr lang="en-US" dirty="0"/>
              <a:t>, museum displays, textbooks)</a:t>
            </a:r>
          </a:p>
          <a:p>
            <a:r>
              <a:rPr lang="en-US" dirty="0"/>
              <a:t>Nisei interpreters</a:t>
            </a:r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2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6DC9-7985-DE45-8283-217DE53F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BA86-A2BC-2848-8CC7-DD6C21B4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 What kind of character is Seiji?  How is he viewed by others?</a:t>
            </a:r>
          </a:p>
          <a:p>
            <a:pPr marL="0" indent="0">
              <a:buNone/>
            </a:pPr>
            <a:r>
              <a:rPr lang="en-US" sz="2400" dirty="0"/>
              <a:t>2. Why is there no chapter that offers Sayoko’s point of view? Is she depicted positively or negatively?</a:t>
            </a:r>
          </a:p>
          <a:p>
            <a:pPr marL="0" indent="0">
              <a:buNone/>
            </a:pPr>
            <a:r>
              <a:rPr lang="en-US" sz="2400" dirty="0"/>
              <a:t>3. What is the significance of the chapter on bullying?</a:t>
            </a:r>
          </a:p>
          <a:p>
            <a:pPr marL="0" indent="0">
              <a:buNone/>
            </a:pPr>
            <a:r>
              <a:rPr lang="en-US" sz="2400" dirty="0"/>
              <a:t>4. What is the effect of the chapter that includes the author as a character?</a:t>
            </a:r>
          </a:p>
          <a:p>
            <a:pPr marL="0" indent="0">
              <a:buNone/>
            </a:pPr>
            <a:r>
              <a:rPr lang="en-US" sz="2400" dirty="0"/>
              <a:t>5. How does </a:t>
            </a:r>
            <a:r>
              <a:rPr lang="en-US" sz="2400" dirty="0" err="1"/>
              <a:t>Yôichi</a:t>
            </a:r>
            <a:r>
              <a:rPr lang="en-US" sz="2400" dirty="0"/>
              <a:t> (</a:t>
            </a:r>
            <a:r>
              <a:rPr lang="en-US" sz="2400" dirty="0" err="1"/>
              <a:t>Fumi’s</a:t>
            </a:r>
            <a:r>
              <a:rPr lang="en-US" sz="2400" dirty="0"/>
              <a:t> son) differ from the junior high school students who are Tamiko’s audience for her “peace education” talk?</a:t>
            </a:r>
          </a:p>
          <a:p>
            <a:pPr marL="0" indent="0">
              <a:buNone/>
            </a:pPr>
            <a:r>
              <a:rPr lang="en-US" sz="2400" dirty="0"/>
              <a:t>6. What problems does the rape of Sayako cause on the island/village?</a:t>
            </a:r>
          </a:p>
          <a:p>
            <a:pPr marL="0" indent="0">
              <a:buNone/>
            </a:pPr>
            <a:r>
              <a:rPr lang="en-US" sz="2400" dirty="0"/>
              <a:t>7. Does Sayako have any agency?</a:t>
            </a:r>
          </a:p>
          <a:p>
            <a:pPr marL="0" indent="0">
              <a:buNone/>
            </a:pPr>
            <a:r>
              <a:rPr lang="en-US" sz="2400" dirty="0"/>
              <a:t>8. How is the landscape of the island described?</a:t>
            </a:r>
          </a:p>
          <a:p>
            <a:pPr marL="0" indent="0">
              <a:buNone/>
            </a:pPr>
            <a:r>
              <a:rPr lang="en-US" sz="2400" dirty="0"/>
              <a:t>9. What, if anything, connects the Battle of Okinawa to 9/11?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318</Words>
  <Application>Microsoft Macintosh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 the Woods of Memory （2009; 2004-7 serialization) Medoruma Shun (1960-)</vt:lpstr>
      <vt:lpstr>Banyan/ Gajimaru</vt:lpstr>
      <vt:lpstr>Tankan citrus tree</vt:lpstr>
      <vt:lpstr>Screwpine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Woods of Memory （2009) Medoruma Shun (1960-)</dc:title>
  <dc:creator>Microsoft Office User</dc:creator>
  <cp:lastModifiedBy>Davinder L. Bhowmik</cp:lastModifiedBy>
  <cp:revision>14</cp:revision>
  <dcterms:created xsi:type="dcterms:W3CDTF">2019-02-27T05:10:44Z</dcterms:created>
  <dcterms:modified xsi:type="dcterms:W3CDTF">2022-05-19T20:44:40Z</dcterms:modified>
</cp:coreProperties>
</file>