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75" r:id="rId3"/>
    <p:sldId id="263" r:id="rId4"/>
    <p:sldId id="262" r:id="rId5"/>
    <p:sldId id="264" r:id="rId6"/>
    <p:sldId id="271" r:id="rId7"/>
    <p:sldId id="266" r:id="rId8"/>
    <p:sldId id="265" r:id="rId9"/>
    <p:sldId id="267" r:id="rId10"/>
    <p:sldId id="268" r:id="rId11"/>
    <p:sldId id="270" r:id="rId12"/>
    <p:sldId id="274" r:id="rId13"/>
    <p:sldId id="257" r:id="rId14"/>
    <p:sldId id="25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E5EFA-39BC-8D4D-A7F2-19BD7924E02B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C99C-B173-7F46-AE71-02B83FA0B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1939 pressure to adopt Japanese surnames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0C99C-B173-7F46-AE71-02B83FA0B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the triggers in earthquake prone Japan!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0C99C-B173-7F46-AE71-02B83FA0B0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South Africa’s pass laws, apartheid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0C99C-B173-7F46-AE71-02B83FA0B0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BEA6-769B-3A4B-8CF9-7C1B72C96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B50A-E724-F145-B9CE-769F4652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DB26-473D-6E42-ADFF-D7A4F2C1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946B-36AC-304C-A2A7-40B64162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E2C1-4D54-B54D-A138-18D62918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931-274D-1748-8869-106A53F1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1A7-D89D-834F-B607-16E20706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0DD2-8B69-044D-A840-84680F3A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5763-A9EC-ED4F-A2F2-B4C8C864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3AC4-55DD-ED44-A734-40A95781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7D2A2-EE71-C04D-AB5B-C40C06E3D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EEAF-6117-804B-AB5F-C5685831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57C2-9104-CC45-9E2A-350E20CB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F643-3CEA-0C49-8C96-440C4E9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79FE-BDCB-A54C-A1A3-7B51EB6B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526-B6C8-BC47-944B-2BFCDE3A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F3E8-6687-A044-AA5D-7272ED6A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C18B-700C-1B48-B1D8-088A8203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8E73-F2B8-3748-8950-F5AC1A5D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453C-8237-044D-8947-3D196ED6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5CD-4270-AD48-AEA4-255F26B6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AC3D-4990-404B-B754-74C358E7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CD10-5309-334C-86EE-0F854AED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1FF9-6AC7-8240-B7CF-25E02EE4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659B-CEBB-1145-A09F-C2AD6BD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8420-0FF3-AE45-ACAE-FACAA4F8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889A-FBA7-184C-B3B0-97E6CD9F1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FB3B6-6937-3B4D-B92F-3A6D20F66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FDDC2-E61F-FF48-BA09-DFE3F73B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ADD5-A1A6-6548-9840-9C73679B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EE10-58DF-7142-B1D7-B70DF3D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F66D-2CA0-D74A-80F8-8F0A1382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E7C4-9129-9743-9AA8-8393C584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38DE5-E67B-9C4E-A1F6-F7A9EF57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536DE-5150-C145-B636-39A0DF31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814ED-A235-654E-9CA8-C49BB9076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09B6F-0C0C-3C47-8F95-48A3E3BE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D205E-845C-4B41-BB50-0D99E67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2F4F-867F-C743-910E-5D9BAA08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E63-8566-BC4E-A2C2-E7EFB32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48882-D156-784C-9BCF-ED3DA240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FB8A-EA02-0E4F-96E9-EE4E74C6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69468-4ED9-D143-ADDA-5EFC73B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0205-BD16-DC4A-8B2B-C518BCC8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55148-FE64-5345-8A3B-4037EB8D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8DB0A-FF0F-2D4C-8487-4C258760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63BD-C737-DE4B-A613-0340894E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8E9A-6652-D948-AED4-C3F53CF6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9DD9-CFAD-E940-9E67-B75CC6D93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3C87-0A0F-3D4B-AA87-0CA88D0E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0B86-6855-FB42-93F3-C5974960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162D-FFE1-0E47-8043-D5BDE826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8AAC-BA2F-A242-A71B-9EE5848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DE66C-5A91-374A-A09A-38F1B4B08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751F-5DAC-7742-97A2-7C913B52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1031-410D-3E46-9B77-61A24885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C00E-70DD-7A42-BA3D-B7ECF9A3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2C7C-AF1C-E949-B386-6200372E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2C0D3-F008-194E-8922-A536C369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9892-D634-DA47-9951-0063F44A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C28D-8D2C-234A-859B-BC79F186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62D7-15CC-0C4D-B08E-C506B843EEC5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4EFE-A08F-704B-AB5D-920B8666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CD82-8B6E-ED41-9FF9-5885AB038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43CD-11AB-AE40-8A64-D3461C31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ccounts.google.com/SignOutOptions?hl=en&amp;continue=https://www.google.com/search%3Fq%3Djapan%2Bkorea%2Bnormalization%26tbm%3Disch%26ved%3D2ahUKEwiC54njoobvAhUTmp4KHTlUA4EQ2-cCegQIABAA%26oq%3Djapan%2Bkorea%2Bnormalization%26gs_lcp%3DCgNpbWcQAzIECAAQGDoCCAA6BQgAELEDOggIABCxAxCDAToECAAQQzoHCAAQsQMQQzoGCAAQCBAeUOTlC1jVjAxgjI8MaABwAHgAgAFDiAHACZIBAjI1mAEAoAEBqgELZ3dzLXdpei1pbWfAAQE%26sclient%3Dimg%26ei%3Dwj04YIL-I5O0-gS5qI2ICA%26bih%3D742%26biw%3D1440%26rlz%3D1C5CHFA_enUS830US830%26sfr%3Dvf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BA1F-03E0-894B-97AD-16FE5001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Colonization of Korea by Empire of Japan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5F80-2BC7-974C-B5D8-5CAECAFF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1896, 1905, 1910</a:t>
            </a:r>
          </a:p>
          <a:p>
            <a:pPr marL="0" indent="0">
              <a:buNone/>
            </a:pPr>
            <a:r>
              <a:rPr lang="en-US" dirty="0" err="1"/>
              <a:t>内鮮一体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Naisen</a:t>
            </a:r>
            <a:r>
              <a:rPr lang="en-US" i="1" dirty="0"/>
              <a:t> </a:t>
            </a:r>
            <a:r>
              <a:rPr lang="en-US" i="1" dirty="0" err="1"/>
              <a:t>ittai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Japan and Korea as One</a:t>
            </a:r>
          </a:p>
          <a:p>
            <a:pPr marL="0" indent="0">
              <a:buNone/>
            </a:pPr>
            <a:r>
              <a:rPr lang="en-US" dirty="0"/>
              <a:t>Cultural and linguistic assimilation [</a:t>
            </a:r>
            <a:r>
              <a:rPr lang="en-US" i="1" dirty="0" err="1"/>
              <a:t>jūgoen</a:t>
            </a:r>
            <a:r>
              <a:rPr lang="en-US" i="1" dirty="0"/>
              <a:t> </a:t>
            </a:r>
            <a:r>
              <a:rPr lang="en-US" i="1" dirty="0" err="1"/>
              <a:t>gojissen</a:t>
            </a:r>
            <a:r>
              <a:rPr lang="en-US" i="1" dirty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創氏改名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soushi</a:t>
            </a:r>
            <a:r>
              <a:rPr lang="en-US" i="1" dirty="0"/>
              <a:t> </a:t>
            </a:r>
            <a:r>
              <a:rPr lang="en-US" i="1" dirty="0" err="1"/>
              <a:t>kaimei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Forced name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6D06C-2B99-DD4F-BD59-E7320C04351F}"/>
              </a:ext>
            </a:extLst>
          </p:cNvPr>
          <p:cNvSpPr txBox="1"/>
          <p:nvPr/>
        </p:nvSpPr>
        <p:spPr>
          <a:xfrm>
            <a:off x="5929313" y="40719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0B81-8D01-D34C-A8E7-157A41FC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1980s-1993 Fingerprinting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88B0-C206-A645-A6ED-48C3B3A6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Reverend Jessie Jackson &amp; others protest law requiring foreigners in Japan to be fingerprinted (like criminals) and carry around identification card.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C5A4B-C5F5-D14A-91F2-2F3D9CBB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461" y="3049800"/>
            <a:ext cx="4011613" cy="31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3E81-F02C-8D42-BE32-A03E22E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Today:Love</a:t>
            </a:r>
            <a:r>
              <a:rPr lang="en-US" dirty="0"/>
              <a:t>/Hate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26B8-C977-8A45-81AC-EAE6D1639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Continuing discrimination</a:t>
            </a:r>
          </a:p>
          <a:p>
            <a:pPr marL="0" indent="0">
              <a:buNone/>
            </a:pPr>
            <a:r>
              <a:rPr lang="en-US" dirty="0"/>
              <a:t>Continuing passing</a:t>
            </a:r>
          </a:p>
          <a:p>
            <a:pPr marL="0" indent="0">
              <a:buNone/>
            </a:pPr>
            <a:r>
              <a:rPr lang="en-US" dirty="0"/>
              <a:t>Hate crimes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E009-BBA0-334D-AD10-014FECCA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8736" y="1825624"/>
            <a:ext cx="5465064" cy="47671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Koreaphilia</a:t>
            </a:r>
            <a:r>
              <a:rPr lang="en-US" dirty="0"/>
              <a:t>, love of Korea</a:t>
            </a:r>
          </a:p>
          <a:p>
            <a:pPr marL="0" indent="0">
              <a:buNone/>
            </a:pPr>
            <a:r>
              <a:rPr lang="en-US" dirty="0"/>
              <a:t>K-dramas, BTS, food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51A87-AA03-8D4D-BDE2-116ADD65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3043721"/>
            <a:ext cx="2571750" cy="3673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133BB-4C63-2F4C-B569-1EEDC27F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90" y="3043721"/>
            <a:ext cx="3045389" cy="22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CEFCDF-4D3D-7E45-AA88-ACE1A2A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D7C819-F92D-5C4D-BBB7-F88FECC5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Koreans in Japan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AEB464-97DD-8F46-A069-EE903D159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Oshima</a:t>
            </a:r>
            <a:r>
              <a:rPr lang="en-US" dirty="0"/>
              <a:t>, Death by Hanging (1968)</a:t>
            </a:r>
          </a:p>
          <a:p>
            <a:pPr marL="0" indent="0">
              <a:buNone/>
            </a:pPr>
            <a:r>
              <a:rPr lang="en-US" dirty="0"/>
              <a:t>Sai, All Under the Moon (1993)</a:t>
            </a:r>
          </a:p>
          <a:p>
            <a:pPr marL="0" indent="0">
              <a:buNone/>
            </a:pPr>
            <a:r>
              <a:rPr lang="en-US" dirty="0"/>
              <a:t>Isao, Go (2001)</a:t>
            </a:r>
          </a:p>
          <a:p>
            <a:pPr marL="0" indent="0">
              <a:buNone/>
            </a:pPr>
            <a:r>
              <a:rPr lang="en-US" dirty="0"/>
              <a:t>Yan, Blood and Bone (2004)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CDEBEA-AC3D-6742-BA7E-3E05DC11E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5815B4-F0A8-3C41-9172-B275048F53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Bong, Parasite (2019)</a:t>
            </a:r>
          </a:p>
          <a:p>
            <a:pPr marL="0" indent="0">
              <a:buNone/>
            </a:pPr>
            <a:r>
              <a:rPr lang="en-US" dirty="0"/>
              <a:t>Lee, Burning (2018)</a:t>
            </a:r>
          </a:p>
          <a:p>
            <a:pPr marL="0" indent="0">
              <a:buNone/>
            </a:pPr>
            <a:r>
              <a:rPr lang="en-US" dirty="0"/>
              <a:t>Lee, </a:t>
            </a:r>
            <a:r>
              <a:rPr lang="en-US" dirty="0" err="1"/>
              <a:t>Minari</a:t>
            </a:r>
            <a:r>
              <a:rPr lang="en-US" dirty="0"/>
              <a:t> (2020)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CC6AB-36FE-244D-A696-D43E32B1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70" y="4332451"/>
            <a:ext cx="1712223" cy="24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CD388-74D8-A34A-AA68-85C5ADE5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Resident Korean Literature</a:t>
            </a:r>
            <a:br>
              <a:rPr lang="en-US" dirty="0"/>
            </a:br>
            <a:r>
              <a:rPr lang="en-US" dirty="0" err="1"/>
              <a:t>eds.Melissa</a:t>
            </a:r>
            <a:r>
              <a:rPr lang="en-US" dirty="0"/>
              <a:t> </a:t>
            </a:r>
            <a:r>
              <a:rPr lang="en-US" dirty="0" err="1"/>
              <a:t>Wender</a:t>
            </a:r>
            <a:r>
              <a:rPr lang="en-US" dirty="0"/>
              <a:t> (2011) John Lie (2018)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4A32D-116A-C748-B475-B1B87330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02" y="1900083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EC1F-87F5-6C40-9ACF-7B593C23C8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423D2-157C-4149-9342-6FE2444E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1" y="1900082"/>
            <a:ext cx="2930477" cy="441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39CF4-A333-A34C-B7C5-FD6BCD0F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00083"/>
            <a:ext cx="2930478" cy="44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563-19AD-5341-9760-BAB4AE3FF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Kim </a:t>
            </a:r>
            <a:r>
              <a:rPr lang="en-US" dirty="0" err="1"/>
              <a:t>Saryang</a:t>
            </a:r>
            <a:br>
              <a:rPr lang="en-US" dirty="0"/>
            </a:br>
            <a:r>
              <a:rPr lang="en-US" dirty="0" err="1"/>
              <a:t>金史良</a:t>
            </a:r>
            <a:br>
              <a:rPr lang="en-US" dirty="0"/>
            </a:br>
            <a:r>
              <a:rPr lang="en-US" sz="4800" dirty="0"/>
              <a:t>1914-1950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E6EA0-6ABB-6449-940A-3D6A577CC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“Into the Light” (1939)</a:t>
            </a:r>
          </a:p>
          <a:p>
            <a:r>
              <a:rPr lang="en-US" sz="3200" dirty="0" err="1"/>
              <a:t>光の中に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445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889B16-BEDF-1F4C-A08F-FA0D502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Japanese Literature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CF4DD-DB25-5E41-91C9-74F6E6F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Kim </a:t>
            </a:r>
            <a:r>
              <a:rPr lang="en-US" dirty="0" err="1"/>
              <a:t>Saryang</a:t>
            </a:r>
            <a:r>
              <a:rPr lang="en-US" dirty="0"/>
              <a:t> (‘39) “Into the Light” </a:t>
            </a:r>
          </a:p>
          <a:p>
            <a:pPr marL="0" indent="0">
              <a:buNone/>
            </a:pPr>
            <a:r>
              <a:rPr lang="en-US" dirty="0"/>
              <a:t>Ri </a:t>
            </a:r>
            <a:r>
              <a:rPr lang="en-US" dirty="0" err="1"/>
              <a:t>Kaisei</a:t>
            </a:r>
            <a:r>
              <a:rPr lang="en-US" dirty="0"/>
              <a:t> (‘70), “The Woman Who </a:t>
            </a:r>
            <a:r>
              <a:rPr lang="en-US" dirty="0" err="1"/>
              <a:t>Fulled</a:t>
            </a:r>
            <a:r>
              <a:rPr lang="en-US" dirty="0"/>
              <a:t> Clothes”</a:t>
            </a:r>
          </a:p>
          <a:p>
            <a:pPr marL="0" indent="0">
              <a:buNone/>
            </a:pPr>
            <a:r>
              <a:rPr lang="en-US" dirty="0" err="1"/>
              <a:t>Yû</a:t>
            </a:r>
            <a:r>
              <a:rPr lang="en-US" dirty="0"/>
              <a:t> Miri (‘87), “Family Cinema”; “JR Ueno Station”</a:t>
            </a:r>
          </a:p>
          <a:p>
            <a:pPr marL="0" indent="0">
              <a:buNone/>
            </a:pPr>
            <a:r>
              <a:rPr lang="en-US" dirty="0"/>
              <a:t> Yi Yang-ji (‘89), ”</a:t>
            </a:r>
            <a:r>
              <a:rPr lang="en-US" dirty="0" err="1"/>
              <a:t>Yuhi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Kaneshiro </a:t>
            </a:r>
            <a:r>
              <a:rPr lang="en-US" dirty="0" err="1"/>
              <a:t>Kazuki</a:t>
            </a:r>
            <a:r>
              <a:rPr lang="en-US" dirty="0"/>
              <a:t> (‘00), “Go”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General:</a:t>
            </a:r>
          </a:p>
          <a:p>
            <a:pPr marL="0" indent="0">
              <a:buNone/>
            </a:pPr>
            <a:r>
              <a:rPr lang="en-US" dirty="0"/>
              <a:t>Lee, “Pachinko” (2017)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6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B63-B286-3348-AFAD-384AE3A0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Koreans in Japan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B866-F2D4-B744-9531-1102A5AE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2AC65-9F65-874F-AAB7-34761778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8" y="2023757"/>
            <a:ext cx="2636715" cy="395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1A334-E38B-244F-B520-F32F0F78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7850"/>
            <a:ext cx="2889738" cy="43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A4F1-5091-4B4F-A091-DAAFE001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1945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797-8C07-B248-B6BD-56C41EBE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2, 000, 000 Koreans in Japan</a:t>
            </a:r>
          </a:p>
          <a:p>
            <a:pPr marL="0" indent="0">
              <a:buNone/>
            </a:pPr>
            <a:r>
              <a:rPr lang="en-US" dirty="0"/>
              <a:t>700, 000 today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Pre-1945</a:t>
            </a:r>
          </a:p>
          <a:p>
            <a:pPr marL="0" indent="0">
              <a:buNone/>
            </a:pPr>
            <a:r>
              <a:rPr lang="en-US" dirty="0"/>
              <a:t>Elites</a:t>
            </a:r>
          </a:p>
          <a:p>
            <a:pPr marL="0" indent="0">
              <a:buNone/>
            </a:pPr>
            <a:r>
              <a:rPr lang="en-US" dirty="0"/>
              <a:t>Non-elites (vast majority)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145EC-F48C-AC4A-87AD-5D68223A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86" y="1960562"/>
            <a:ext cx="5683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C1B5-8078-A74C-8D21-1D6B025D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 </a:t>
            </a:r>
            <a:r>
              <a:rPr lang="en-US" dirty="0" err="1"/>
              <a:t>Kantô</a:t>
            </a:r>
            <a:r>
              <a:rPr lang="en-US" dirty="0"/>
              <a:t> Earthquake</a:t>
            </a:r>
            <a:br>
              <a:rPr lang="en-US" dirty="0"/>
            </a:br>
            <a:r>
              <a:rPr lang="en-US" dirty="0" err="1"/>
              <a:t>関東大震災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8C44-1701-8448-8847-716A420C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September 1, 1923</a:t>
            </a:r>
          </a:p>
          <a:p>
            <a:pPr marL="0" indent="0">
              <a:buNone/>
            </a:pPr>
            <a:r>
              <a:rPr lang="en-US" dirty="0"/>
              <a:t>7.9, 100, 000 dead</a:t>
            </a:r>
          </a:p>
          <a:p>
            <a:pPr marL="0" indent="0">
              <a:buNone/>
            </a:pPr>
            <a:r>
              <a:rPr lang="en-US" dirty="0" err="1"/>
              <a:t>朝鮮狩り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Hunt for Koreans; Koreans could pass but never </a:t>
            </a:r>
            <a:r>
              <a:rPr lang="en-US" i="1" dirty="0"/>
              <a:t>become</a:t>
            </a:r>
          </a:p>
          <a:p>
            <a:pPr marL="0" indent="0">
              <a:buNone/>
            </a:pPr>
            <a:r>
              <a:rPr lang="en-US" dirty="0"/>
              <a:t>6000 Koreans due to rumors of insurgency, poisoning of wells</a:t>
            </a:r>
          </a:p>
          <a:p>
            <a:pPr marL="0" indent="0">
              <a:buNone/>
            </a:pPr>
            <a:r>
              <a:rPr lang="en-US" dirty="0" err="1"/>
              <a:t>関東大震災を忘れるな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“Don’t forget the Great </a:t>
            </a:r>
            <a:r>
              <a:rPr lang="en-US" dirty="0" err="1"/>
              <a:t>Kantô</a:t>
            </a:r>
            <a:r>
              <a:rPr lang="en-US" dirty="0"/>
              <a:t> Earthquake”</a:t>
            </a:r>
          </a:p>
          <a:p>
            <a:pPr marL="0" indent="0">
              <a:buNone/>
            </a:pPr>
            <a:r>
              <a:rPr lang="en-US" dirty="0"/>
              <a:t>wound, ethnic meme, tattoo, basis of identity, point of 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62CBC-4F19-3848-BA58-C504158F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171" y="1184910"/>
            <a:ext cx="3786189" cy="21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C8B1-0C7D-F543-8E87-F1C97B9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Asia-Pacific War &amp; “Comfort Women”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BC2F-5CE5-D043-B716-03558CC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Sex slaves for Japanese military, 1931-45</a:t>
            </a:r>
          </a:p>
          <a:p>
            <a:pPr marL="0" indent="0">
              <a:buNone/>
            </a:pPr>
            <a:r>
              <a:rPr lang="en-US" dirty="0"/>
              <a:t>Japanese, Dutch, Chinese, Korean women recruits</a:t>
            </a:r>
          </a:p>
          <a:p>
            <a:pPr marL="0" indent="0">
              <a:buNone/>
            </a:pPr>
            <a:r>
              <a:rPr lang="en-US" dirty="0"/>
              <a:t>Testimonials in early 1990s after </a:t>
            </a:r>
            <a:r>
              <a:rPr lang="en-US" dirty="0" err="1"/>
              <a:t>Shôwa</a:t>
            </a:r>
            <a:r>
              <a:rPr lang="en-US" dirty="0"/>
              <a:t> Emperor dies</a:t>
            </a:r>
          </a:p>
          <a:p>
            <a:pPr marL="0" indent="0">
              <a:buNone/>
            </a:pPr>
            <a:r>
              <a:rPr lang="en-US" dirty="0"/>
              <a:t>15 or so Korean “comfort women” still living</a:t>
            </a:r>
          </a:p>
          <a:p>
            <a:pPr marL="0" indent="0">
              <a:buNone/>
            </a:pPr>
            <a:r>
              <a:rPr lang="en-US" dirty="0"/>
              <a:t>2013: Park </a:t>
            </a:r>
            <a:r>
              <a:rPr lang="en-US" dirty="0" err="1"/>
              <a:t>Yuha</a:t>
            </a:r>
            <a:r>
              <a:rPr lang="en-US" dirty="0"/>
              <a:t>, </a:t>
            </a:r>
            <a:r>
              <a:rPr lang="en-US" i="1" dirty="0"/>
              <a:t>Comfort Women of the Empire</a:t>
            </a:r>
          </a:p>
          <a:p>
            <a:pPr marL="0" indent="0">
              <a:buNone/>
            </a:pPr>
            <a:r>
              <a:rPr lang="en-US" dirty="0"/>
              <a:t>2015 </a:t>
            </a:r>
            <a:r>
              <a:rPr lang="en-US" dirty="0" err="1"/>
              <a:t>gentlemens</a:t>
            </a:r>
            <a:r>
              <a:rPr lang="en-US" dirty="0"/>
              <a:t>’ ‘comfort women agreement’: issue is resolved finally and irreversibly</a:t>
            </a:r>
          </a:p>
          <a:p>
            <a:pPr marL="0" indent="0">
              <a:buNone/>
            </a:pPr>
            <a:r>
              <a:rPr lang="en-US" dirty="0"/>
              <a:t>2021: Mark Ramseyer article: ”comfort women” voluntarily employed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3724-20CD-3549-B6DC-5F3D4A9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500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“Comfort Woman” Statue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117-223C-9A4A-8A04-C85C252D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83464-6624-8C4C-B5B5-2CA947CB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0" y="2851150"/>
            <a:ext cx="17399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BFA6A-B6E1-BF44-8745-04031903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59" y="2039287"/>
            <a:ext cx="5797640" cy="38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EF5-00CD-9043-94F0-27D3F526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1958 </a:t>
            </a:r>
            <a:r>
              <a:rPr lang="en-US" dirty="0" err="1"/>
              <a:t>Komatsugawa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17D5-2711-5E44-B540-085302D9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Basis of</a:t>
            </a:r>
            <a:r>
              <a:rPr lang="ja-JP" altLang="en-US"/>
              <a:t> </a:t>
            </a:r>
            <a:r>
              <a:rPr lang="en-US" altLang="ja-JP" dirty="0"/>
              <a:t>1968</a:t>
            </a:r>
            <a:r>
              <a:rPr lang="en-US" dirty="0"/>
              <a:t> </a:t>
            </a:r>
            <a:r>
              <a:rPr lang="en-US" dirty="0" err="1"/>
              <a:t>Ôshima</a:t>
            </a:r>
            <a:r>
              <a:rPr lang="en-US" dirty="0"/>
              <a:t> Nagisa film “Death by Hanging”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00750-A7BE-E54E-A938-105B84B5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38" y="2950210"/>
            <a:ext cx="4682692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6D68-3BE0-A04B-BF35-7BCF7A6D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1965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BE3D-517B-4F44-BBA1-1C9C10B1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Japan-Korea Normalization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415A0-667B-5D49-9F64-15ADEEE6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84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B01DA-071E-A94E-B63A-35B32504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48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4E2BBE-5FAE-0F40-B324-608893B1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56205C-6BA3-1743-94CB-8CE294823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>
            <a:hlinkClick r:id="rId2"/>
            <a:extLst>
              <a:ext uri="{FF2B5EF4-FFF2-40B4-BE49-F238E27FC236}">
                <a16:creationId xmlns:a16="http://schemas.microsoft.com/office/drawing/2014/main" id="{EB47D55B-53E8-E04F-8C48-66312142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E299F-6A8A-1047-95B7-182256F30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8" y="2528453"/>
            <a:ext cx="6100762" cy="39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CE94-3FBC-A842-BE0C-058C2D90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Pak v. Hitachi (1974)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BE15-8D37-DA47-8E0A-7F491D36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Hitachi lost!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65B64-7536-974E-867B-5DA6A654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7504"/>
            <a:ext cx="2227580" cy="2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455</Words>
  <Application>Microsoft Macintosh PowerPoint</Application>
  <PresentationFormat>Widescreen</PresentationFormat>
  <Paragraphs>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Colonization of Korea by Empire of Japan </vt:lpstr>
      <vt:lpstr>Koreans in Japan</vt:lpstr>
      <vt:lpstr>by 1945</vt:lpstr>
      <vt:lpstr>Great Kantô Earthquake 関東大震災</vt:lpstr>
      <vt:lpstr>Asia-Pacific War &amp; “Comfort Women”</vt:lpstr>
      <vt:lpstr>“Comfort Woman” Statue</vt:lpstr>
      <vt:lpstr>1958 Komatsugawa Incident</vt:lpstr>
      <vt:lpstr>1965</vt:lpstr>
      <vt:lpstr>Pak v. Hitachi (1974)</vt:lpstr>
      <vt:lpstr>1980s-1993 Fingerprinting Resistance</vt:lpstr>
      <vt:lpstr>Today:Love/Hate Relationship</vt:lpstr>
      <vt:lpstr>Film</vt:lpstr>
      <vt:lpstr>Resident Korean Literature eds.Melissa Wender (2011) John Lie (2018) </vt:lpstr>
      <vt:lpstr>Kim Saryang 金史良 1914-1950?</vt:lpstr>
      <vt:lpstr>Japanese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 Saryang 金史良</dc:title>
  <dc:creator>Davinder L. Bhowmik</dc:creator>
  <cp:lastModifiedBy>Davinder L. Bhowmik</cp:lastModifiedBy>
  <cp:revision>59</cp:revision>
  <dcterms:created xsi:type="dcterms:W3CDTF">2021-02-24T17:50:55Z</dcterms:created>
  <dcterms:modified xsi:type="dcterms:W3CDTF">2022-04-12T22:37:10Z</dcterms:modified>
</cp:coreProperties>
</file>