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0" r:id="rId6"/>
    <p:sldId id="261" r:id="rId7"/>
    <p:sldId id="262" r:id="rId8"/>
    <p:sldId id="258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4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6BF7E-3A5E-824A-BDF7-EA2BE61D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17230-2756-D342-9035-DA207598E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8BEC8-D9D1-CC48-8636-5BD71E7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749B-FD68-2549-B076-CC81BB339D50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1B6F0-DB16-D248-9CC6-4FD6EC45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8A396-4A61-1C47-ACC9-B96ADCD89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DCEE-A8F6-0C4E-A179-3C436D3FB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8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0255-2909-824D-BB63-F57142802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CE200-69FC-1548-AA24-02E3F258F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D14BE-67D2-D749-946F-B518D7B6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749B-FD68-2549-B076-CC81BB339D50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25E7C-7C03-AF47-9C31-B176FE76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2B53B-11A7-D84A-BBBC-3DC81E05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DCEE-A8F6-0C4E-A179-3C436D3FB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7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F2D21E-6B32-EF4C-A7B8-C7A4A4A20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A3B32-081E-A24F-8ABD-0AFD12AD9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5D192-44F3-7B46-B383-D47597B0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749B-FD68-2549-B076-CC81BB339D50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494BC-767A-4842-B704-DA0D5A39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05879-7728-B34E-AD3D-E8A6EE9B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DCEE-A8F6-0C4E-A179-3C436D3FB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8F9F-CAA2-114E-A561-0DFDE1A72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65172-E3D4-2243-83D8-32BC4CF38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B17B7-B362-434A-976D-E51343182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749B-FD68-2549-B076-CC81BB339D50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14B3C-1A77-9F44-A4A5-1E3323C0C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14D22-BF11-4047-AD5E-FA365FC8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DCEE-A8F6-0C4E-A179-3C436D3FB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6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4EFF1-8A42-1845-A20A-3077AA65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64DBA-EAC7-6642-B626-52A2A99C5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CD0BD-DA0D-9D42-AF35-6E4A6989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749B-FD68-2549-B076-CC81BB339D50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3FE5B-EABB-0C47-BBF7-8AA2FCD53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6432A-F221-C24E-BC5B-828AF18D5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DCEE-A8F6-0C4E-A179-3C436D3FB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3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19BEA-E9B7-2A41-901E-9889EC99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E3D93-9914-1444-99D0-AA98F9C68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E2DC5-49BA-A249-96DC-3286BC9DC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1998E-6D3F-9F48-8A94-B2861E739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749B-FD68-2549-B076-CC81BB339D50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D2105-F7B3-C442-BFCF-838C08CD3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1F38B-3B1D-DA46-B02E-B63C11FA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DCEE-A8F6-0C4E-A179-3C436D3FB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40E-EC92-3A47-A5D0-C76C6AE35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7B0AB-3CAE-BF48-A989-CC2D6ED3F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2302D-2F61-7944-A674-8E4D00223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14FFED-EC70-CE41-8432-5E3F128D4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E7371-9ED6-D74D-8A53-E8FC6CAA7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6C2337-860C-8041-803F-2590BC99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749B-FD68-2549-B076-CC81BB339D50}" type="datetimeFigureOut">
              <a:rPr lang="en-US" smtClean="0"/>
              <a:t>4/7/22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A1EC4-FBF5-B342-ADB9-5D4D74CF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25B829-61C0-0C4E-9847-C139F8DC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DCEE-A8F6-0C4E-A179-3C436D3FB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7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CA2A-6F80-AF4A-AD4E-FB588182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6135CE-BFA9-B54A-BD41-AC36760F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749B-FD68-2549-B076-CC81BB339D50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DD944-DF9B-4944-B711-415CC8DB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2247C-71BA-EA4E-8316-4C907BCE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DCEE-A8F6-0C4E-A179-3C436D3FB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69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6A6B1-A7C9-9242-A84E-4357D4EA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749B-FD68-2549-B076-CC81BB339D50}" type="datetimeFigureOut">
              <a:rPr lang="en-US" smtClean="0"/>
              <a:t>4/7/22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2437E-B5DB-E144-BDE7-85D98F32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3B69B-C457-8B47-A644-58E53F70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DCEE-A8F6-0C4E-A179-3C436D3FB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0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60038-B062-BE41-A21B-C9DCEAF3C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74DA9-A536-D04B-8DBB-97CE776B6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D4097-568F-9744-85F1-063E58277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D9C62-AA9E-FB4E-B764-8F19DC30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749B-FD68-2549-B076-CC81BB339D50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41F28-0723-594C-9A2E-E1593D63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B0705-28E1-9240-843C-E74AA079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DCEE-A8F6-0C4E-A179-3C436D3FB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EFBD5-C236-104F-81C8-F4CF91343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79E66C-8716-D849-95AF-7EC8121D2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7B9AF-69C1-DE47-8EFE-0C1B61717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0C15E-33CA-FE42-A024-9601EE59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749B-FD68-2549-B076-CC81BB339D50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64D46-BEC2-304B-89E6-88FB26C8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C64DF-B67D-E640-A733-93D7727D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DCEE-A8F6-0C4E-A179-3C436D3FB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B5ADA-C8C3-BB4C-BD2E-D4068904C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CE18A-6CC0-C642-BA1E-7BFBADD18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A200D-7601-DF47-962F-D9ADF0195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E749B-FD68-2549-B076-CC81BB339D50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7800D-F43B-A34E-8044-FACF88D85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C3B1B-ECB4-6D4E-A052-818577A62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FDCEE-A8F6-0C4E-A179-3C436D3FB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9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5C99-9F57-2341-9233-053FF52C46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Kushi</a:t>
            </a:r>
            <a:r>
              <a:rPr lang="en-US" sz="4800" dirty="0"/>
              <a:t> Fusako</a:t>
            </a:r>
            <a:br>
              <a:rPr lang="en-US" sz="4800" dirty="0"/>
            </a:br>
            <a:r>
              <a:rPr lang="en-US" sz="4800" dirty="0"/>
              <a:t>“Memoirs of a Declining Ryukyuan Woman”&amp; “In Defense” (1932)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37E7A-6B5B-AF48-BE28-4A1C1B9E81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4000"/>
              <a:t>久志冨佐子</a:t>
            </a:r>
            <a:endParaRPr lang="en-US" altLang="ja-JP" sz="4000" dirty="0"/>
          </a:p>
          <a:p>
            <a:r>
              <a:rPr lang="ja-JP" altLang="en-US" sz="4000"/>
              <a:t>滅びゆく琉球女の手記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4125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D73AD0-637A-3E4F-90EB-204AD0B4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6E4E791-142B-BB40-B681-4478DA9A17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93850" y="1988344"/>
            <a:ext cx="3670300" cy="402590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7AB466B-D994-484B-AA32-A91C82875D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74798" y="832168"/>
            <a:ext cx="4548628" cy="3169126"/>
          </a:xfrm>
        </p:spPr>
      </p:pic>
    </p:spTree>
    <p:extLst>
      <p:ext uri="{BB962C8B-B14F-4D97-AF65-F5344CB8AC3E}">
        <p14:creationId xmlns:p14="http://schemas.microsoft.com/office/powerpoint/2010/main" val="136513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EE72D3-8B4B-BE42-9B88-A5D4D338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Sweet potato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6887C4-6A32-B14E-AD1E-2E3BA0EC43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50720" y="2030254"/>
            <a:ext cx="2188250" cy="2917666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BF95F32-065E-7742-9FE0-C26AAD7088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97650" y="2382044"/>
            <a:ext cx="4330700" cy="3238500"/>
          </a:xfrm>
        </p:spPr>
      </p:pic>
    </p:spTree>
    <p:extLst>
      <p:ext uri="{BB962C8B-B14F-4D97-AF65-F5344CB8AC3E}">
        <p14:creationId xmlns:p14="http://schemas.microsoft.com/office/powerpoint/2010/main" val="4884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2E27A-F410-534D-820B-3DD75FB7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Sugarcane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665BEB-52CB-1244-8C23-52B82DC0B6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97000" y="2477294"/>
            <a:ext cx="4064000" cy="30480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6ACD079-44F1-4B4A-A451-5CDBA24618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629920"/>
            <a:ext cx="5484072" cy="4113054"/>
          </a:xfrm>
        </p:spPr>
      </p:pic>
    </p:spTree>
    <p:extLst>
      <p:ext uri="{BB962C8B-B14F-4D97-AF65-F5344CB8AC3E}">
        <p14:creationId xmlns:p14="http://schemas.microsoft.com/office/powerpoint/2010/main" val="977953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FF7F-DB27-ED40-8123-8624CAA3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Brown sugar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1597A08-2D45-D145-A4AD-621DEB4707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3650" y="2083594"/>
            <a:ext cx="4330700" cy="383540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C80C5F5-6736-794E-A6DE-6A9743844A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64350" y="1835944"/>
            <a:ext cx="3797300" cy="4330700"/>
          </a:xfrm>
        </p:spPr>
      </p:pic>
    </p:spTree>
    <p:extLst>
      <p:ext uri="{BB962C8B-B14F-4D97-AF65-F5344CB8AC3E}">
        <p14:creationId xmlns:p14="http://schemas.microsoft.com/office/powerpoint/2010/main" val="1612711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CC282-E789-FE40-950B-CE6B911E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Tattoo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CBD561-D141-6540-ACB0-8AD156F87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0650" y="1988344"/>
            <a:ext cx="4330700" cy="4025900"/>
          </a:xfrm>
        </p:spPr>
      </p:pic>
    </p:spTree>
    <p:extLst>
      <p:ext uri="{BB962C8B-B14F-4D97-AF65-F5344CB8AC3E}">
        <p14:creationId xmlns:p14="http://schemas.microsoft.com/office/powerpoint/2010/main" val="2435345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396B4-90D9-4A44-9C3B-18D279A4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Sanshin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9C363F-0885-6649-AB44-B1BEF2771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6400" y="1690688"/>
            <a:ext cx="5447030" cy="4105240"/>
          </a:xfrm>
        </p:spPr>
      </p:pic>
    </p:spTree>
    <p:extLst>
      <p:ext uri="{BB962C8B-B14F-4D97-AF65-F5344CB8AC3E}">
        <p14:creationId xmlns:p14="http://schemas.microsoft.com/office/powerpoint/2010/main" val="2086685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E6C7A8-33C5-3242-B9FB-1ECCE75F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17C6A-B4F1-6E45-A947-B24A84C61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Slip of the Pen Incident, 1932</a:t>
            </a:r>
          </a:p>
          <a:p>
            <a:r>
              <a:rPr lang="en-US" dirty="0"/>
              <a:t>Phantom author</a:t>
            </a:r>
          </a:p>
          <a:p>
            <a:r>
              <a:rPr lang="en-US" dirty="0"/>
              <a:t>The Human Pavilion Incident, 1903</a:t>
            </a:r>
          </a:p>
          <a:p>
            <a:r>
              <a:rPr lang="en-US" dirty="0"/>
              <a:t>“decline” “</a:t>
            </a:r>
            <a:r>
              <a:rPr lang="en-US" dirty="0" err="1"/>
              <a:t>Ryûkyû</a:t>
            </a:r>
            <a:r>
              <a:rPr lang="en-US" dirty="0"/>
              <a:t>”</a:t>
            </a:r>
          </a:p>
          <a:p>
            <a:r>
              <a:rPr lang="en-US" dirty="0"/>
              <a:t>US Immigration Act of 1924, emigration ban</a:t>
            </a:r>
          </a:p>
          <a:p>
            <a:r>
              <a:rPr lang="en-US" dirty="0"/>
              <a:t>Racial hierarchies</a:t>
            </a:r>
          </a:p>
          <a:p>
            <a:r>
              <a:rPr lang="en-US" dirty="0"/>
              <a:t>Eugenics</a:t>
            </a:r>
          </a:p>
          <a:p>
            <a:r>
              <a:rPr lang="en-US" dirty="0"/>
              <a:t>“passing”</a:t>
            </a:r>
          </a:p>
          <a:p>
            <a:r>
              <a:rPr lang="en-US" dirty="0"/>
              <a:t>Family register</a:t>
            </a:r>
          </a:p>
          <a:p>
            <a:r>
              <a:rPr lang="en-US" dirty="0"/>
              <a:t>Karl </a:t>
            </a:r>
            <a:r>
              <a:rPr lang="en-US" dirty="0" err="1"/>
              <a:t>Busse</a:t>
            </a:r>
            <a:endParaRPr lang="en-US" dirty="0"/>
          </a:p>
          <a:p>
            <a:r>
              <a:rPr lang="en-US" dirty="0"/>
              <a:t>American jazz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7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7E7B8-221B-C84D-8AC7-C5F6A52A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53521-CD07-2B4D-A580-588CB7823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Describe the story’s structure.  How would you characterize beginning, middle, and end?</a:t>
            </a:r>
          </a:p>
          <a:p>
            <a:pPr marL="514350" indent="-514350">
              <a:buAutoNum type="arabicPeriod"/>
            </a:pPr>
            <a:r>
              <a:rPr lang="en-US" dirty="0"/>
              <a:t>What passages or themes connect this story to those found in “Officer </a:t>
            </a:r>
            <a:r>
              <a:rPr lang="en-US" dirty="0" err="1"/>
              <a:t>Ukuma</a:t>
            </a:r>
            <a:r>
              <a:rPr lang="en-US" dirty="0"/>
              <a:t>”?</a:t>
            </a:r>
          </a:p>
          <a:p>
            <a:pPr marL="514350" indent="-514350">
              <a:buAutoNum type="arabicPeriod"/>
            </a:pPr>
            <a:r>
              <a:rPr lang="en-US" dirty="0"/>
              <a:t>Analyze the ending of the story.  How does it differ from what precedes it?  </a:t>
            </a:r>
          </a:p>
          <a:p>
            <a:pPr marL="514350" indent="-514350">
              <a:buAutoNum type="arabicPeriod"/>
            </a:pPr>
            <a:r>
              <a:rPr lang="en-US" dirty="0"/>
              <a:t>How does </a:t>
            </a:r>
            <a:r>
              <a:rPr lang="en-US" dirty="0" err="1"/>
              <a:t>Kushi</a:t>
            </a:r>
            <a:r>
              <a:rPr lang="en-US" dirty="0"/>
              <a:t> Fusako manage to defend herself against her critics?  What does her defense teach us?</a:t>
            </a:r>
          </a:p>
        </p:txBody>
      </p:sp>
    </p:spTree>
    <p:extLst>
      <p:ext uri="{BB962C8B-B14F-4D97-AF65-F5344CB8AC3E}">
        <p14:creationId xmlns:p14="http://schemas.microsoft.com/office/powerpoint/2010/main" val="2342066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144</Words>
  <Application>Microsoft Macintosh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Kushi Fusako “Memoirs of a Declining Ryukyuan Woman”&amp; “In Defense” (1932)</vt:lpstr>
      <vt:lpstr>Maps</vt:lpstr>
      <vt:lpstr>Sweet potato</vt:lpstr>
      <vt:lpstr>Sugarcane</vt:lpstr>
      <vt:lpstr>Brown sugar</vt:lpstr>
      <vt:lpstr>Tattoo</vt:lpstr>
      <vt:lpstr>Sanshin</vt:lpstr>
      <vt:lpstr>Keywords</vt:lpstr>
      <vt:lpstr>Discussion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Kushi Fusako “Memoirs of a Declining Ryukyuan Woman”&amp; “In Defense” (1932)</dc:title>
  <dc:creator>Microsoft Office User</dc:creator>
  <cp:lastModifiedBy>Davinder L. Bhowmik</cp:lastModifiedBy>
  <cp:revision>12</cp:revision>
  <dcterms:created xsi:type="dcterms:W3CDTF">2019-01-14T19:40:09Z</dcterms:created>
  <dcterms:modified xsi:type="dcterms:W3CDTF">2022-04-07T16:22:12Z</dcterms:modified>
</cp:coreProperties>
</file>