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8" r:id="rId4"/>
    <p:sldId id="257" r:id="rId5"/>
    <p:sldId id="264" r:id="rId6"/>
    <p:sldId id="265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5958"/>
  </p:normalViewPr>
  <p:slideViewPr>
    <p:cSldViewPr snapToGrid="0" snapToObjects="1">
      <p:cViewPr varScale="1">
        <p:scale>
          <a:sx n="113" d="100"/>
          <a:sy n="113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D7F4-15EE-8249-B505-22298F3F2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F440F-1630-524D-A924-FD8722269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A05B5-0412-DC47-BC41-BAF84C71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0804-3512-FB49-A0D7-A667786FE9B1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7356-B0E9-5D43-BBC4-2C339561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E6003-5E6E-9348-892E-985AE575D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B16-0529-B642-947C-9E73FD6B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5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4902-9587-C542-A7C9-EDBDEF44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B8194-96E4-9E49-8D4A-E1282B14C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5F259-EF51-CC40-9D03-7CA46A82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0804-3512-FB49-A0D7-A667786FE9B1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4A551-6355-DA41-8593-35D0056D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3A521-6EF1-714B-8A37-7CB7698A8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B16-0529-B642-947C-9E73FD6B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6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EF7DE-ABBC-BC41-BB64-A85983AFE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41791-A302-BF41-8C7D-577B13964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ECC61-2AE3-1642-8517-7C74C2D2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0804-3512-FB49-A0D7-A667786FE9B1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4A28D-453F-E940-A8E2-1AF70819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A81FC-A5FD-324A-AD9E-EF09B79C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B16-0529-B642-947C-9E73FD6B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8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965D-BC98-864A-BF90-5BB550723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DF82A-ABAD-224D-972A-5DF61BAB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89D7D-F250-5241-9A14-28929273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0804-3512-FB49-A0D7-A667786FE9B1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61C35-9EF9-DC40-A9CE-E59CFE4A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000F4-1EA0-3142-AB0E-D2E26CD7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B16-0529-B642-947C-9E73FD6B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2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823B-D5CD-2B4C-B041-F86ECF6D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F3893-BC8E-5F49-8895-A1F20E439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14003-1290-FE4F-BC81-B62648C25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0804-3512-FB49-A0D7-A667786FE9B1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92F26-611D-5140-AE2D-409CECFE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BB89B-FED0-6E45-8835-43EC4F70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B16-0529-B642-947C-9E73FD6B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E949-8298-D749-8322-17E92C1B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022C0-9214-514D-9647-313E8E9F8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28D42-EBE2-D945-A6B0-C9C6D3328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0D894-9D44-2846-95E0-BF590122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0804-3512-FB49-A0D7-A667786FE9B1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F349B-6D80-0845-B05A-62DD00D3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B1AE5-BCEE-B242-B9C9-CA01D0B5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B16-0529-B642-947C-9E73FD6B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3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9E71-A728-E24C-886D-BE4B98FC7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B38FC-522A-E74B-BA83-E2D57BAE2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A7D5C-2721-4A4B-B000-F80627248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00A74-31D6-D541-A68E-5D2E3366E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0BC79-705A-5247-A82E-15B89A2C1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5C066-EAC2-AC44-94DC-B4A8CCFA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0804-3512-FB49-A0D7-A667786FE9B1}" type="datetimeFigureOut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0A773-BDE0-7D44-8FEB-61659DDC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E968A-D150-B544-BCE6-D5BB755C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B16-0529-B642-947C-9E73FD6B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FC00-A801-6044-B0B7-76B893768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7F635F-1A40-5449-80AE-A15603C13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0804-3512-FB49-A0D7-A667786FE9B1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56D1E-CC34-7848-BA14-747EB004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4D097-B4FF-8E4B-8E70-4C6CEC3A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B16-0529-B642-947C-9E73FD6B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3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442386-DD97-F742-B4F2-B574B27D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0804-3512-FB49-A0D7-A667786FE9B1}" type="datetimeFigureOut">
              <a:rPr lang="en-US" smtClean="0"/>
              <a:t>4/26/22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9ED82-42A1-2A46-9464-30678D4E0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F50E7-C4A9-3947-85F7-C2BD359BF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B16-0529-B642-947C-9E73FD6B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85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D13D-0C44-7547-94E9-5F676D00C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E8D6C-8815-FC46-826F-4CB4C2644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54F36-791A-A949-833E-1B6DCA739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2A5C6-DB84-7147-BA37-AC195A6F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0804-3512-FB49-A0D7-A667786FE9B1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00E25-2C28-BD46-8198-84031525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1FC9C-0C69-FC47-A005-9AC4F410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B16-0529-B642-947C-9E73FD6B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1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146F-C85B-BB42-BD60-D3CDE0F8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23DA9-5EF8-8A40-92FD-AC6EB0C32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B2FF8-C47E-084E-B223-EA75B7525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D13DD-30CC-184D-AA7A-8FA8E29F9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0804-3512-FB49-A0D7-A667786FE9B1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74E33-F735-D14B-822E-1AF4BBCD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C82BB-DBA4-A64F-A326-E0661D1C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B16-0529-B642-947C-9E73FD6B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0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A4FA0E-F76E-AD4D-B5D5-D85D92F3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61839-7AC6-3541-8BE2-8FFDAC3BE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5FE70-7C36-C246-A5D3-4F42A963A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C0804-3512-FB49-A0D7-A667786FE9B1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7E143-DDCD-E24F-901F-E81CDD412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AED3E-B316-9F46-9218-585FA7FF2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1B16-0529-B642-947C-9E73FD6B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EAE1-B8B3-4E4B-B324-EF79E35F6A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“Love Suicide at </a:t>
            </a:r>
            <a:r>
              <a:rPr lang="en-US" dirty="0" err="1"/>
              <a:t>Kamaara</a:t>
            </a:r>
            <a:r>
              <a:rPr lang="en-US" dirty="0"/>
              <a:t>” (1984)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4D502-596A-9442-88FD-0C411B32A0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Yoshida </a:t>
            </a:r>
            <a:r>
              <a:rPr lang="en-US" sz="3600" dirty="0" err="1"/>
              <a:t>Sueko</a:t>
            </a:r>
            <a:r>
              <a:rPr lang="en-US" sz="3600" dirty="0"/>
              <a:t> (1947-)</a:t>
            </a:r>
          </a:p>
        </p:txBody>
      </p:sp>
    </p:spTree>
    <p:extLst>
      <p:ext uri="{BB962C8B-B14F-4D97-AF65-F5344CB8AC3E}">
        <p14:creationId xmlns:p14="http://schemas.microsoft.com/office/powerpoint/2010/main" val="135412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8A151A-5442-7F4B-BC75-429DCC73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Okinawa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62CC41-341D-6B4F-A11B-B73E30488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5124" y="28920"/>
            <a:ext cx="5389756" cy="6800160"/>
          </a:xfrm>
        </p:spPr>
      </p:pic>
    </p:spTree>
    <p:extLst>
      <p:ext uri="{BB962C8B-B14F-4D97-AF65-F5344CB8AC3E}">
        <p14:creationId xmlns:p14="http://schemas.microsoft.com/office/powerpoint/2010/main" val="181603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019A-962B-4240-9BFA-3F0C22C7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Okinawa Main Island: </a:t>
            </a:r>
            <a:r>
              <a:rPr lang="en-US" dirty="0" err="1"/>
              <a:t>Koza</a:t>
            </a:r>
            <a:r>
              <a:rPr lang="en-US" dirty="0"/>
              <a:t> above Ginowan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3CD3-52E7-564F-8555-D39D7823A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C8CC0-C46C-D24C-BD9C-2FC9B7786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762" y="2187031"/>
            <a:ext cx="3912095" cy="383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1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6C4E-F125-014C-BD01-7C3D8CF0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Map of Okinawa City (aka </a:t>
            </a:r>
            <a:r>
              <a:rPr lang="en-US" dirty="0" err="1"/>
              <a:t>Koza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EF223-D8F9-C640-88E6-E091C4500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9F5D73-39AD-514F-A157-265E02E51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0" y="1825625"/>
            <a:ext cx="50673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7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2F6C-EEE4-F14B-ABEE-E8761378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Nakagusuku</a:t>
            </a:r>
            <a:r>
              <a:rPr lang="en-US" dirty="0"/>
              <a:t> Castle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A6711-65E9-7544-A1C8-699EE60E3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AC48D-50DF-224C-B36A-2C2E90C1A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425" y="2116205"/>
            <a:ext cx="4139525" cy="31126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498833-478F-BB4C-BA33-7E444EE3F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5625"/>
            <a:ext cx="6156377" cy="369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0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90F0-9A9A-E93E-93CF-5DA292A2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Tsuken</a:t>
            </a:r>
            <a:r>
              <a:rPr lang="en-US" dirty="0"/>
              <a:t> Island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C3226-D8DD-BFED-352F-2C767DBB2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C02030-02DF-43C0-D7FD-BA83328E4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1825625"/>
            <a:ext cx="2991836" cy="29918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059399-46D2-D475-598E-B15AA1E21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835" y="1825625"/>
            <a:ext cx="2064723" cy="1552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55251F-4C50-1A76-75C7-EFEE0BAD7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696" y="3621040"/>
            <a:ext cx="3847830" cy="212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48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F8D46-5A84-8543-B2E0-29B5A3981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Keywords/Locations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2098-8FD5-934A-8CB2-FD710B181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Gate Street: starts from Gate 2 of </a:t>
            </a:r>
            <a:r>
              <a:rPr lang="en-US" dirty="0" err="1"/>
              <a:t>Kadena</a:t>
            </a:r>
            <a:r>
              <a:rPr lang="en-US" dirty="0"/>
              <a:t> AB and goes to Goya intersection; called Gate 2 street, renamed Airport Street</a:t>
            </a:r>
          </a:p>
          <a:p>
            <a:pPr marL="0" indent="0">
              <a:buNone/>
            </a:pPr>
            <a:r>
              <a:rPr lang="en-US" dirty="0"/>
              <a:t>Goya Four Corners: left is notorious B.C. Street, right takes one to </a:t>
            </a:r>
            <a:r>
              <a:rPr lang="en-US" dirty="0" err="1"/>
              <a:t>Nakagusuku</a:t>
            </a:r>
            <a:r>
              <a:rPr lang="en-US" dirty="0"/>
              <a:t> Castle</a:t>
            </a:r>
          </a:p>
          <a:p>
            <a:pPr marL="0" indent="0">
              <a:buNone/>
            </a:pPr>
            <a:r>
              <a:rPr lang="en-US" dirty="0"/>
              <a:t>B.C. Street: lined with bars, wild area during Vietnam War; renamed Central Park Avenue </a:t>
            </a:r>
          </a:p>
          <a:p>
            <a:pPr marL="0" indent="0">
              <a:buNone/>
            </a:pPr>
            <a:r>
              <a:rPr lang="en-US" dirty="0" err="1"/>
              <a:t>Nakagusuku</a:t>
            </a:r>
            <a:r>
              <a:rPr lang="en-US" dirty="0"/>
              <a:t> Castle: seat of the Central Kingdom (Shuri Castle is south and </a:t>
            </a:r>
            <a:r>
              <a:rPr lang="en-US" dirty="0" err="1"/>
              <a:t>Nakijin</a:t>
            </a:r>
            <a:r>
              <a:rPr lang="en-US" dirty="0"/>
              <a:t> Castle is north) </a:t>
            </a:r>
          </a:p>
          <a:p>
            <a:pPr marL="0" indent="0">
              <a:buNone/>
            </a:pPr>
            <a:r>
              <a:rPr lang="en-US" dirty="0" err="1"/>
              <a:t>Tsuken</a:t>
            </a:r>
            <a:r>
              <a:rPr lang="en-US" dirty="0"/>
              <a:t> and </a:t>
            </a:r>
            <a:r>
              <a:rPr lang="en-US" dirty="0" err="1"/>
              <a:t>Iheya</a:t>
            </a:r>
            <a:r>
              <a:rPr lang="en-US" dirty="0"/>
              <a:t> Islands, depopulation, </a:t>
            </a:r>
            <a:r>
              <a:rPr lang="en-US" i="1" dirty="0" err="1"/>
              <a:t>akiya</a:t>
            </a:r>
            <a:r>
              <a:rPr lang="en-US" i="1" dirty="0"/>
              <a:t> </a:t>
            </a:r>
            <a:r>
              <a:rPr lang="en-US" dirty="0"/>
              <a:t>(empty houses)</a:t>
            </a:r>
          </a:p>
          <a:p>
            <a:pPr marL="0" indent="0">
              <a:buNone/>
            </a:pPr>
            <a:r>
              <a:rPr lang="en-US" dirty="0"/>
              <a:t>Love suicide: </a:t>
            </a:r>
            <a:r>
              <a:rPr lang="en-US" i="1" dirty="0" err="1"/>
              <a:t>shinjû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31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0D92-E335-5843-975C-BE338FC8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228F1-A882-C344-A1E5-2DB2AA421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How is Kiyo depicted? </a:t>
            </a:r>
          </a:p>
          <a:p>
            <a:pPr marL="0" indent="0">
              <a:buNone/>
            </a:pPr>
            <a:r>
              <a:rPr lang="en-US" dirty="0"/>
              <a:t>2. How is Sammy depicted?</a:t>
            </a:r>
          </a:p>
          <a:p>
            <a:pPr marL="0" indent="0">
              <a:buNone/>
            </a:pPr>
            <a:r>
              <a:rPr lang="en-US" dirty="0"/>
              <a:t>3. What is the significance of Kiyo’s journey to </a:t>
            </a:r>
            <a:r>
              <a:rPr lang="en-US" dirty="0" err="1"/>
              <a:t>Nakagusuku</a:t>
            </a:r>
            <a:r>
              <a:rPr lang="en-US" dirty="0"/>
              <a:t> Park?</a:t>
            </a:r>
          </a:p>
          <a:p>
            <a:pPr marL="0" indent="0">
              <a:buNone/>
            </a:pPr>
            <a:r>
              <a:rPr lang="en-US" dirty="0"/>
              <a:t>4. What is the significance of Kiyo’s choice to wear a traditional kimono?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30C76D-5464-2145-B7DD-EB9BED3EA9EF}"/>
              </a:ext>
            </a:extLst>
          </p:cNvPr>
          <p:cNvSpPr txBox="1"/>
          <p:nvPr/>
        </p:nvSpPr>
        <p:spPr>
          <a:xfrm>
            <a:off x="1237785" y="19737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52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182</Words>
  <Application>Microsoft Macintosh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“Love Suicide at Kamaara” (1984)</vt:lpstr>
      <vt:lpstr>Map of Okinawa</vt:lpstr>
      <vt:lpstr>Okinawa Main Island: Koza above Ginowan</vt:lpstr>
      <vt:lpstr>Map of Okinawa City (aka Koza)</vt:lpstr>
      <vt:lpstr>Nakagusuku Castle </vt:lpstr>
      <vt:lpstr>Tsuken Island</vt:lpstr>
      <vt:lpstr>Keywords/Locations</vt:lpstr>
      <vt:lpstr>Discussion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Davinder L. Bhowmik</dc:creator>
  <cp:lastModifiedBy>Davinder L. Bhowmik</cp:lastModifiedBy>
  <cp:revision>13</cp:revision>
  <dcterms:created xsi:type="dcterms:W3CDTF">2021-10-26T05:05:56Z</dcterms:created>
  <dcterms:modified xsi:type="dcterms:W3CDTF">2022-04-27T14:21:52Z</dcterms:modified>
</cp:coreProperties>
</file>