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8" r:id="rId4"/>
    <p:sldId id="269" r:id="rId5"/>
    <p:sldId id="270" r:id="rId6"/>
    <p:sldId id="271" r:id="rId7"/>
    <p:sldId id="264" r:id="rId8"/>
    <p:sldId id="272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85"/>
  </p:normalViewPr>
  <p:slideViewPr>
    <p:cSldViewPr snapToGrid="0" snapToObjects="1">
      <p:cViewPr>
        <p:scale>
          <a:sx n="190" d="100"/>
          <a:sy n="190" d="100"/>
        </p:scale>
        <p:origin x="14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E44A5-EC46-5549-9E93-9E0974862E98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3FA23-9FCF-024C-95F7-5516B267C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85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Postal savings, police, hygiene/community policing, banking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3FA23-9FCF-024C-95F7-5516B267C8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6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15C7-DD3F-E64D-B4AF-F032E4913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67F50-5C85-6A47-84B5-8434753C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30EC8-051C-F14C-8808-CD92C9EAA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94C5-C218-CF49-A1A8-76AA7828EF0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CAC15-3B31-6F41-852D-382B61E0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98FA2-2F46-034D-9FA7-8E752283C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E47C-4276-884C-A5DD-249BC6AB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3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5E52-C089-C044-88F4-13D8B378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39611-17F9-6A47-9A01-10F3EA8E6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6005B-C71D-1045-BF43-0B73ADB5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94C5-C218-CF49-A1A8-76AA7828EF0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C3E2F-A4B3-4245-AC9A-4DB25575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C9179-AA0E-6242-991C-368428E0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E47C-4276-884C-A5DD-249BC6AB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7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196A6B-5446-1149-BDA6-5966516E4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D32E5-3659-C044-A47B-B1F13D7DE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26264-FA61-3A49-A901-F3EBC628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94C5-C218-CF49-A1A8-76AA7828EF0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55586-4558-9440-B2F7-59302A66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896D-EE78-D948-BAD3-DF9661D0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E47C-4276-884C-A5DD-249BC6AB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1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12A1-5B1D-B94D-9673-B6476128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DFDC-DC7F-7E47-9F0B-92A305B33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94323-9677-4F4C-8296-88DE7857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94C5-C218-CF49-A1A8-76AA7828EF0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4D55F-9AB0-1A4C-9B0D-CCD181D9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A2FD0-0D27-8246-820C-4CD2850F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E47C-4276-884C-A5DD-249BC6AB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1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3CE8-0F44-7748-8E17-91252C9D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EC9FB-8639-E94D-8CB6-813A86121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2A841-CC04-634D-9A48-AFD2AC2C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94C5-C218-CF49-A1A8-76AA7828EF0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883C1-3B61-9641-92F0-B5CF65DB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B5A7E-336A-4641-84F0-2BEEF639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E47C-4276-884C-A5DD-249BC6AB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89C3-5E0A-714B-9E10-B4720621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17CD1-F9BE-2643-BDDE-D23D26B43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6F5EB-C377-7F41-ADE1-C320332D1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46ED0-8834-084A-9001-8D891A26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94C5-C218-CF49-A1A8-76AA7828EF04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F93BB-EAA7-7C4F-8DC6-1E006145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40E49-88DF-294B-9326-BA926441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E47C-4276-884C-A5DD-249BC6AB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9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BC63-0B3C-D940-A054-EAC386DB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27CA5-D337-AF41-B51C-D697ECAE5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D4E72-511B-014B-9E49-3AF8B9FDE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41E04-F837-9043-90D7-096D35EA3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90EE6-DC5D-CA49-AD48-848E81D7C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D9AFC-FE62-C047-B3EC-26B490F9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94C5-C218-CF49-A1A8-76AA7828EF04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F9ADB8-1F68-C94B-B276-8BA5D452E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0055CC-562E-8149-9FB9-FB3E7A69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E47C-4276-884C-A5DD-249BC6AB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758E-7677-D642-9BFD-C326757F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0B0AF-2B62-1240-A9A2-A1C880E1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94C5-C218-CF49-A1A8-76AA7828EF04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96337-1607-934D-A4BF-0B78A07C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CBAEF-1B0F-4D4F-9FC2-7219101C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E47C-4276-884C-A5DD-249BC6AB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2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8A43BD-959D-4940-A826-FBAC329C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94C5-C218-CF49-A1A8-76AA7828EF04}" type="datetimeFigureOut">
              <a:rPr lang="en-US" smtClean="0"/>
              <a:t>4/5/22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AAEE0-6A8B-8242-BCA2-CC0D7BD03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669BA-9E51-2545-95B5-197C4B08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E47C-4276-884C-A5DD-249BC6AB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4B20-DD92-DE4B-AA03-765CF253A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12A6-A7FA-A341-8784-47B3D6159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C1FDB-F5B9-E245-B9A2-36F1437AE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D0606-1C78-4F46-9764-562A1248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94C5-C218-CF49-A1A8-76AA7828EF04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5E118-EAEE-8946-9C1F-02E86EEB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83946-B1C4-3044-A102-A4345C8C5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E47C-4276-884C-A5DD-249BC6AB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4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30EF-2B5F-8E45-8792-D6A994143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3F4DC-D272-724B-9CE5-A28451FB5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2BB90-7E67-2A4C-8952-BAEB51841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A8AF7-0990-564B-A223-CA7E3C7B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94C5-C218-CF49-A1A8-76AA7828EF04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3B4BB-C785-E84A-AD93-6F0D944A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9F2C2-149C-BC44-9282-5E897F2D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E47C-4276-884C-A5DD-249BC6AB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8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4042CC-47B4-5546-AA3F-3647F3BF9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05FEE-CD33-0145-978E-B0A456AC8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39552-7B37-B346-9980-507CE9B8C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494C5-C218-CF49-A1A8-76AA7828EF0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5D56C-9996-3447-8728-D3ABC60CC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C760A-4C78-DD4D-87DE-A56A97555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CE47C-4276-884C-A5DD-249BC6AB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1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29528-28CD-3048-8597-57EAEC5576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Ikemiyagi</a:t>
            </a:r>
            <a:r>
              <a:rPr lang="en-US" dirty="0"/>
              <a:t> </a:t>
            </a:r>
            <a:r>
              <a:rPr lang="en-US" dirty="0" err="1"/>
              <a:t>Sekihô</a:t>
            </a:r>
            <a:br>
              <a:rPr lang="en-US" dirty="0"/>
            </a:br>
            <a:r>
              <a:rPr lang="en-US" dirty="0"/>
              <a:t>“Officer </a:t>
            </a:r>
            <a:r>
              <a:rPr lang="en-US" dirty="0" err="1"/>
              <a:t>Ukuma</a:t>
            </a:r>
            <a:r>
              <a:rPr lang="en-US" dirty="0"/>
              <a:t>” (1922)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1753C-AA41-0B4C-9A64-6EBBA5F8D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3600"/>
              <a:t>池宮城籍宝</a:t>
            </a:r>
            <a:endParaRPr lang="en-US" altLang="ja-JP" sz="3600" dirty="0"/>
          </a:p>
          <a:p>
            <a:r>
              <a:rPr lang="ja-JP" altLang="en-US" sz="3600"/>
              <a:t>奥間巡査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410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898BE3-ACDE-E640-A14D-6173AA98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06D0EB-0E38-6545-813F-ED9385D673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93850" y="1988344"/>
            <a:ext cx="3670300" cy="402590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DFA22D9-FB0C-C448-85AA-AE246280FE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72447" y="1900719"/>
            <a:ext cx="6046039" cy="4212405"/>
          </a:xfrm>
        </p:spPr>
      </p:pic>
    </p:spTree>
    <p:extLst>
      <p:ext uri="{BB962C8B-B14F-4D97-AF65-F5344CB8AC3E}">
        <p14:creationId xmlns:p14="http://schemas.microsoft.com/office/powerpoint/2010/main" val="358126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695354-72A4-8F4A-BAB4-CCAA8242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Awamori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66DFB83-FBAF-A34D-AEC1-5DB841B0CA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25979" y="1989698"/>
            <a:ext cx="4768962" cy="3445331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B92D99A-3EA0-AC41-BD2C-365E68092D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085762" y="1027906"/>
            <a:ext cx="2856072" cy="4284108"/>
          </a:xfrm>
        </p:spPr>
      </p:pic>
    </p:spTree>
    <p:extLst>
      <p:ext uri="{BB962C8B-B14F-4D97-AF65-F5344CB8AC3E}">
        <p14:creationId xmlns:p14="http://schemas.microsoft.com/office/powerpoint/2010/main" val="279077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33F677-6B44-1B43-B50E-F1E9A292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Jabisen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7219CEF-A8D3-3046-AB34-95FFDD4D62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26583" y="2165475"/>
            <a:ext cx="2705100" cy="3835400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BC4C98B-4299-7C44-82ED-553506F7E7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09099" y="365125"/>
            <a:ext cx="4800933" cy="3600700"/>
          </a:xfrm>
        </p:spPr>
      </p:pic>
    </p:spTree>
    <p:extLst>
      <p:ext uri="{BB962C8B-B14F-4D97-AF65-F5344CB8AC3E}">
        <p14:creationId xmlns:p14="http://schemas.microsoft.com/office/powerpoint/2010/main" val="348671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CC22B8-8A42-664A-804F-5FB1B238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Deigo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07C468-202A-9443-95B0-9DF9AE2146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3650" y="2382044"/>
            <a:ext cx="4330700" cy="3238500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2B0DB18-B981-CE4A-8159-5D4C148E20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827195" y="1438382"/>
            <a:ext cx="3417216" cy="2562912"/>
          </a:xfrm>
        </p:spPr>
      </p:pic>
    </p:spTree>
    <p:extLst>
      <p:ext uri="{BB962C8B-B14F-4D97-AF65-F5344CB8AC3E}">
        <p14:creationId xmlns:p14="http://schemas.microsoft.com/office/powerpoint/2010/main" val="24275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7E44C-C2BB-2842-B010-BF4B565F5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Sôtetsu</a:t>
            </a:r>
            <a:r>
              <a:rPr lang="en-US" dirty="0"/>
              <a:t> Palm Hell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1BAB81-3E9E-3F4E-A83A-933E88212C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6325" y="1690687"/>
            <a:ext cx="3444481" cy="258336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37241C-0C69-7947-AE80-34F997C3D1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42960" y="2337957"/>
            <a:ext cx="3163568" cy="3374473"/>
          </a:xfrm>
        </p:spPr>
      </p:pic>
    </p:spTree>
    <p:extLst>
      <p:ext uri="{BB962C8B-B14F-4D97-AF65-F5344CB8AC3E}">
        <p14:creationId xmlns:p14="http://schemas.microsoft.com/office/powerpoint/2010/main" val="349349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E872-A7D3-D841-B85C-B1358BD5A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6894B-3CD4-5A42-80CC-735BD386A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Taishô</a:t>
            </a:r>
            <a:r>
              <a:rPr lang="en-US" dirty="0"/>
              <a:t> period</a:t>
            </a:r>
          </a:p>
          <a:p>
            <a:r>
              <a:rPr lang="en-US" dirty="0" err="1"/>
              <a:t>Kume</a:t>
            </a:r>
            <a:endParaRPr lang="en-US" dirty="0"/>
          </a:p>
          <a:p>
            <a:r>
              <a:rPr lang="en-US" dirty="0"/>
              <a:t>Tsuji</a:t>
            </a:r>
          </a:p>
          <a:p>
            <a:r>
              <a:rPr lang="en-US" dirty="0"/>
              <a:t>Tombs</a:t>
            </a:r>
          </a:p>
          <a:p>
            <a:r>
              <a:rPr lang="en-US" dirty="0"/>
              <a:t>“</a:t>
            </a:r>
            <a:r>
              <a:rPr lang="en-US" dirty="0" err="1"/>
              <a:t>Sôtetsu</a:t>
            </a:r>
            <a:r>
              <a:rPr lang="en-US" dirty="0"/>
              <a:t> Palm Hell”</a:t>
            </a:r>
          </a:p>
          <a:p>
            <a:r>
              <a:rPr lang="en-US" dirty="0"/>
              <a:t>shaman</a:t>
            </a:r>
          </a:p>
          <a:p>
            <a:r>
              <a:rPr lang="en-US" dirty="0"/>
              <a:t>Hygiene</a:t>
            </a:r>
          </a:p>
          <a:p>
            <a:r>
              <a:rPr lang="en-US" dirty="0" err="1"/>
              <a:t>Kyûshû</a:t>
            </a:r>
            <a:r>
              <a:rPr lang="en-US" dirty="0"/>
              <a:t> (Kagoshima, Saga, Miyazaki)</a:t>
            </a:r>
          </a:p>
          <a:p>
            <a:r>
              <a:rPr lang="en-US" dirty="0"/>
              <a:t>Language</a:t>
            </a:r>
          </a:p>
          <a:p>
            <a:r>
              <a:rPr lang="en-US" dirty="0"/>
              <a:t>Allegory</a:t>
            </a:r>
          </a:p>
          <a:p>
            <a:r>
              <a:rPr lang="en-US" dirty="0"/>
              <a:t>Subaltern</a:t>
            </a:r>
          </a:p>
          <a:p>
            <a:r>
              <a:rPr lang="en-US" dirty="0"/>
              <a:t>Rise and succeed (</a:t>
            </a:r>
            <a:r>
              <a:rPr lang="en-US" i="1" dirty="0" err="1"/>
              <a:t>risshin</a:t>
            </a:r>
            <a:r>
              <a:rPr lang="en-US" i="1" dirty="0"/>
              <a:t> </a:t>
            </a:r>
            <a:r>
              <a:rPr lang="en-US" i="1" dirty="0" err="1"/>
              <a:t>shusse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7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6B436-C503-5244-9F9A-9CBACD57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C0BA5-A8D6-2B4D-A354-C6239F3EA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Alan Christy, “The Making of Imperial Subjects in Okinawa,” </a:t>
            </a:r>
            <a:r>
              <a:rPr lang="en-US" i="1" dirty="0"/>
              <a:t>positions: east </a:t>
            </a:r>
            <a:r>
              <a:rPr lang="en-US" i="1" dirty="0" err="1"/>
              <a:t>asia</a:t>
            </a:r>
            <a:r>
              <a:rPr lang="en-US" i="1" dirty="0"/>
              <a:t> critique</a:t>
            </a:r>
            <a:r>
              <a:rPr lang="en-US" dirty="0"/>
              <a:t> 1 (3): 607-638.</a:t>
            </a:r>
          </a:p>
        </p:txBody>
      </p:sp>
    </p:spTree>
    <p:extLst>
      <p:ext uri="{BB962C8B-B14F-4D97-AF65-F5344CB8AC3E}">
        <p14:creationId xmlns:p14="http://schemas.microsoft.com/office/powerpoint/2010/main" val="584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C72B-25F1-8E48-ADDD-2265D89D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1D8E0-2BFF-3E4A-A2E0-1767DE70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What do “</a:t>
            </a:r>
            <a:r>
              <a:rPr lang="en-US" dirty="0" err="1"/>
              <a:t>Kunenbo</a:t>
            </a:r>
            <a:r>
              <a:rPr lang="en-US" dirty="0"/>
              <a:t> Orange Trees” or “A Conversation” and “Officer </a:t>
            </a:r>
            <a:r>
              <a:rPr lang="en-US" dirty="0" err="1"/>
              <a:t>Ukuma</a:t>
            </a:r>
            <a:r>
              <a:rPr lang="en-US" dirty="0"/>
              <a:t>” have in common?</a:t>
            </a:r>
          </a:p>
          <a:p>
            <a:pPr marL="514350" indent="-514350">
              <a:buAutoNum type="arabicPeriod"/>
            </a:pPr>
            <a:r>
              <a:rPr lang="en-US" dirty="0"/>
              <a:t>What can you point to that is modern in “Officer </a:t>
            </a:r>
            <a:r>
              <a:rPr lang="en-US" dirty="0" err="1"/>
              <a:t>Ukuma</a:t>
            </a:r>
            <a:r>
              <a:rPr lang="en-US" dirty="0"/>
              <a:t>”?  What is traditional in the story?</a:t>
            </a:r>
          </a:p>
          <a:p>
            <a:pPr marL="514350" indent="-514350">
              <a:buAutoNum type="arabicPeriod"/>
            </a:pPr>
            <a:r>
              <a:rPr lang="en-US" dirty="0"/>
              <a:t>What is the story’s central theme?  </a:t>
            </a:r>
          </a:p>
          <a:p>
            <a:pPr marL="514350" indent="-514350">
              <a:buAutoNum type="arabicPeriod"/>
            </a:pPr>
            <a:r>
              <a:rPr lang="en-US" dirty="0"/>
              <a:t>Analyze the concluding passage.  In what ways is </a:t>
            </a:r>
            <a:r>
              <a:rPr lang="en-US" dirty="0" err="1"/>
              <a:t>Ukuma</a:t>
            </a:r>
            <a:r>
              <a:rPr lang="en-US" dirty="0"/>
              <a:t> described?  Why might this be?</a:t>
            </a:r>
          </a:p>
        </p:txBody>
      </p:sp>
    </p:spTree>
    <p:extLst>
      <p:ext uri="{BB962C8B-B14F-4D97-AF65-F5344CB8AC3E}">
        <p14:creationId xmlns:p14="http://schemas.microsoft.com/office/powerpoint/2010/main" val="105097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158</Words>
  <Application>Microsoft Macintosh PowerPoint</Application>
  <PresentationFormat>Widescreen</PresentationFormat>
  <Paragraphs>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Ikemiyagi Sekihô “Officer Ukuma” (1922)</vt:lpstr>
      <vt:lpstr>Maps</vt:lpstr>
      <vt:lpstr>Awamori</vt:lpstr>
      <vt:lpstr>Jabisen</vt:lpstr>
      <vt:lpstr>Deigo</vt:lpstr>
      <vt:lpstr>Sôtetsu Palm Hell</vt:lpstr>
      <vt:lpstr>Keywords</vt:lpstr>
      <vt:lpstr>Recommended Reading</vt:lpstr>
      <vt:lpstr>Discussion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Ikemiyagi Sekihô “Officer Ukuma” (1922)</dc:title>
  <dc:creator>Microsoft Office User</dc:creator>
  <cp:lastModifiedBy>Davinder L. Bhowmik</cp:lastModifiedBy>
  <cp:revision>15</cp:revision>
  <dcterms:created xsi:type="dcterms:W3CDTF">2019-01-11T19:51:14Z</dcterms:created>
  <dcterms:modified xsi:type="dcterms:W3CDTF">2022-04-05T22:33:57Z</dcterms:modified>
</cp:coreProperties>
</file>