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A7F1-5991-6D4C-8B99-3E3D58CE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C565B-37A6-1E4D-A3A8-57AC9B204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AAD9-389A-EA43-BFDB-8092A312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4A89-E345-504D-A8D1-EF6D6DE7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704B-E8FB-514D-AAC3-738117FE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94DB-28C2-4B4D-9025-8A136F04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1239-F244-8046-8F88-5EA6BEF6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90BD-25D2-EC44-9ABF-6BB88C61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9D9D-212C-894C-BB2F-8DE41C2E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C326-9C41-CD4E-B9C8-3367E0D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809C0-4EF6-9045-B82B-56080A57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ED74-C881-F34A-890B-E2DEA58C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357A-E35C-3C43-B855-F1CC5087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41B9-7B0D-BD47-BED5-E5BDAF0A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0C7E-7290-6D40-8C38-89B329B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F6B7-3B78-2140-9019-B7A6FF05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54DE-CE0C-9849-B497-E94C5124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FD08-AB9E-5F45-B420-0F11D2E3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1C57-D98A-F242-93EB-C73463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30FE-A1DA-4E45-B413-0715F657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BF65-8AE4-354D-8084-C36A256E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F92AA-254F-DB4C-B434-5190B8D1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8C33-696F-7C46-96B2-7805E15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1F23-13D7-0349-B19E-BFD63B8C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4837-90DC-D949-88B1-1738C7F8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E54-44A4-5243-9D4E-ADD98DB9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C3CA-5509-4A41-9F6B-7692FDE9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965C9-62D9-DC4B-B7AC-FAD44247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29988-92EF-CE4B-8FD3-2C6A65E5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62AF-C553-B54C-B45B-404C846C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7D45-2BDE-A840-89D8-710571E2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041-F75B-6A4A-B7C7-379A5A4C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81FC4-70FD-9441-B4E7-54B21C77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64D0-3636-EF48-A8FA-C15C06C0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9EE1E-6528-384E-97D3-3F61A123F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9DAE6-DDF6-4349-9DE6-D9D2AB943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51E7A-7878-C242-A3CC-99F22948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08801-0F87-5944-BC39-86B6F2DD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15069-2562-C84D-BE47-C88197D4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D38A-EE52-CB4C-BCEE-FEC90BB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99FB-F985-2B47-8843-4706A16B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A534C-7253-014C-956D-BE7B29BD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A7730-E3E0-F947-80F2-1E7560CD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0D033-B70A-BA45-873F-E2347C7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CC935-0667-354E-9054-CAFE3C60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F3F28-F448-694C-B320-D323481A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531-1896-C544-8D3B-02FEFE4D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C99-5FB9-4A48-8983-D1741863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4AED-701C-BD42-B7B8-A165EA6E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0338-B942-E246-87C8-C2207C69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937E-B096-0641-9581-77D9B270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5A756-4CAF-694F-837A-F074A53F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B509-969D-6748-85A0-E5AFD3FD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04670-48FA-EA4C-934F-233606BF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AE91-88CE-3D43-9EEA-808C920EB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970F-191D-D644-B4EA-82D1C70E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83EEF-8279-B648-8589-0F1BC918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21CE-5945-2E4E-99C0-DA1A7457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94B13-E358-F44D-8F79-2CBB3A65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886C-FD43-C84E-A119-2B7CD26D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32EB-AEAD-9A41-9610-8DB332D0B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FFBB-1E36-F349-B9F5-A544830032B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A9A0-EBBA-4045-A50D-5DF66E7EB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1B46-022C-7041-9D0A-F03DBC57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E58D-AE71-8B47-B10B-0FE14BCF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42E1-51AA-A241-B83E-CF5951879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“Round-trip over the Ocean” (1990)</a:t>
            </a:r>
            <a:br>
              <a:rPr lang="en-US" dirty="0"/>
            </a:br>
            <a:r>
              <a:rPr lang="en-US" dirty="0" err="1"/>
              <a:t>Sakiyama</a:t>
            </a:r>
            <a:r>
              <a:rPr lang="en-US" dirty="0"/>
              <a:t> Tami (1954-)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A1068-7AA4-634B-9F49-CDD89570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水上往還</a:t>
            </a:r>
            <a:endParaRPr lang="en-US" altLang="ja-JP" sz="3200" dirty="0"/>
          </a:p>
          <a:p>
            <a:r>
              <a:rPr lang="ja-JP" altLang="en-US" sz="3600"/>
              <a:t>崎山多美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078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0CE49-D7A8-9544-8265-E7CB98E6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61222B-3CF9-D448-9B9C-6F887EA35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500" y="3099594"/>
            <a:ext cx="3175000" cy="18034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EF0BD9-4419-184B-BB38-A31CB32B9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33485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92811-3A55-CE47-816D-4376B5F5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Iriomote</a:t>
            </a:r>
            <a:r>
              <a:rPr lang="en-US" dirty="0"/>
              <a:t> </a:t>
            </a:r>
            <a:r>
              <a:rPr lang="en-US" dirty="0" err="1"/>
              <a:t>yamaneko</a:t>
            </a:r>
            <a:r>
              <a:rPr lang="en-US" dirty="0"/>
              <a:t> (Mountain Cat)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E5F5AA-FDCD-2C41-B59E-EEAC0D9D3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953" y="2461526"/>
            <a:ext cx="4764854" cy="3091178"/>
          </a:xfrm>
        </p:spPr>
      </p:pic>
    </p:spTree>
    <p:extLst>
      <p:ext uri="{BB962C8B-B14F-4D97-AF65-F5344CB8AC3E}">
        <p14:creationId xmlns:p14="http://schemas.microsoft.com/office/powerpoint/2010/main" val="37349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58A-2DE4-2140-B172-353465B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Mountain banana &amp; </a:t>
            </a:r>
            <a:r>
              <a:rPr lang="en-US" i="1" dirty="0" err="1"/>
              <a:t>bashôfu</a:t>
            </a:r>
            <a:r>
              <a:rPr lang="en-US" dirty="0"/>
              <a:t> textile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E5B3C1-A19A-8C4D-B3BE-55832A292F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769394"/>
            <a:ext cx="3289300" cy="24638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6CD15B-85C3-C24F-AA23-2BF9109AA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53714" y="3080544"/>
            <a:ext cx="6365846" cy="2652436"/>
          </a:xfrm>
        </p:spPr>
      </p:pic>
    </p:spTree>
    <p:extLst>
      <p:ext uri="{BB962C8B-B14F-4D97-AF65-F5344CB8AC3E}">
        <p14:creationId xmlns:p14="http://schemas.microsoft.com/office/powerpoint/2010/main" val="24771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676-EB4F-1744-AFC6-73523920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BA5-BCF2-3043-B429-BA60EB6B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Island stories, unrelated to healing (</a:t>
            </a:r>
            <a:r>
              <a:rPr lang="en-US" i="1" dirty="0" err="1"/>
              <a:t>iyashi</a:t>
            </a:r>
            <a:r>
              <a:rPr lang="en-US" dirty="0"/>
              <a:t>) discourse &amp; Okinawa boom 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T/O; </a:t>
            </a:r>
            <a:r>
              <a:rPr lang="en-US" dirty="0" err="1"/>
              <a:t>Iriomote</a:t>
            </a:r>
            <a:r>
              <a:rPr lang="en-US" dirty="0"/>
              <a:t> &amp; Ishigaki</a:t>
            </a:r>
          </a:p>
          <a:p>
            <a:r>
              <a:rPr lang="en-US" dirty="0"/>
              <a:t>Coalmines (1896-), malaria</a:t>
            </a:r>
          </a:p>
          <a:p>
            <a:r>
              <a:rPr lang="en-US" dirty="0"/>
              <a:t>Depopulation</a:t>
            </a:r>
          </a:p>
          <a:p>
            <a:r>
              <a:rPr lang="en-US" dirty="0"/>
              <a:t>Ecotourism, </a:t>
            </a:r>
            <a:r>
              <a:rPr lang="en-US" dirty="0" err="1"/>
              <a:t>Iriomote</a:t>
            </a:r>
            <a:r>
              <a:rPr lang="en-US" dirty="0"/>
              <a:t> mountain cat</a:t>
            </a:r>
          </a:p>
          <a:p>
            <a:r>
              <a:rPr lang="en-US" dirty="0"/>
              <a:t>Eldest son, mortuary tablet (</a:t>
            </a:r>
            <a:r>
              <a:rPr lang="en-US" i="1" dirty="0" err="1"/>
              <a:t>ihai</a:t>
            </a:r>
            <a:r>
              <a:rPr lang="en-US" dirty="0"/>
              <a:t>), </a:t>
            </a:r>
            <a:r>
              <a:rPr lang="en-US" i="1" dirty="0" err="1"/>
              <a:t>yuta</a:t>
            </a:r>
            <a:r>
              <a:rPr lang="en-US" dirty="0"/>
              <a:t> shaman</a:t>
            </a:r>
          </a:p>
          <a:p>
            <a:r>
              <a:rPr lang="en-US" dirty="0"/>
              <a:t>Guilt, betrayal, tradition, modernization, identity</a:t>
            </a:r>
          </a:p>
          <a:p>
            <a:r>
              <a:rPr lang="en-US" dirty="0"/>
              <a:t>Shiga </a:t>
            </a:r>
            <a:r>
              <a:rPr lang="en-US" dirty="0" err="1"/>
              <a:t>Naoya</a:t>
            </a:r>
            <a:r>
              <a:rPr lang="en-US" dirty="0"/>
              <a:t> &amp; Joseph Conrad (In the Heart </a:t>
            </a:r>
            <a:r>
              <a:rPr lang="en-US"/>
              <a:t>of Darkness)</a:t>
            </a:r>
            <a:endParaRPr lang="en-US" dirty="0"/>
          </a:p>
          <a:p>
            <a:r>
              <a:rPr lang="en-US" dirty="0"/>
              <a:t>Writing and representation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1573A-475C-3D4A-BC96-2A8D32D68A0A}"/>
              </a:ext>
            </a:extLst>
          </p:cNvPr>
          <p:cNvSpPr txBox="1"/>
          <p:nvPr/>
        </p:nvSpPr>
        <p:spPr>
          <a:xfrm>
            <a:off x="11003622" y="4119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2348-8EDC-0747-88F0-5F2770585947}"/>
              </a:ext>
            </a:extLst>
          </p:cNvPr>
          <p:cNvSpPr txBox="1"/>
          <p:nvPr/>
        </p:nvSpPr>
        <p:spPr>
          <a:xfrm>
            <a:off x="3328827" y="1006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D3D4-7FE1-DA48-A10F-E72337ED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94F6-4EBE-1A41-A4B3-F174A178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What, if any, is the rhetorical effect of the author’s deliberate reversal of spatial directions?</a:t>
            </a:r>
          </a:p>
          <a:p>
            <a:pPr marL="514350" indent="-514350">
              <a:buAutoNum type="arabicPeriod"/>
            </a:pPr>
            <a:r>
              <a:rPr lang="en-US" dirty="0"/>
              <a:t>Discuss the ties each generation of Akiko’s family has to their home island (</a:t>
            </a:r>
            <a:r>
              <a:rPr lang="en-US" dirty="0" err="1"/>
              <a:t>Makato</a:t>
            </a:r>
            <a:r>
              <a:rPr lang="en-US" dirty="0"/>
              <a:t>, </a:t>
            </a:r>
            <a:r>
              <a:rPr lang="en-US" dirty="0" err="1"/>
              <a:t>Kinzô</a:t>
            </a:r>
            <a:r>
              <a:rPr lang="en-US" dirty="0"/>
              <a:t>, Akiko)</a:t>
            </a:r>
          </a:p>
          <a:p>
            <a:pPr marL="514350" indent="-514350">
              <a:buAutoNum type="arabicPeriod"/>
            </a:pPr>
            <a:r>
              <a:rPr lang="en-US" dirty="0"/>
              <a:t>What is the significance </a:t>
            </a:r>
            <a:r>
              <a:rPr lang="en-US"/>
              <a:t>of Matsuo </a:t>
            </a:r>
            <a:r>
              <a:rPr lang="en-US" dirty="0"/>
              <a:t>who figures in the story within the story?</a:t>
            </a:r>
          </a:p>
          <a:p>
            <a:pPr marL="514350" indent="-514350">
              <a:buAutoNum type="arabicPeriod"/>
            </a:pPr>
            <a:r>
              <a:rPr lang="en-US" dirty="0"/>
              <a:t>Explain the story’s conclusion.  Why does Akiko throw away the mortuary tablet she and her father have come to retrieve?</a:t>
            </a:r>
          </a:p>
        </p:txBody>
      </p:sp>
    </p:spTree>
    <p:extLst>
      <p:ext uri="{BB962C8B-B14F-4D97-AF65-F5344CB8AC3E}">
        <p14:creationId xmlns:p14="http://schemas.microsoft.com/office/powerpoint/2010/main" val="284779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175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“Round-trip over the Ocean” (1990) Sakiyama Tami (1954-)</vt:lpstr>
      <vt:lpstr>Maps</vt:lpstr>
      <vt:lpstr>Iriomote yamaneko (Mountain Cat)</vt:lpstr>
      <vt:lpstr>Mountain banana &amp; bashôfu textile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“Round-trip over the Ocean” (1990) Sakiyama Tami</dc:title>
  <dc:creator>Microsoft Office User</dc:creator>
  <cp:lastModifiedBy>Davinder L. Bhowmik</cp:lastModifiedBy>
  <cp:revision>25</cp:revision>
  <dcterms:created xsi:type="dcterms:W3CDTF">2019-03-01T19:30:48Z</dcterms:created>
  <dcterms:modified xsi:type="dcterms:W3CDTF">2022-05-24T21:18:53Z</dcterms:modified>
</cp:coreProperties>
</file>