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2FE8-E5C0-8B4F-80B5-138708E3F4B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3EC7F-4DB6-6849-BFB8-15D1D7A0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ji_(Ryukyu)" TargetMode="External"/><Relationship Id="rId3" Type="http://schemas.openxmlformats.org/officeDocument/2006/relationships/hyperlink" Target="https://en.wikipedia.org/wiki/Ch%C5%ABzan_Seikan" TargetMode="External"/><Relationship Id="rId7" Type="http://schemas.openxmlformats.org/officeDocument/2006/relationships/hyperlink" Target="https://en.wikipedia.org/wiki/List_of_monarchs_of_Ryukyu_Islands#Tenson_Dynast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hinen_Castle" TargetMode="External"/><Relationship Id="rId5" Type="http://schemas.openxmlformats.org/officeDocument/2006/relationships/hyperlink" Target="https://en.wikipedia.org/wiki/Tamagusuku_Castle" TargetMode="External"/><Relationship Id="rId4" Type="http://schemas.openxmlformats.org/officeDocument/2006/relationships/hyperlink" Target="https://en.wikipedia.org/wiki/Gusuku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hūzan Seikan"/>
              </a:rPr>
              <a:t>Chūzan Seikan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Heavenly Emperor (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天帝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lived in the Heavenly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usuku"/>
              </a:rPr>
              <a:t>Gusuku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天城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Amamikyu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阿摩美久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the Ryukyu Islands. She descended to Earth on the spot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Sefa-utaki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later built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Tamagusuku Castle"/>
              </a:rPr>
              <a:t>Tamagusuku Castle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hinen Castle"/>
              </a:rPr>
              <a:t>Chinen Castle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Without sexual intercourse, she became pregnant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Shinerikyu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her male counterpart, and populated the islands. Some generations later, a "heavenly grandchild" named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Tentei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born, who split Ryukyuan society into five classes with his three sons and two daughters: the first son was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monarchs of Ryukyu Islands"/>
              </a:rPr>
              <a:t>Tenson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became the first King of Ryukyu; the second son became the first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nji (Ryukyu)"/>
              </a:rPr>
              <a:t>Aji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the third son became the first farmer; the first daughter became the first royal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priestess; and the second daughter became the first village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priestess.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3EC7F-4DB6-6849-BFB8-15D1D7A04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7A75-A9B8-F649-A219-17F1C8EA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64C61-14FB-0A4E-A21C-AD793723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2116F-FEDD-884B-8057-FD251D46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6857-8750-6844-AD7A-F8EC005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6C76-E9C5-6E43-B93E-C85F4149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C5D8-FF33-A949-B49D-7F1C513B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7684A-F2B2-7D43-A0C0-F0C52F92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0C65-044C-C945-8BE8-6C7E4DC1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0EF9-FBFE-9948-9B19-A343F8B3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1104-7C31-0244-8CBF-52869BF2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2D593-D4DB-B347-B9FD-CACEEB246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EAF3-D9B5-9E49-83AC-5D7E4B66A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2EBB-4248-E945-9FF1-02DB0A4E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8CCF-0812-ED43-91CE-BB58120C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3057-8D9B-E94F-A42F-CBAC91A6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A9AC-85E4-DC40-A953-180DC855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4FE3-E8C2-5444-8D95-167F418F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A704-2A2B-9C40-A421-8E54FBE1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5880-2BB9-9447-88D2-F8CEF884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D2FC-7694-E14B-ACBA-95592612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4C31-33FD-BD49-A89A-1DCFBD0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1F1E9-8238-F048-A334-6D51F352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2428-7EDE-2A44-BAFD-A9BADDD5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BB5B-4FE5-F142-B5E8-FA6984BF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D2E4-7672-724A-A63D-42F49B8C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2EE7-63FE-2249-98F6-B00C2C3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97D1-7377-214E-A600-0974B6486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F01A-0FE4-9E44-B0EF-1E70B4CC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372A-0151-934A-927B-49FCE1D9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649A-14DC-8143-8A07-EB1961CF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1744-7C1D-684F-9F19-D42215D7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164A-8B64-A74B-B353-4F8F44A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68C7-0541-1E4E-8ED9-3C94DEB3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CE076-34FD-DE41-A06F-3C4FA65F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C386-B60D-1547-9F85-A0C8B8E4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EC1D-9FDB-5D40-83F4-51C7D5960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08EA2-01AA-094B-9926-57283FB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B2584-4D97-A340-AFD6-8AFA664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7EF91-3449-B04C-9F4C-25DEB139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556-AAF5-9545-9D46-9587E281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08D1A-8B52-8A4B-B498-E1011F2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D7E0-8C8E-C041-83FE-9C042A8B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94862-3950-7E46-BFEA-F167BD91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48E43-D331-B247-A508-6A3532E9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5D1A-6273-4140-9681-157994C7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F151-3E70-1E4C-960E-2B0AD07E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C7F7-6F75-D845-B464-8DA4B5DA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2E9-578D-3448-A02C-DFE80410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FBFC3-90E0-004A-816C-A6414C0D2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FE10-0BC1-624E-BEFA-A21AE279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4AEA-F5FF-A440-A3C8-9856AE8D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7FF8-863B-BE49-9ABF-9DB9B33D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EE2B-E5E8-F24A-B32D-827863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076C1-B129-9D46-B6F7-45D45CEA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8CDBA-009F-7F44-907B-37751B40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90CD-83C5-824F-8EB7-96599BB5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8E03C-06F8-2140-9C4A-4B0F8F04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0A556-DA9A-DA42-A81E-16D2ABBB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4BCE4-F4BD-A440-9B76-4988F7E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4D1B-C7E4-5B40-A345-5ADD6E41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47D0-39B1-4242-81E4-AFE11685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490C-BEF3-6D4A-8189-4B6C59609903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5807-5294-EA46-B1B7-11F92D756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EAE4-E9C8-2E49-A81D-D949D830A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BAD0-20B0-424C-9CC2-80DC6066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E165-0590-5C47-BEB3-1C6CB9067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Sakiyama</a:t>
            </a:r>
            <a:r>
              <a:rPr lang="en-US" dirty="0"/>
              <a:t> Tami (1954-)</a:t>
            </a:r>
            <a:br>
              <a:rPr lang="en-US" dirty="0"/>
            </a:br>
            <a:r>
              <a:rPr lang="en-US" dirty="0"/>
              <a:t>“Swinging, Swaying” (2003)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F9A3-7934-6847-9645-9C17606F5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崎山多美</a:t>
            </a:r>
            <a:endParaRPr lang="en-US" altLang="ja-JP" dirty="0"/>
          </a:p>
          <a:p>
            <a:r>
              <a:rPr lang="ja-JP" altLang="en-US"/>
              <a:t>ゆらて</a:t>
            </a:r>
            <a:r>
              <a:rPr lang="ja-JP" altLang="en-US" sz="2000"/>
              <a:t>い</a:t>
            </a:r>
            <a:r>
              <a:rPr lang="ja-JP" altLang="en-US"/>
              <a:t>くゆりて</a:t>
            </a:r>
            <a:r>
              <a:rPr lang="ja-JP" altLang="en-US" sz="2000"/>
              <a:t>い</a:t>
            </a:r>
            <a:r>
              <a:rPr lang="ja-JP" altLang="en-US"/>
              <a:t>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0AD9C-600A-0C40-90CB-6ABE6B1D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Kudaka</a:t>
            </a:r>
            <a:r>
              <a:rPr lang="en-US" dirty="0"/>
              <a:t> Island?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900485-A85C-FC42-9C25-EB6410997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6900" y="2699544"/>
            <a:ext cx="3124200" cy="26035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521DB8-437C-DE43-94BD-5FDFCCB71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9944" y="1147366"/>
            <a:ext cx="3873500" cy="20955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2CCC9-C289-F74A-B2D1-3EA63670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285" y="3678657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1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E76-9CCE-EE41-9206-047DE56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6D60-866C-CD46-BB40-E09C8A4F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Hotara</a:t>
            </a:r>
            <a:r>
              <a:rPr lang="en-US" dirty="0"/>
              <a:t> Island: origin, history, future</a:t>
            </a:r>
          </a:p>
          <a:p>
            <a:r>
              <a:rPr lang="en-US" dirty="0"/>
              <a:t>Orality “So it has been told”; </a:t>
            </a:r>
            <a:r>
              <a:rPr lang="en-US" i="1" dirty="0" err="1"/>
              <a:t>hintaku</a:t>
            </a:r>
            <a:r>
              <a:rPr lang="en-US" i="1" dirty="0"/>
              <a:t> </a:t>
            </a:r>
            <a:r>
              <a:rPr lang="en-US" i="1" dirty="0" err="1"/>
              <a:t>yuntaku</a:t>
            </a:r>
            <a:endParaRPr lang="en-US" i="1" dirty="0"/>
          </a:p>
          <a:p>
            <a:r>
              <a:rPr lang="en-US" dirty="0" err="1"/>
              <a:t>Ôshiro</a:t>
            </a:r>
            <a:r>
              <a:rPr lang="en-US" dirty="0"/>
              <a:t> </a:t>
            </a:r>
            <a:r>
              <a:rPr lang="en-US" dirty="0" err="1"/>
              <a:t>Tatsuhiro</a:t>
            </a:r>
            <a:r>
              <a:rPr lang="en-US" dirty="0"/>
              <a:t>, </a:t>
            </a:r>
            <a:r>
              <a:rPr lang="en-US" i="1" dirty="0" err="1"/>
              <a:t>Panarinusuma</a:t>
            </a:r>
            <a:r>
              <a:rPr lang="en-US" i="1" dirty="0"/>
              <a:t> </a:t>
            </a:r>
            <a:r>
              <a:rPr lang="en-US" i="1" dirty="0" err="1"/>
              <a:t>gensô</a:t>
            </a:r>
            <a:r>
              <a:rPr lang="en-US" i="1" dirty="0"/>
              <a:t> </a:t>
            </a:r>
            <a:r>
              <a:rPr lang="en-US" dirty="0"/>
              <a:t>(1969)</a:t>
            </a:r>
          </a:p>
          <a:p>
            <a:r>
              <a:rPr lang="en-US" dirty="0"/>
              <a:t>Aging, reproduction, abandonment (</a:t>
            </a:r>
            <a:r>
              <a:rPr lang="en-US" dirty="0" err="1"/>
              <a:t>hotarakasu</a:t>
            </a:r>
            <a:r>
              <a:rPr lang="en-US" dirty="0"/>
              <a:t>)</a:t>
            </a:r>
          </a:p>
          <a:p>
            <a:r>
              <a:rPr lang="en-US" dirty="0"/>
              <a:t>Sound and language</a:t>
            </a:r>
          </a:p>
          <a:p>
            <a:r>
              <a:rPr lang="en-US" dirty="0"/>
              <a:t>Bubble dance</a:t>
            </a:r>
          </a:p>
          <a:p>
            <a:r>
              <a:rPr lang="en-US" dirty="0"/>
              <a:t>Men/women</a:t>
            </a:r>
          </a:p>
          <a:p>
            <a:r>
              <a:rPr lang="en-US" dirty="0"/>
              <a:t>Islanders/drifters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677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0E0-320B-0E4A-94F3-EC59C179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F98B-998E-0746-9145-2D5C01E7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67"/>
            <a:ext cx="10515600" cy="4351338"/>
          </a:xfrm>
        </p:spPr>
        <p:txBody>
          <a:bodyPr/>
          <a:lstStyle/>
          <a:p>
            <a:r>
              <a:rPr lang="en-US" dirty="0"/>
              <a:t>What kind of island is </a:t>
            </a:r>
            <a:r>
              <a:rPr lang="en-US" dirty="0" err="1"/>
              <a:t>Hotara</a:t>
            </a:r>
            <a:r>
              <a:rPr lang="en-US" dirty="0"/>
              <a:t>?</a:t>
            </a:r>
          </a:p>
          <a:p>
            <a:r>
              <a:rPr lang="en-US" dirty="0"/>
              <a:t>Discuss the story’s narrative structure.  Why do you suppose the author chooses to tell the story the way she does?</a:t>
            </a:r>
          </a:p>
          <a:p>
            <a:r>
              <a:rPr lang="en-US" dirty="0"/>
              <a:t>What is the effect of the story’s incorporation of sound and local language on you as a reader?</a:t>
            </a:r>
          </a:p>
          <a:p>
            <a:r>
              <a:rPr lang="en-US" dirty="0"/>
              <a:t>Why would an author deliberately seek to disorient her readers?  What is </a:t>
            </a:r>
            <a:r>
              <a:rPr lang="en-US" dirty="0" err="1"/>
              <a:t>Sakiyama</a:t>
            </a:r>
            <a:r>
              <a:rPr lang="en-US" dirty="0"/>
              <a:t> attempting to do in her island literature?</a:t>
            </a:r>
          </a:p>
        </p:txBody>
      </p:sp>
    </p:spTree>
    <p:extLst>
      <p:ext uri="{BB962C8B-B14F-4D97-AF65-F5344CB8AC3E}">
        <p14:creationId xmlns:p14="http://schemas.microsoft.com/office/powerpoint/2010/main" val="379623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295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Sakiyama Tami (1954-) “Swinging, Swaying” (2003)</vt:lpstr>
      <vt:lpstr>Kudaka Island?</vt:lpstr>
      <vt:lpstr>Keywords 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Sakiyama Tami (1954-) “Swinging, Swaying” (2003)</dc:title>
  <dc:creator>Microsoft Office User</dc:creator>
  <cp:lastModifiedBy>Davinder L. Bhowmik</cp:lastModifiedBy>
  <cp:revision>9</cp:revision>
  <dcterms:created xsi:type="dcterms:W3CDTF">2019-03-08T20:28:48Z</dcterms:created>
  <dcterms:modified xsi:type="dcterms:W3CDTF">2022-05-26T20:33:41Z</dcterms:modified>
</cp:coreProperties>
</file>