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6ECE7-9C03-3948-AACB-3AB72960FCEF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586FE-929D-DD49-8978-A2163E497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Invasive species from Africa originally; need warm water but can survive in less than </a:t>
            </a:r>
            <a:r>
              <a:rPr lang="en-US"/>
              <a:t>ideal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586FE-929D-DD49-8978-A2163E497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19C4-C547-2C4E-9548-9675D26BF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2A28-C8DC-0A4D-8444-E11307F4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6A42-5039-7440-AE25-B51B40B4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36FA-A636-774E-88F4-684F8277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4192-34DF-7C4F-90CC-DE8586B9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25B8-D88A-A548-970F-54784CE8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BD559-1C07-0848-9D06-063A4DF93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C777-B9B7-F445-9C50-082C84FE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81CB-1412-894C-835B-3239AE99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4EDC-53C1-AC44-9CC3-5A76022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2B6AF-B227-E24D-899F-A24C0FCC8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265F-1B6D-5A45-9FD5-ABEED7DF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38C0-48AC-804B-93A2-D11BB2E8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C068-6517-7D4D-86CF-0A698F8D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CC5E5-1591-B748-813F-AB3A4BC1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529D-A0AC-2E49-BB21-BBAB00EC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F6B9-49C9-8740-BEFD-D75B4D23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241F-5099-EA45-B6A8-5BB30C00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294E-9BD1-3845-A016-82F0CAB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0A14-D6E1-5D48-8430-ADEA258A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037F-D3A2-304E-A86F-B090BE08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A391-F535-9F41-A29D-AE6A1CCA7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8AA-5D0A-7247-958A-A15424E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BE69-AD7B-864E-AB9A-43220D79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4F96-627D-1947-9C2C-BB80184F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D623-6026-DA4D-BCA9-8C6F8172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41D-B9DE-D54D-B040-D2E5B4643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C757E-F5B4-CF48-A347-72E7B0A0D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D4A57-64DF-6D4E-B225-C6A095CB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C3B19-F7B8-7E4F-9984-09D522AB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0602C-ECC9-074E-8828-BB9125C7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63FD-4357-E74F-B158-95C2C7CE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BD781-3825-B04D-BD84-51E10A3E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116F6-1D08-D245-AB37-C5E9524E0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0D516-ECBD-A14B-A36E-1DB15F051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8E3A1-E58B-1145-89E4-3669BDF50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CC5A8-C874-574B-9CC2-92DE6AEF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86692-B0E1-1C43-A44A-FB0C32AD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2CBEA-D33E-824F-A6E4-31337180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8D23-90BE-4F4C-8905-80B09324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4CEAF-9333-2C4F-B408-5083DACB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75987-21DF-2D48-9190-3D2034A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C7B80-F5FF-4D40-8A17-7503FADD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D503E-E0D1-C942-A2A3-B141D44C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7166F-30A3-714A-9626-062C7413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929E-8CF7-4F41-BC96-54F44C1E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4E77-A5DE-604E-91D2-FDF00483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0FC4-30BD-9F46-996C-EAC181D6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500C-C589-534B-BE69-4AAEA8F0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E7BE-3EA3-6341-95DD-0DB10502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98965-B81D-4343-AC1A-BE23F327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5D0CB-9557-5244-A3D7-95B96BBC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1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4AFE-69E3-E74C-911C-C21B0D7F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47C96-F238-5B4E-9DDA-11D844375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CD7D0-C886-984C-BD1A-F124B4C77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5705-77AD-B245-981C-A03CCE28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FE82F-F4A3-3045-95E8-9F451505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E463E-B60E-7D48-BA70-4F73F395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A873B-0F9C-6743-A50A-8DAAF9FA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B1A7-BDC1-6348-A6CE-859D2828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8CE-8460-D04A-AE2C-F51AF991B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C0A9-A146-C846-80F9-EE8F4CDE00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6D75-63C0-6944-80E1-F055893C2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F569-503A-EE48-BA94-B7BF96038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9FCA-5261-CA49-93CF-74F7FE201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ADDE-F408-6149-8827-88E8C482E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“Taiwan Woman” (1983)</a:t>
            </a:r>
            <a:br>
              <a:rPr lang="en-US" dirty="0"/>
            </a:br>
            <a:r>
              <a:rPr lang="en-US" dirty="0" err="1"/>
              <a:t>Medoruma</a:t>
            </a:r>
            <a:r>
              <a:rPr lang="en-US" dirty="0"/>
              <a:t> Shun (1960-)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13DD-8EB0-9144-96BD-DFA892C37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魚群記</a:t>
            </a:r>
            <a:endParaRPr lang="en-US" altLang="ja-JP" sz="3600" dirty="0"/>
          </a:p>
          <a:p>
            <a:r>
              <a:rPr lang="ja-JP" altLang="en-US" sz="3600"/>
              <a:t>目取真俊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319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B709-EF2D-6D45-8A8E-E7A5843D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Medoruma</a:t>
            </a:r>
            <a:r>
              <a:rPr lang="en-US" dirty="0"/>
              <a:t> Shun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6A9E-6129-C04C-9C9D-3CCF8C4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in </a:t>
            </a:r>
            <a:r>
              <a:rPr lang="en-US" dirty="0" err="1"/>
              <a:t>Nakijin</a:t>
            </a:r>
            <a:r>
              <a:rPr lang="en-US" dirty="0"/>
              <a:t>, </a:t>
            </a:r>
            <a:r>
              <a:rPr lang="en-US" dirty="0" err="1"/>
              <a:t>Motobu</a:t>
            </a:r>
            <a:r>
              <a:rPr lang="en-US" dirty="0"/>
              <a:t> Peninsula, near </a:t>
            </a:r>
            <a:r>
              <a:rPr lang="en-US" dirty="0" err="1"/>
              <a:t>Nago</a:t>
            </a:r>
            <a:r>
              <a:rPr lang="en-US" dirty="0"/>
              <a:t> in northern Okinawa</a:t>
            </a:r>
          </a:p>
          <a:p>
            <a:r>
              <a:rPr lang="en-US" dirty="0"/>
              <a:t>Graduate of the University of the Ryukyus, Japanese literature</a:t>
            </a:r>
          </a:p>
          <a:p>
            <a:r>
              <a:rPr lang="en-US" dirty="0"/>
              <a:t>1983 debut, “Taiwan Woman”</a:t>
            </a:r>
          </a:p>
          <a:p>
            <a:r>
              <a:rPr lang="en-US" dirty="0"/>
              <a:t>1997 Akutagawa Prize, “Droplets”</a:t>
            </a:r>
          </a:p>
          <a:p>
            <a:r>
              <a:rPr lang="en-US" dirty="0"/>
              <a:t>Activist/Writer</a:t>
            </a:r>
          </a:p>
          <a:p>
            <a:r>
              <a:rPr lang="en-US" dirty="0"/>
              <a:t>Blog: https://</a:t>
            </a:r>
            <a:r>
              <a:rPr lang="en-US" dirty="0" err="1"/>
              <a:t>blog.goo.ne.jp</a:t>
            </a:r>
            <a:r>
              <a:rPr lang="en-US" dirty="0"/>
              <a:t>/awamori777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789C8-4C74-174F-9BCF-26779B4E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59" y="3071446"/>
            <a:ext cx="5272141" cy="31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6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EB98-85C1-B24F-88E8-754CDA04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of Okinawa (</a:t>
            </a:r>
            <a:r>
              <a:rPr lang="en-US" dirty="0" err="1"/>
              <a:t>Nakijin</a:t>
            </a:r>
            <a:r>
              <a:rPr lang="en-US" dirty="0"/>
              <a:t>, L; Taiwan, 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79F3A-9CEF-0B42-BE7C-6318A9204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9769" y="2123341"/>
            <a:ext cx="4096400" cy="30802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4D9AA-2DC4-844D-AA12-CA7FCA0E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95" y="2010478"/>
            <a:ext cx="2955327" cy="36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8DA5-CA29-5449-AFAA-848CDB0B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Tilapia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B7F87-1BCF-4244-8610-402535F3D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4504" y="2133600"/>
            <a:ext cx="5742992" cy="31567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CD3CB-BA64-2B4B-B168-A7D8A1DF544D}"/>
              </a:ext>
            </a:extLst>
          </p:cNvPr>
          <p:cNvSpPr txBox="1"/>
          <p:nvPr/>
        </p:nvSpPr>
        <p:spPr>
          <a:xfrm>
            <a:off x="9952892" y="3563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0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0708-C2DB-9F48-8077-E7F5B641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FCAE-470C-A04F-9D9A-D3EDA333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Reversion, economy</a:t>
            </a:r>
          </a:p>
          <a:p>
            <a:r>
              <a:rPr lang="en-US" dirty="0"/>
              <a:t>Tilapia</a:t>
            </a:r>
          </a:p>
          <a:p>
            <a:r>
              <a:rPr lang="en-US" dirty="0"/>
              <a:t>Banyan tree</a:t>
            </a:r>
          </a:p>
          <a:p>
            <a:r>
              <a:rPr lang="en-US" dirty="0" err="1"/>
              <a:t>Koza</a:t>
            </a:r>
            <a:r>
              <a:rPr lang="en-US" dirty="0"/>
              <a:t> Riot</a:t>
            </a:r>
          </a:p>
          <a:p>
            <a:r>
              <a:rPr lang="en-US" dirty="0" err="1"/>
              <a:t>Ôe</a:t>
            </a:r>
            <a:r>
              <a:rPr lang="en-US" dirty="0"/>
              <a:t> </a:t>
            </a:r>
            <a:r>
              <a:rPr lang="en-US" dirty="0" err="1"/>
              <a:t>Kenzaburô</a:t>
            </a:r>
            <a:r>
              <a:rPr lang="en-US" dirty="0"/>
              <a:t>, “</a:t>
            </a:r>
            <a:r>
              <a:rPr lang="en-US" dirty="0" err="1"/>
              <a:t>Prizestock</a:t>
            </a:r>
            <a:r>
              <a:rPr lang="en-US" dirty="0"/>
              <a:t>” (small village in NE Okinawa, far from bases)</a:t>
            </a:r>
          </a:p>
          <a:p>
            <a:r>
              <a:rPr lang="en-US" dirty="0" err="1"/>
              <a:t>Nakagami</a:t>
            </a:r>
            <a:r>
              <a:rPr lang="en-US" dirty="0"/>
              <a:t> Kenji, William Faulkner</a:t>
            </a:r>
          </a:p>
        </p:txBody>
      </p:sp>
    </p:spTree>
    <p:extLst>
      <p:ext uri="{BB962C8B-B14F-4D97-AF65-F5344CB8AC3E}">
        <p14:creationId xmlns:p14="http://schemas.microsoft.com/office/powerpoint/2010/main" val="402010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F6DF-55A3-2044-BF6D-D321FA16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A4A4-EC88-D441-9A37-44D809BA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this story so memorable?</a:t>
            </a:r>
          </a:p>
          <a:p>
            <a:r>
              <a:rPr lang="en-US" dirty="0"/>
              <a:t>How would you categorize the story?  Is it similar to others we have discussed?</a:t>
            </a:r>
          </a:p>
          <a:p>
            <a:r>
              <a:rPr lang="en-US" dirty="0"/>
              <a:t>What does the eye of the tilapia symbolize?</a:t>
            </a:r>
          </a:p>
          <a:p>
            <a:r>
              <a:rPr lang="en-US"/>
              <a:t>Why does the </a:t>
            </a:r>
            <a:r>
              <a:rPr lang="en-US" dirty="0"/>
              <a:t>story include mention of a bamboo cut Masashi receives?  What happens at the end of the story?</a:t>
            </a:r>
          </a:p>
        </p:txBody>
      </p:sp>
    </p:spTree>
    <p:extLst>
      <p:ext uri="{BB962C8B-B14F-4D97-AF65-F5344CB8AC3E}">
        <p14:creationId xmlns:p14="http://schemas.microsoft.com/office/powerpoint/2010/main" val="256240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190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“Taiwan Woman” (1983) Medoruma Shun (1960-)</vt:lpstr>
      <vt:lpstr>Medoruma Shun</vt:lpstr>
      <vt:lpstr>Maps of Okinawa (Nakijin, L; Taiwan, R)</vt:lpstr>
      <vt:lpstr>Tilapia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“Taiwan Woman” (1983) Medoruma Shun (1960-)</dc:title>
  <dc:creator>Microsoft Office User</dc:creator>
  <cp:lastModifiedBy>Davinder L. Bhowmik</cp:lastModifiedBy>
  <cp:revision>9</cp:revision>
  <dcterms:created xsi:type="dcterms:W3CDTF">2019-02-13T19:13:52Z</dcterms:created>
  <dcterms:modified xsi:type="dcterms:W3CDTF">2022-05-03T19:08:45Z</dcterms:modified>
</cp:coreProperties>
</file>