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62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9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0558E-F90D-024A-ADD8-BA1A392BB906}" type="datetimeFigureOut">
              <a:rPr lang="en-US" smtClean="0"/>
              <a:t>5/26/22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CF858-742E-2A40-B6C1-C57786803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28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Homer’s Odyssey, Island of Sirens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CF858-742E-2A40-B6C1-C577868039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45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E460-F42E-DE4B-A4B6-D976AC89F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DDD32-EE2A-BD4C-87D8-4F1472286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68040-1CC2-684C-BF7E-CCF988E5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6B41-BE1F-3A42-B234-6ABB5FEA3CEB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40856-F903-DF4C-9C50-E99B29C8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A7AAC-FFC9-624C-AAC4-B3281F89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6E49-1D0D-3A40-8202-70F98EFD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7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AB7D3-7E20-9A4C-A37E-1EA88E50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BCE90-0B94-4144-943D-D921B8B08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C68BE-5CF0-F348-A801-356D85EB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6B41-BE1F-3A42-B234-6ABB5FEA3CEB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1A82F-822C-AB40-AE0B-6A8C159A3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949C7-F078-BD4F-AF42-DD6185ABC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6E49-1D0D-3A40-8202-70F98EFD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3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47D177-BB52-AD47-B00C-94C5E172F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41E08-C1F5-3542-8DFB-510245D6D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1D0E7-8A21-D941-B5D4-51A720D03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6B41-BE1F-3A42-B234-6ABB5FEA3CEB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CD03-1339-BF48-925E-A18DE1C5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0F450-0617-2A49-9984-FE495811B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6E49-1D0D-3A40-8202-70F98EFD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1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7F4F-BB25-C344-AF2E-2972F7299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3944C-4387-DE4A-955A-CB1EC390F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C51C2-59AD-BC43-8CC4-1F940E27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6B41-BE1F-3A42-B234-6ABB5FEA3CEB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4DEE7-D09F-004D-933E-9573D7B6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C34E-C461-3946-8316-F9B3FDE3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6E49-1D0D-3A40-8202-70F98EFD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7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CFF62-A39F-4E46-BD97-0E8371883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2CB83-71B8-E64B-9FB9-91B2ECC1F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499E3-67E6-E349-81A5-58FA1522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6B41-BE1F-3A42-B234-6ABB5FEA3CEB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D5232-A098-F845-8749-33F2610F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E9B83-6266-CC4A-AAE5-2B3DE749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6E49-1D0D-3A40-8202-70F98EFD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7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1DD40-C09A-6743-AB0F-B6ED7C795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A3BCB-C1D5-0A49-8C46-B2643620E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EAFC0-326D-434B-8B3E-FAE307BF0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4C48F-E5EF-B64C-A1F3-F8F40AB0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6B41-BE1F-3A42-B234-6ABB5FEA3CEB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1DF7F-3A2C-4F4D-B705-7989692D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33F00-79F2-2049-802F-E9C195957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6E49-1D0D-3A40-8202-70F98EFD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6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9900D-9DA0-4B49-88D1-547F2D2B0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B6C99-3D59-6742-9958-0B906B4E6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543DF-7356-8748-B784-DACC83D91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851FA-7B03-DE48-871D-1AB14C05F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458657-AAC1-B74A-B450-C8FCDB6A6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FB840E-9660-7E42-B542-F005F51BB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6B41-BE1F-3A42-B234-6ABB5FEA3CEB}" type="datetimeFigureOut">
              <a:rPr lang="en-US" smtClean="0"/>
              <a:t>5/26/22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6DA42-86E0-7F4A-88A5-6770A730F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BEB525-8A8D-E24A-A49B-55C9448E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6E49-1D0D-3A40-8202-70F98EFD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9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7AB90-9DA3-3F47-8135-3F541002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F9635C-269E-554D-BC77-482017BF2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6B41-BE1F-3A42-B234-6ABB5FEA3CEB}" type="datetimeFigureOut">
              <a:rPr lang="en-US" smtClean="0"/>
              <a:t>5/26/22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CF1D1-63BD-8840-8594-023A55A5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E8A5B-242A-AE4D-9F9F-63E67EEB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6E49-1D0D-3A40-8202-70F98EFD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0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56E838-5B9F-EE46-B476-47F286E53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6B41-BE1F-3A42-B234-6ABB5FEA3CEB}" type="datetimeFigureOut">
              <a:rPr lang="en-US" smtClean="0"/>
              <a:t>5/26/22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AFD3E-A7A8-7644-8151-D57B84D7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BB5A2-99CA-4845-945F-823BCC7A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6E49-1D0D-3A40-8202-70F98EFD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8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95E0-E9FC-7C48-B88D-07112AFD0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6ABE6-3962-1E4B-8309-90E0DAF55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0AFDB-812D-5E44-9500-7DB180C54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5406B-CAF6-524A-8A1B-33CFFB54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6B41-BE1F-3A42-B234-6ABB5FEA3CEB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CB70A-03AB-7F4F-8FB4-01EB0944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03E3A-E235-6A47-9D8D-14259ECBD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6E49-1D0D-3A40-8202-70F98EFD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3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02890-BE96-334F-984F-B138B57EE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1003C-9944-2146-A43D-C252D3A6B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33C5A-34DF-BA48-9A72-7C6C90D82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9285D-D4DC-3047-A800-177637759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6B41-BE1F-3A42-B234-6ABB5FEA3CEB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56193-C79D-E448-970B-2AC96322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97320-C0DA-644C-B5C6-F40AD900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6E49-1D0D-3A40-8202-70F98EFD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5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170C16-8F7C-F04F-9DC2-EF663C7B6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6EEB2-1BC6-6C47-99D4-3ECFFF9F5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88995-EA0B-4B4C-B044-ED6C649D4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C6B41-BE1F-3A42-B234-6ABB5FEA3CEB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98B50-895F-C94A-B5E1-8669B7910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9659D-C35F-2240-8E17-D32D02D7A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D6E49-1D0D-3A40-8202-70F98EFD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4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D468-FC65-474A-98C2-D860CE1013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“Tale of Wind and Water”</a:t>
            </a:r>
            <a:r>
              <a:rPr lang="ja-JP" altLang="en-US"/>
              <a:t> </a:t>
            </a:r>
            <a:r>
              <a:rPr lang="en-US" altLang="ja-JP" dirty="0"/>
              <a:t>(1997)</a:t>
            </a:r>
            <a:br>
              <a:rPr lang="en-US" dirty="0"/>
            </a:br>
            <a:r>
              <a:rPr lang="en-US" dirty="0" err="1"/>
              <a:t>Sakiyama</a:t>
            </a:r>
            <a:r>
              <a:rPr lang="en-US" dirty="0"/>
              <a:t> Tami (1954-)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BFD67-C851-5D4A-A00E-6F75387F4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3600"/>
              <a:t>風水譚</a:t>
            </a:r>
            <a:endParaRPr lang="en-US" altLang="ja-JP" sz="3600" dirty="0"/>
          </a:p>
          <a:p>
            <a:r>
              <a:rPr lang="ja-JP" altLang="en-US" sz="3600"/>
              <a:t>崎山多美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89473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8E4A-E7CB-D94A-8285-F1CDEC1E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Okinawa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271F56-EE7E-714D-8D56-1EB0CDDC8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8345" y="813388"/>
            <a:ext cx="4359353" cy="5231223"/>
          </a:xfrm>
        </p:spPr>
      </p:pic>
    </p:spTree>
    <p:extLst>
      <p:ext uri="{BB962C8B-B14F-4D97-AF65-F5344CB8AC3E}">
        <p14:creationId xmlns:p14="http://schemas.microsoft.com/office/powerpoint/2010/main" val="245957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3B522-E7EF-1743-B913-0C71829F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Naha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539D6F-F25F-884F-8C1E-F3D4403A0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2800" y="1918494"/>
            <a:ext cx="8026400" cy="4165600"/>
          </a:xfrm>
        </p:spPr>
      </p:pic>
    </p:spTree>
    <p:extLst>
      <p:ext uri="{BB962C8B-B14F-4D97-AF65-F5344CB8AC3E}">
        <p14:creationId xmlns:p14="http://schemas.microsoft.com/office/powerpoint/2010/main" val="99572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F4DDB-FBCA-0A47-9AC4-71A51DBC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Okinawa Islands &amp; </a:t>
            </a:r>
            <a:r>
              <a:rPr lang="en-US" dirty="0" err="1"/>
              <a:t>Miyako</a:t>
            </a:r>
            <a:r>
              <a:rPr lang="en-US" dirty="0"/>
              <a:t> Islands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1B94CA-9A50-A84C-9F29-FC17FBC4D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742" y="1943033"/>
            <a:ext cx="3537858" cy="276875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909D5E-CC8F-9248-AA4C-15B146B1C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977" y="1841780"/>
            <a:ext cx="4416879" cy="286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5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0060A-8152-0C40-9EC3-7F3699CA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56B88-5478-0B4A-A2AC-9763712A0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Wind/Sea</a:t>
            </a:r>
          </a:p>
          <a:p>
            <a:r>
              <a:rPr lang="en-US" dirty="0"/>
              <a:t>Tale</a:t>
            </a:r>
          </a:p>
          <a:p>
            <a:r>
              <a:rPr lang="en-US" dirty="0" err="1"/>
              <a:t>Yamatu</a:t>
            </a:r>
            <a:r>
              <a:rPr lang="en-US" dirty="0"/>
              <a:t>/</a:t>
            </a:r>
            <a:r>
              <a:rPr lang="en-US" dirty="0" err="1"/>
              <a:t>Shimanchu</a:t>
            </a:r>
            <a:r>
              <a:rPr lang="en-US" dirty="0"/>
              <a:t> </a:t>
            </a:r>
          </a:p>
          <a:p>
            <a:r>
              <a:rPr lang="en-US" dirty="0"/>
              <a:t>Naha, </a:t>
            </a:r>
            <a:r>
              <a:rPr lang="en-US" dirty="0" err="1"/>
              <a:t>Tomari</a:t>
            </a:r>
            <a:r>
              <a:rPr lang="en-US" dirty="0"/>
              <a:t> Port, </a:t>
            </a:r>
            <a:r>
              <a:rPr lang="en-US" dirty="0" err="1"/>
              <a:t>Miyako</a:t>
            </a:r>
            <a:r>
              <a:rPr lang="en-US" dirty="0"/>
              <a:t> </a:t>
            </a:r>
          </a:p>
          <a:p>
            <a:r>
              <a:rPr lang="en-US" dirty="0"/>
              <a:t>Narrative structure:  temporality</a:t>
            </a:r>
          </a:p>
          <a:p>
            <a:r>
              <a:rPr lang="en-US" dirty="0"/>
              <a:t>Sirens’ song in Homer’s </a:t>
            </a:r>
            <a:r>
              <a:rPr lang="en-US" i="1" dirty="0"/>
              <a:t>Odysse</a:t>
            </a:r>
            <a:r>
              <a:rPr lang="en-US" dirty="0"/>
              <a:t>y, </a:t>
            </a:r>
            <a:r>
              <a:rPr lang="en-US" i="1" dirty="0"/>
              <a:t>Hana nu </a:t>
            </a:r>
            <a:r>
              <a:rPr lang="en-US" i="1" dirty="0" err="1"/>
              <a:t>kajimayâ</a:t>
            </a:r>
            <a:r>
              <a:rPr lang="en-US" i="1" dirty="0"/>
              <a:t> </a:t>
            </a:r>
            <a:r>
              <a:rPr lang="en-US" dirty="0"/>
              <a:t>Pinwheel song (</a:t>
            </a:r>
            <a:r>
              <a:rPr lang="en-US" dirty="0" err="1"/>
              <a:t>shimauta</a:t>
            </a:r>
            <a:r>
              <a:rPr lang="en-US" dirty="0"/>
              <a:t>)</a:t>
            </a:r>
            <a:r>
              <a:rPr lang="ja-JP" altLang="en-US"/>
              <a:t>　花の車</a:t>
            </a:r>
            <a:endParaRPr lang="en-US" dirty="0"/>
          </a:p>
          <a:p>
            <a:r>
              <a:rPr lang="en-US" dirty="0"/>
              <a:t>Language &amp; sound:  </a:t>
            </a:r>
            <a:r>
              <a:rPr lang="en-US" dirty="0" err="1"/>
              <a:t>Miyako</a:t>
            </a:r>
            <a:r>
              <a:rPr lang="en-US" dirty="0"/>
              <a:t> (anna)</a:t>
            </a:r>
          </a:p>
          <a:p>
            <a:r>
              <a:rPr lang="en-US" dirty="0"/>
              <a:t>Eyes (164)</a:t>
            </a:r>
          </a:p>
          <a:p>
            <a:r>
              <a:rPr lang="en-US" dirty="0"/>
              <a:t>Mystery element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1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FF30-FF69-C641-BDDF-6A8F297CA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5FF9A-ADC7-B843-9B96-FB5D83F7D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Describe the narrative structure.  Is it linear?  If not, account for the shifts.</a:t>
            </a:r>
          </a:p>
          <a:p>
            <a:pPr marL="514350" indent="-514350">
              <a:buAutoNum type="arabicPeriod"/>
            </a:pPr>
            <a:r>
              <a:rPr lang="en-US" dirty="0"/>
              <a:t>Describe the various female characters in the story?  How are </a:t>
            </a:r>
            <a:r>
              <a:rPr lang="en-US"/>
              <a:t>they connected?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What happens to the “I” at the end of the story?</a:t>
            </a:r>
          </a:p>
          <a:p>
            <a:pPr marL="514350" indent="-514350">
              <a:buAutoNum type="arabicPeriod"/>
            </a:pPr>
            <a:r>
              <a:rPr lang="en-US" dirty="0"/>
              <a:t>What is </a:t>
            </a:r>
            <a:r>
              <a:rPr lang="en-US" dirty="0" err="1"/>
              <a:t>Sakiyama</a:t>
            </a:r>
            <a:r>
              <a:rPr lang="en-US" dirty="0"/>
              <a:t> attempting to do by telling this tale?</a:t>
            </a:r>
          </a:p>
        </p:txBody>
      </p:sp>
    </p:spTree>
    <p:extLst>
      <p:ext uri="{BB962C8B-B14F-4D97-AF65-F5344CB8AC3E}">
        <p14:creationId xmlns:p14="http://schemas.microsoft.com/office/powerpoint/2010/main" val="928923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147</Words>
  <Application>Microsoft Macintosh PowerPoint</Application>
  <PresentationFormat>Widescreen</PresentationFormat>
  <Paragraphs>25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“Tale of Wind and Water” (1997) Sakiyama Tami (1954-)</vt:lpstr>
      <vt:lpstr>Map of Okinawa</vt:lpstr>
      <vt:lpstr>Map of Naha</vt:lpstr>
      <vt:lpstr>Map of Okinawa Islands &amp; Miyako Islands</vt:lpstr>
      <vt:lpstr>Keywords</vt:lpstr>
      <vt:lpstr>Discussion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“Tale of Wind and Water” Sakiyama Tami (1954-)</dc:title>
  <dc:creator>Microsoft Office User</dc:creator>
  <cp:lastModifiedBy>Davinder L. Bhowmik</cp:lastModifiedBy>
  <cp:revision>10</cp:revision>
  <dcterms:created xsi:type="dcterms:W3CDTF">2019-03-06T20:29:30Z</dcterms:created>
  <dcterms:modified xsi:type="dcterms:W3CDTF">2022-05-26T20:34:06Z</dcterms:modified>
</cp:coreProperties>
</file>