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0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A905-E5E0-744E-807E-A64F4823F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AD6A4-A195-1A46-9B88-79E1D5F28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A8C54-9C22-1244-A50C-C6B32E0C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25D5-A271-AB4D-B28B-0C031BEF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363-136B-E54C-9588-B5797837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E4F4-E09A-A842-9324-06C5D339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E89DA-DC46-C546-BFF8-EFA6A8FED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6252-ED80-DF48-BB0A-EC2374C6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CD83-42F2-164F-A33B-549D196C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1E63-7F41-1F44-A26E-BC0A69B1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1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B659A-06AF-BB49-946F-5D25CB56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A127E-2617-0C4B-A0A1-B65B841E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626E-0CD5-0F4C-B535-6658C361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8092-42A1-BF42-ADF2-7AE673DF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3B0C-67FE-E846-8072-5A5A26EB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7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34A6-902F-B14A-AE30-4B0E8DB9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B155-97F0-574C-A175-FEFFB15F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5C5B-71FA-CC41-B157-5DCD9061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E8E8-8F0C-4548-942C-9CBB47C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D14C4-D044-5A44-BD09-B5C292BB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A5F7-3BD7-424A-B6B0-AF64ACDC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BC8F-DD13-4441-A1AE-EB297DB6D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94C0-F49C-2C4F-920C-F7D173DD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E5E3-DB63-4E40-B248-91097B1B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857F-DEA4-8641-8B11-3D6BC31B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7FB2-B77D-2248-8E0C-F22E989D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BD93-1986-8947-96AD-0CD2A45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BF19E-943F-CE46-A54F-FE977F742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CA534-8AFB-7C4D-B9D9-AE223716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EDCC-7C0C-7743-A795-0610ECB4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8A8C-43F4-3D45-A53A-BD8FB443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4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3F15-F5D5-B549-B8CD-22775BE7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5161-875B-9C47-83A7-7333D5D4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AE7D9-D559-4C4D-82A6-32A79699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1748B-127C-5745-805F-C61F13784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C8969-96B5-3E4B-B1FB-6387B754A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BBB5E-A9DC-9243-A123-A6D14BD7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FAB9B-45A1-DB41-A74E-6E720C4F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2DB40-DDFD-F747-A1C6-B7DE695A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E224-5140-294D-B60D-BEF98D4E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7B7F5-EE6F-7646-99A5-D0CDC34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991E-D57F-4244-81D5-BB13EF6C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A1A10-7FDA-6543-A574-B06FC1BD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9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7D76E-DFC5-2E49-9200-722AFB44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841D-3C71-3149-97FD-974F63C2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7D009-4C17-BE44-8A35-CA2461B7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5D89-36D3-EA44-BC46-2175894F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36D9-8C45-E24A-B921-D7A06C50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DDAEE-C7B1-F948-BDEB-9E10BA7A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B2A73-CECD-ED49-8801-BA01D7D7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5C7B-F87F-4340-8DBC-425F2B36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CD2FD-D0D8-754F-8E55-834DCEAF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5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CE86-D3F0-2A4C-A8AF-1DD1F565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C9A5B-EEFD-5F42-83BB-28E0AE14E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D8574-3369-9843-BA36-127DF8FC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5E3A-46EA-0449-AE67-3D908E82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ED91-BA6F-674C-A573-A9B683C8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07EBC-CF2F-1D46-BEFF-3A1C9A6E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5DDE-F38A-0444-A54F-B5DE7760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4B61-8CDB-4444-9962-4E3883D2B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8E277-0B09-8F48-B4FD-52E7E32EC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51F4-F7F8-0D4E-84BF-9D4ABEE6794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1316-AE73-9C4D-8145-2276EDFE0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AA99-B803-564C-B179-E9BC4B4A4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0A6FA-5DE1-244C-B3F0-8F56BEE7F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23ED-516C-8F4A-801C-5E2311B9A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 The Cocktail Party” (1967)</a:t>
            </a:r>
            <a:br>
              <a:rPr lang="en-US" dirty="0"/>
            </a:br>
            <a:r>
              <a:rPr lang="en-US" dirty="0" err="1"/>
              <a:t>Ôshiro</a:t>
            </a:r>
            <a:r>
              <a:rPr lang="en-US" dirty="0"/>
              <a:t> </a:t>
            </a:r>
            <a:r>
              <a:rPr lang="en-US" dirty="0" err="1"/>
              <a:t>Tatsuhiro</a:t>
            </a:r>
            <a:r>
              <a:rPr lang="en-US" dirty="0"/>
              <a:t> (1925-2020)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A027F-B53D-A847-B05B-A7B1B1802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800"/>
              <a:t>カクテル・パーテイー</a:t>
            </a:r>
            <a:endParaRPr lang="en-US" altLang="ja-JP" sz="2800" dirty="0"/>
          </a:p>
          <a:p>
            <a:r>
              <a:rPr lang="ja-JP" altLang="en-US" sz="2800"/>
              <a:t>大城立裕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56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A1D7-29E0-0241-96B0-7CD29F5C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Okinawa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F5266-C2CD-6B4A-8B8C-E787C782A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487" y="695849"/>
            <a:ext cx="4383313" cy="5588724"/>
          </a:xfrm>
        </p:spPr>
      </p:pic>
    </p:spTree>
    <p:extLst>
      <p:ext uri="{BB962C8B-B14F-4D97-AF65-F5344CB8AC3E}">
        <p14:creationId xmlns:p14="http://schemas.microsoft.com/office/powerpoint/2010/main" val="84654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31AD-F46E-DE40-BE49-E1FD49F9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C2FA-C9E5-0C44-896C-4C0E3358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Novella: Akutagawa Prize, 1967</a:t>
            </a:r>
          </a:p>
          <a:p>
            <a:r>
              <a:rPr lang="en-US" dirty="0"/>
              <a:t>Play: staged 2011 </a:t>
            </a:r>
          </a:p>
          <a:p>
            <a:r>
              <a:rPr lang="en-US" dirty="0"/>
              <a:t>Film:  released 2015, dir. </a:t>
            </a:r>
            <a:r>
              <a:rPr lang="en-US" dirty="0" err="1"/>
              <a:t>Regge</a:t>
            </a:r>
            <a:r>
              <a:rPr lang="en-US"/>
              <a:t> Life</a:t>
            </a:r>
            <a:endParaRPr lang="en-US" dirty="0"/>
          </a:p>
          <a:p>
            <a:r>
              <a:rPr lang="en-US" dirty="0"/>
              <a:t>US-Japan Joint Mutual Security Treaty (</a:t>
            </a:r>
            <a:r>
              <a:rPr lang="en-US" dirty="0" err="1"/>
              <a:t>Anpo</a:t>
            </a:r>
            <a:r>
              <a:rPr lang="en-US" dirty="0"/>
              <a:t>), 1954, 1960-today</a:t>
            </a:r>
          </a:p>
          <a:p>
            <a:r>
              <a:rPr lang="en-US" dirty="0"/>
              <a:t>Status of Forces Agreement (SOFA)</a:t>
            </a:r>
          </a:p>
          <a:p>
            <a:r>
              <a:rPr lang="en-US" dirty="0"/>
              <a:t>Sato-Nixon accord, 1969</a:t>
            </a:r>
          </a:p>
          <a:p>
            <a:r>
              <a:rPr lang="en-US" dirty="0"/>
              <a:t>Narration</a:t>
            </a:r>
          </a:p>
          <a:p>
            <a:r>
              <a:rPr lang="en-US" dirty="0"/>
              <a:t>Symbol</a:t>
            </a:r>
          </a:p>
          <a:p>
            <a:r>
              <a:rPr lang="en-US" dirty="0"/>
              <a:t>Allegory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8A1BB-262E-7D43-9C79-0ACC66953F8A}"/>
              </a:ext>
            </a:extLst>
          </p:cNvPr>
          <p:cNvSpPr txBox="1"/>
          <p:nvPr/>
        </p:nvSpPr>
        <p:spPr>
          <a:xfrm>
            <a:off x="9459686" y="3603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0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C082-9621-2345-B4B9-0E7C2C62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D96B-76FD-2943-BA5D-AB5D32B8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Analyze the story’s narration.  Is it consistent throughout? Why/not?</a:t>
            </a:r>
          </a:p>
          <a:p>
            <a:pPr marL="514350" indent="-514350">
              <a:buAutoNum type="arabicPeriod"/>
            </a:pPr>
            <a:r>
              <a:rPr lang="en-US" dirty="0"/>
              <a:t>The story returns frequently to an event that took place ten years prior to the narrative present when the protagonist got lost.  Why?</a:t>
            </a:r>
          </a:p>
          <a:p>
            <a:pPr marL="514350" indent="-514350">
              <a:buAutoNum type="arabicPeriod"/>
            </a:pPr>
            <a:r>
              <a:rPr lang="en-US" dirty="0"/>
              <a:t>Who is the victim in the story? Why?</a:t>
            </a:r>
          </a:p>
          <a:p>
            <a:pPr marL="514350" indent="-514350">
              <a:buAutoNum type="arabicPeriod" startAt="4"/>
            </a:pPr>
            <a:r>
              <a:rPr lang="en-US" dirty="0"/>
              <a:t>What, if anything, is significant about the landscape painting in Mr. Sun’s home?</a:t>
            </a:r>
          </a:p>
          <a:p>
            <a:pPr marL="514350" indent="-514350">
              <a:buAutoNum type="arabicPeriod" startAt="4"/>
            </a:pPr>
            <a:r>
              <a:rPr lang="en-US" dirty="0"/>
              <a:t>What are the strengths and weaknesses of the film adaptation of </a:t>
            </a:r>
            <a:r>
              <a:rPr lang="en-US" i="1" dirty="0"/>
              <a:t>The Cocktail Party</a:t>
            </a:r>
            <a:r>
              <a:rPr lang="en-US" dirty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347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151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 The Cocktail Party” (1967) Ôshiro Tatsuhiro (1925-2020)</vt:lpstr>
      <vt:lpstr>Map of Okinawa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“Cocktail Party” (1967) Ôshiro Tatsuhiro (1925-)</dc:title>
  <dc:creator>Microsoft Office User</dc:creator>
  <cp:lastModifiedBy>Davinder L. Bhowmik</cp:lastModifiedBy>
  <cp:revision>11</cp:revision>
  <dcterms:created xsi:type="dcterms:W3CDTF">2019-01-23T21:11:52Z</dcterms:created>
  <dcterms:modified xsi:type="dcterms:W3CDTF">2022-04-19T17:55:40Z</dcterms:modified>
</cp:coreProperties>
</file>