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85"/>
  </p:normalViewPr>
  <p:slideViewPr>
    <p:cSldViewPr snapToGrid="0" snapToObjects="1">
      <p:cViewPr varScale="1">
        <p:scale>
          <a:sx n="107" d="100"/>
          <a:sy n="107" d="100"/>
        </p:scale>
        <p:origin x="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F00D-1654-4E41-AC21-4D3A761E8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66232-032F-4D47-99FD-88F59C271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CDAA-2F00-EF46-9DD2-2F6B8E4A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E54C-5DC4-1F43-B0DD-CA757E6C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9F2E-4E65-6E44-83A0-8AC34717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5141-1F6C-B14C-8CBB-72054B5A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8C5F9-4BD8-CB46-A985-72A92E04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E969-3515-944B-BCFC-240612E9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BB77-CAD0-C247-97E4-AE48BB68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2A2B-6AB4-5A48-AB29-8061E08C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94904-2B05-904B-9851-B81C21AD0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9FFD4-278F-C84E-91D1-939B4039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7DCA-22BB-4E45-9900-AE11AE4F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238A-E4B5-5B4A-8EE8-D777FF62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3BBE-28A5-234B-8E14-88D3FD9C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01F1-F6EA-B847-BB79-EF25D2F0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EBF7-25B6-1A41-8C02-4B5DA36A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E182-A4CF-BD4F-8318-88B1E2FB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70DC-3635-ED41-91DA-F074B0FE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C022-9305-E349-B73D-9B10F7A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0534-6CC9-324E-9C1D-A4894865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06B71-83FD-A84A-B060-6BB0750E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C63B-7042-8C47-B23E-43C9334C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D42A-70BB-EA4E-88B1-0B66784D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66DC-C16E-2942-AE35-1120DCA3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5F49-3AE5-394A-9FE3-7A757AF4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5BD8-1807-9141-BC47-0B4608A23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7B5C3-86EA-574A-9413-6F40F1F7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968F-562D-5C48-8508-449B46F5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ABAEF-3FB2-A240-B6F5-764E76F7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EDFB7-C6FD-E84B-899E-F563795B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6195-1895-3645-88BA-70B5D1A3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F2CD-0CF0-F24D-B9F1-99F8365D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48831-E0A1-094A-9E98-121A44E1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CC77-BCC8-2C41-93FF-BF9F173C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AD3D-F5DB-0241-91CC-0FF39737D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14FDB-58ED-0042-82E9-2F14E57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B337C-CF42-3345-84A3-1B74102B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31214-D9BC-4641-B1D1-EE9F1B62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088-7E8A-FF4A-B42D-6E2DB810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86408-2E87-6940-A4DC-BFC336D5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FD4D7-602D-734E-B338-FB53943E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AF8E8-ECDC-634D-B61A-A304499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AF12D-14BA-B140-866B-C61771F5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F969A-B449-2D4F-B345-175E921D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EFD3A-3DA9-F944-9362-249AC2AD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AAA5-B887-614A-8A9D-5A2D94E9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1433-7048-F944-BDF9-7C0D5248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49586-6BEC-2849-AFF1-9A3E262B2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AA9F-173A-AD45-929B-6CD03C52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54E-26B2-3B47-B806-617F1AA1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062D-2EA7-1A4C-B66C-1C876DE4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29D9-1B9B-C342-9B14-5657916A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63098-4999-1842-A088-C8EFB5215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7CABE-2065-1F45-857B-F4397D3E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F044-28CF-6247-AA53-EDD2FD8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FE1D-9CCF-4D49-A03C-31B5F6BC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A037-BAEA-5545-AF75-850AAEFD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5B20F-3C4A-3941-8C01-A3C701D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0688-7B9D-B64C-ACE4-8A3ECF51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451D-D475-BA43-AD4D-4A4904984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CAAC-D54D-CE45-BF37-B5BF8E6C0ED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66C0-DEC7-7E4B-9B6B-61149D55F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2E7D-D564-5A42-B1BB-2AB373380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7746-B3CB-8B47-8E0B-1F5F5DDF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DA54-4A11-6B48-936C-DDCBF96BC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“The Human Pavilion” (1976)</a:t>
            </a:r>
            <a:br>
              <a:rPr lang="en-US" dirty="0"/>
            </a:br>
            <a:r>
              <a:rPr lang="en-US" dirty="0" err="1"/>
              <a:t>Chinen</a:t>
            </a:r>
            <a:r>
              <a:rPr lang="en-US" dirty="0"/>
              <a:t> </a:t>
            </a:r>
            <a:r>
              <a:rPr lang="en-US" dirty="0" err="1"/>
              <a:t>Seishin</a:t>
            </a:r>
            <a:r>
              <a:rPr lang="en-US" dirty="0"/>
              <a:t> (1941-2013)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39535-0237-9646-8D73-EC7AAE1D4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人類館</a:t>
            </a:r>
            <a:endParaRPr lang="en-US" altLang="ja-JP" sz="3600" dirty="0"/>
          </a:p>
          <a:p>
            <a:r>
              <a:rPr lang="ja-JP" altLang="en-US" sz="3600"/>
              <a:t>知念正真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4097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B1AF-BE2E-D043-81F6-1956B9AF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Dialect Placard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49C1A-C44A-7F43-B234-3EE2C79C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524" y="2370249"/>
            <a:ext cx="5477047" cy="3651364"/>
          </a:xfrm>
        </p:spPr>
      </p:pic>
    </p:spTree>
    <p:extLst>
      <p:ext uri="{BB962C8B-B14F-4D97-AF65-F5344CB8AC3E}">
        <p14:creationId xmlns:p14="http://schemas.microsoft.com/office/powerpoint/2010/main" val="210308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AF8-6560-A34F-81BB-F9D24126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8CB2-48E7-844C-94DF-51F59527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1903 Osaka Industrial Exhibition</a:t>
            </a:r>
          </a:p>
          <a:p>
            <a:r>
              <a:rPr lang="en-US" dirty="0"/>
              <a:t>Universal humanity, cultural anthropology, science, education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Dialect placard</a:t>
            </a:r>
          </a:p>
          <a:p>
            <a:r>
              <a:rPr lang="en-US" dirty="0"/>
              <a:t>Symbols:  whip, sweet potato</a:t>
            </a:r>
          </a:p>
          <a:p>
            <a:r>
              <a:rPr lang="en-US" dirty="0"/>
              <a:t>Exposition 1975, reversion</a:t>
            </a:r>
          </a:p>
          <a:p>
            <a:r>
              <a:rPr lang="en-US" dirty="0"/>
              <a:t>RAA (254)</a:t>
            </a:r>
          </a:p>
          <a:p>
            <a:r>
              <a:rPr lang="en-US" dirty="0"/>
              <a:t>Princess Lily Student Nurse Corps</a:t>
            </a:r>
          </a:p>
          <a:p>
            <a:r>
              <a:rPr lang="en-US" dirty="0"/>
              <a:t>Blood and Iron Corps</a:t>
            </a:r>
          </a:p>
          <a:p>
            <a:r>
              <a:rPr lang="en-US" dirty="0"/>
              <a:t>Group suicide, </a:t>
            </a:r>
            <a:r>
              <a:rPr lang="en-US" dirty="0" err="1"/>
              <a:t>玉砕</a:t>
            </a:r>
            <a:r>
              <a:rPr lang="en-US" dirty="0"/>
              <a:t>, ”shattered jewels”</a:t>
            </a:r>
          </a:p>
          <a:p>
            <a:r>
              <a:rPr lang="en-US" dirty="0"/>
              <a:t>Execution of spies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1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A6DD-C9F6-F54F-AB62-0812EE6D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FC30-5F8F-EA4C-BD54-B2A676E2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How does the playwright encapsulate the history of Okinawa into his play?</a:t>
            </a:r>
          </a:p>
          <a:p>
            <a:pPr marL="514350" indent="-514350">
              <a:buAutoNum type="arabicPeriod"/>
            </a:pPr>
            <a:r>
              <a:rPr lang="en-US" dirty="0"/>
              <a:t>Why is the trainer so harsh toward the man and the woman?</a:t>
            </a:r>
          </a:p>
          <a:p>
            <a:pPr marL="514350" indent="-514350">
              <a:buAutoNum type="arabicPeriod"/>
            </a:pPr>
            <a:r>
              <a:rPr lang="en-US" dirty="0"/>
              <a:t>How does the woman’s experience differ from the man’s?</a:t>
            </a:r>
          </a:p>
          <a:p>
            <a:pPr marL="514350" indent="-514350">
              <a:buAutoNum type="arabicPeriod"/>
            </a:pPr>
            <a:r>
              <a:rPr lang="en-US" dirty="0"/>
              <a:t>What does the ending of the play suggest? Is there a possibility that history will not repeat itself?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9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“The Human Pavilion” (1976) Chinen Seishin (1941-2013)</vt:lpstr>
      <vt:lpstr>Dialect Placard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“The Human Pavilion” (1976) Chinen Seishin (1941-2013)</dc:title>
  <dc:creator>Microsoft Office User</dc:creator>
  <cp:lastModifiedBy>Davinder L. Bhowmik</cp:lastModifiedBy>
  <cp:revision>10</cp:revision>
  <dcterms:created xsi:type="dcterms:W3CDTF">2019-01-30T20:09:13Z</dcterms:created>
  <dcterms:modified xsi:type="dcterms:W3CDTF">2022-04-21T22:37:25Z</dcterms:modified>
</cp:coreProperties>
</file>