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9C89-6585-914C-B346-D3E60853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4DFE1-5F4C-4641-B365-95DE7172B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DB08-9D45-974B-8D41-E8454E25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053B-6303-5A42-9056-7C34FE0C4CD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3B16-F116-9241-8F23-9539A022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E1C1-3E0D-C648-95C5-5060BCFC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046-1445-8349-B211-827B901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0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CB4D-7449-9341-9A35-882D0F69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BB6E5-992F-C049-9F39-154B77FD0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4C2C-EA6C-394F-AA76-C5BD892D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053B-6303-5A42-9056-7C34FE0C4CD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CE50-4FFF-954E-8656-F4765388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0361-CD76-5646-9517-58257EEF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046-1445-8349-B211-827B901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EA19A-438D-6A4B-B007-8D932A32E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801C2-1927-CE4A-93CD-20D35DB1A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877D-DEC5-F14D-B89E-E2C75F0D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053B-6303-5A42-9056-7C34FE0C4CD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A76F-257B-8646-9D3D-2376396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1C268-2A9C-0646-A248-B4BA7C2F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046-1445-8349-B211-827B901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3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7AF3-71E3-8D44-A673-2A3A68A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4505-AF3B-4841-9012-D66019D7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7DD5-78BF-8A43-8076-80888AFC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053B-6303-5A42-9056-7C34FE0C4CD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DFF4-0901-ED4F-96F7-145E5321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B278-F607-1346-8DDF-B77B67AD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046-1445-8349-B211-827B901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46A3-CDA9-974C-B272-EEEEDA54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6CEFE-29FC-AD4D-8C98-764B797A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FCC1-0903-C144-B3A4-8BBD8F24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053B-6303-5A42-9056-7C34FE0C4CD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154C5-A5F2-6040-A5B2-0B9C1624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3EA76-E788-2B40-B8ED-F2452E88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046-1445-8349-B211-827B901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9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D6AB-CBEF-3546-9833-E9CB6591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33CD-DF58-8E4E-A922-E8C5884A8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EE62-FD41-0141-9C18-268C6B691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73006-B7DE-FB40-AAD8-532368B7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053B-6303-5A42-9056-7C34FE0C4CD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D4047-DA7A-F44A-88E8-80C5064D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82EC-11EA-3649-B2A4-CCD0CD84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046-1445-8349-B211-827B901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7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CE4B-A630-244D-8ED5-80C32A88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D6676-E4D0-4642-ACD5-DBC9E6022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0B59A-643C-AF47-BBB3-6300501DF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6BC8B-BCEB-C64D-A0D2-84E0B19ED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9B55C-6A27-2241-899A-435D51CE2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C98EC-D999-C54C-98A0-9BE4CEFF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053B-6303-5A42-9056-7C34FE0C4CD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11533-80EC-8B40-BA7A-0C2B89F6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06165-4097-C342-9B2A-D957C841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046-1445-8349-B211-827B901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4CD1-D813-C447-915D-4F863C4A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101D-6A3C-5C4D-83C2-9B9E80E7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053B-6303-5A42-9056-7C34FE0C4CD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10C1-B8AF-BC42-8642-3815E5EC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415D3-BD77-EE4B-99F2-D03749DC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046-1445-8349-B211-827B901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5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24383-E081-654E-9146-057BB310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053B-6303-5A42-9056-7C34FE0C4CD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EFD36-DFA6-1145-B441-7FFA7FA7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75EA4-8698-874A-BCAB-7D9B0307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046-1445-8349-B211-827B901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BDE8-58E4-8D4E-86BC-B201E4A8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502B-0B8F-FC4E-B473-D0D5C9B0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DA410-2BE1-DD4C-90D1-4D021B0B2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EBBE6-B990-1548-A938-49866434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053B-6303-5A42-9056-7C34FE0C4CD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428A7-6363-1643-9757-0B8A9773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89667-AB36-7F43-A077-468FD9A3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046-1445-8349-B211-827B901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8352-13EF-224F-AF2C-43D0F3E6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D28F-17E3-394B-9897-CDBAE3030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43414-77BF-6149-A0AD-A21529A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B7743-4903-4641-B343-9A7C421D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053B-6303-5A42-9056-7C34FE0C4CD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1F8D-B88E-B04E-BBA5-680F82AF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46E4B-4DE4-3447-8B5A-99C89C1B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046-1445-8349-B211-827B901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99FA1-684A-CF49-BC78-E583042E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25A58-D5B1-3B42-91F6-A3D627A1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4892-312E-374F-99E5-9DE135CF7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053B-6303-5A42-9056-7C34FE0C4CD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6423-BB26-0A4B-B139-9F002C62F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98F02-F85D-C042-B6FF-635B8FACE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E046-1445-8349-B211-827B901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02DF-A13E-BC40-A794-07B99107C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“The Wild Boar George Gunned Down” (1978)</a:t>
            </a:r>
            <a:br>
              <a:rPr lang="en-US" dirty="0"/>
            </a:br>
            <a:r>
              <a:rPr lang="en-US" dirty="0" err="1"/>
              <a:t>Matayoshi</a:t>
            </a:r>
            <a:r>
              <a:rPr lang="en-US" dirty="0"/>
              <a:t> </a:t>
            </a:r>
            <a:r>
              <a:rPr lang="en-US" dirty="0" err="1"/>
              <a:t>Eiki</a:t>
            </a:r>
            <a:r>
              <a:rPr lang="ja-JP" altLang="en-US"/>
              <a:t> </a:t>
            </a:r>
            <a:r>
              <a:rPr lang="en-US" altLang="ja-JP" dirty="0"/>
              <a:t>(1947-)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30A98-FEB8-9747-A8A9-072C16068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200"/>
              <a:t>ジョージが射殺した猪</a:t>
            </a:r>
            <a:endParaRPr lang="en-US" altLang="ja-JP" sz="3200" dirty="0"/>
          </a:p>
          <a:p>
            <a:r>
              <a:rPr lang="ja-JP" altLang="en-US" sz="3200"/>
              <a:t>又吉栄喜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A5176-B25D-054C-9721-964754A5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14" y="4859676"/>
            <a:ext cx="1267508" cy="90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3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7E60F-4E56-BE48-A86B-C1A9E2F7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E9CAF7-2D6A-4F4E-B6C4-8119F529C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7200" y="1835944"/>
            <a:ext cx="3403600" cy="43307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F98CEB-ADBA-204D-95FF-D72CED39A1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365125"/>
            <a:ext cx="5678089" cy="4015808"/>
          </a:xfrm>
        </p:spPr>
      </p:pic>
    </p:spTree>
    <p:extLst>
      <p:ext uri="{BB962C8B-B14F-4D97-AF65-F5344CB8AC3E}">
        <p14:creationId xmlns:p14="http://schemas.microsoft.com/office/powerpoint/2010/main" val="119058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7160-3649-9144-9251-F0B2FE7C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2A32-1FBE-DB4D-A890-C9D70628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Akutagawa Prize, 1996 (Pig’s Revenge)</a:t>
            </a:r>
          </a:p>
          <a:p>
            <a:pPr marL="0" indent="0">
              <a:buNone/>
            </a:pPr>
            <a:r>
              <a:rPr lang="en-US" dirty="0"/>
              <a:t>Murakami </a:t>
            </a:r>
            <a:r>
              <a:rPr lang="en-US" dirty="0" err="1"/>
              <a:t>Ryû</a:t>
            </a:r>
            <a:r>
              <a:rPr lang="en-US" dirty="0"/>
              <a:t>, </a:t>
            </a:r>
            <a:r>
              <a:rPr lang="en-US" i="1" dirty="0"/>
              <a:t>Almost Transparent Blue </a:t>
            </a:r>
            <a:r>
              <a:rPr lang="en-US" dirty="0"/>
              <a:t>(1976)</a:t>
            </a:r>
          </a:p>
          <a:p>
            <a:pPr marL="0" indent="0">
              <a:buNone/>
            </a:pPr>
            <a:r>
              <a:rPr lang="en-US" dirty="0"/>
              <a:t>Vietnam War</a:t>
            </a:r>
          </a:p>
          <a:p>
            <a:pPr marL="0" indent="0">
              <a:buNone/>
            </a:pPr>
            <a:r>
              <a:rPr lang="en-US" dirty="0"/>
              <a:t>R&amp;R</a:t>
            </a:r>
          </a:p>
          <a:p>
            <a:pPr marL="0" indent="0">
              <a:buNone/>
            </a:pPr>
            <a:r>
              <a:rPr lang="en-US" dirty="0"/>
              <a:t>Wild Boar Incident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Koza</a:t>
            </a:r>
            <a:r>
              <a:rPr lang="en-US" dirty="0"/>
              <a:t> Uprising, December 1970</a:t>
            </a:r>
          </a:p>
          <a:p>
            <a:pPr marL="0" indent="0">
              <a:buNone/>
            </a:pPr>
            <a:r>
              <a:rPr lang="en-US" dirty="0" err="1"/>
              <a:t>Koza</a:t>
            </a:r>
            <a:r>
              <a:rPr lang="en-US" dirty="0"/>
              <a:t> (Okinawa City)</a:t>
            </a:r>
          </a:p>
          <a:p>
            <a:pPr marL="0" indent="0">
              <a:buNone/>
            </a:pPr>
            <a:r>
              <a:rPr lang="en-US" dirty="0"/>
              <a:t>The Bush, </a:t>
            </a:r>
            <a:r>
              <a:rPr lang="en-US" dirty="0" err="1"/>
              <a:t>Teruya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A-sign, off-limit orders</a:t>
            </a:r>
          </a:p>
          <a:p>
            <a:pPr marL="0" indent="0">
              <a:buNone/>
            </a:pPr>
            <a:r>
              <a:rPr lang="en-US" dirty="0"/>
              <a:t>Proclamation 817 (Status of Forces Agreement or SOFA)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0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308B-7997-0547-8859-A68A5C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9197-8707-FC4E-BF96-64C8C8BD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How is George depicted in the story? Okinawans? Other American soldiers?</a:t>
            </a:r>
          </a:p>
          <a:p>
            <a:pPr marL="0" indent="0">
              <a:buNone/>
            </a:pPr>
            <a:r>
              <a:rPr lang="en-US" dirty="0"/>
              <a:t>2.   Why does George shoot his gun?</a:t>
            </a:r>
          </a:p>
          <a:p>
            <a:pPr marL="514350" indent="-514350">
              <a:buAutoNum type="arabicPeriod" startAt="3"/>
            </a:pPr>
            <a:r>
              <a:rPr lang="en-US" dirty="0"/>
              <a:t>In what character does your sympathy lie?  Why?</a:t>
            </a:r>
          </a:p>
          <a:p>
            <a:pPr marL="514350" indent="-514350">
              <a:buAutoNum type="arabicPeriod" startAt="3"/>
            </a:pPr>
            <a:r>
              <a:rPr lang="en-US" dirty="0"/>
              <a:t>How does this story differ from others we have read to date?</a:t>
            </a:r>
          </a:p>
        </p:txBody>
      </p:sp>
    </p:spTree>
    <p:extLst>
      <p:ext uri="{BB962C8B-B14F-4D97-AF65-F5344CB8AC3E}">
        <p14:creationId xmlns:p14="http://schemas.microsoft.com/office/powerpoint/2010/main" val="231432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126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“The Wild Boar George Gunned Down” (1978) Matayoshi Eiki (1947-)</vt:lpstr>
      <vt:lpstr>Maps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Wild Boar George Gunned Down” Matayoshi Eiki</dc:title>
  <dc:creator>Microsoft Office User</dc:creator>
  <cp:lastModifiedBy>Davinder L. Bhowmik</cp:lastModifiedBy>
  <cp:revision>16</cp:revision>
  <dcterms:created xsi:type="dcterms:W3CDTF">2019-02-01T19:42:12Z</dcterms:created>
  <dcterms:modified xsi:type="dcterms:W3CDTF">2022-04-26T18:52:11Z</dcterms:modified>
</cp:coreProperties>
</file>