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793"/>
  </p:normalViewPr>
  <p:slideViewPr>
    <p:cSldViewPr snapToGrid="0" snapToObjects="1">
      <p:cViewPr varScale="1">
        <p:scale>
          <a:sx n="107" d="100"/>
          <a:sy n="107" d="100"/>
        </p:scale>
        <p:origin x="640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B33A01-B94E-3249-BDBB-508A3D75F135}" type="datetimeFigureOut">
              <a:rPr lang="en-US" smtClean="0"/>
              <a:t>5/10/22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911F9A-1ED3-5B45-8DF8-21D972F13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1979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Yellow butterflies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911F9A-1ED3-5B45-8DF8-21D972F1360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1986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Community center, priestesses </a:t>
            </a:r>
            <a:r>
              <a:rPr lang="en-US" dirty="0" err="1"/>
              <a:t>asagi</a:t>
            </a:r>
            <a:endParaRPr lang="en-US" dirty="0"/>
          </a:p>
          <a:p>
            <a:r>
              <a:rPr lang="en-US" dirty="0"/>
              <a:t>CW:  130, 1000 Korean women, Tsuji destruction in 1944 (500 Ok women)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911F9A-1ED3-5B45-8DF8-21D972F1360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658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CD210-C1FA-5742-A94D-4229077ADE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B61503-94A1-624B-A10D-D29CDCE645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0AE2E2-0BCB-544B-B5F2-9647893ED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C21AE-28CA-D444-A991-BB843D445E09}" type="datetimeFigureOut">
              <a:rPr lang="en-US" smtClean="0"/>
              <a:t>5/10/22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DA303F-48A7-324B-A057-F271122B9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6771D4-9DB7-AC43-AB29-C33E03699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03E2E-57AC-E147-ACAE-83B89FCEF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020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A71C8-6C23-3740-A9AD-042C41316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4FAEE5-DCC3-104E-A437-E860B5898B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D2337F-1F6A-EF41-8365-BAA2967FE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C21AE-28CA-D444-A991-BB843D445E09}" type="datetimeFigureOut">
              <a:rPr lang="en-US" smtClean="0"/>
              <a:t>5/10/22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ECC766-8838-BB4A-A7C1-E6283F61C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7F0795-BD97-3A46-8C3B-57686E611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03E2E-57AC-E147-ACAE-83B89FCEF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67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DD21B5-309D-774D-862D-FBFD7F11F7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E7EF65-C8E5-7346-A530-E22E671C6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A4827A-B0B4-304F-9FAF-52F9CF595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C21AE-28CA-D444-A991-BB843D445E09}" type="datetimeFigureOut">
              <a:rPr lang="en-US" smtClean="0"/>
              <a:t>5/10/22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710676-8B66-9648-9FD9-823FCBFE4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5713BD-15E3-024F-9EFF-483722EF2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03E2E-57AC-E147-ACAE-83B89FCEF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334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EE466-5A82-9C40-9A25-50F135F58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F5032-6BD0-D44D-ADE3-03EAB2DF5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83F2A3-0001-064E-9392-167A580EE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C21AE-28CA-D444-A991-BB843D445E09}" type="datetimeFigureOut">
              <a:rPr lang="en-US" smtClean="0"/>
              <a:t>5/10/22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2FF1C-76B5-6B44-A367-DC25F81E0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267A2-99C5-5140-9390-BF75DFC05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03E2E-57AC-E147-ACAE-83B89FCEF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791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CE00E-D592-EE4B-B6F8-5C39A134D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F5ED9F-8E33-8C47-9A7F-9ED3CC4CB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5A5407-078E-4747-9650-9B43BF94A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C21AE-28CA-D444-A991-BB843D445E09}" type="datetimeFigureOut">
              <a:rPr lang="en-US" smtClean="0"/>
              <a:t>5/10/22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E4D010-8E05-FB4A-9E88-D5BA47B77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7912F-626F-BE4E-862D-CD61817B0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03E2E-57AC-E147-ACAE-83B89FCEF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169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4300F-296C-9B41-BA54-70E0E17F9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089C6-CE39-1742-89B1-E34F89C01F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23CD06-5C67-DB41-8CBE-E4F55B5430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08BE89-C8E9-B140-956F-B3581D56B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C21AE-28CA-D444-A991-BB843D445E09}" type="datetimeFigureOut">
              <a:rPr lang="en-US" smtClean="0"/>
              <a:t>5/10/22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F8CF1D-3EAF-DD44-BBF2-CED229093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89125-6578-7442-AF73-13736832D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03E2E-57AC-E147-ACAE-83B89FCEF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593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33A7C-4126-9A49-92AA-9C18BB6FC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12AC3B-F7D2-A347-809F-6313B9ACF9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6223AA-10EC-7E48-B5FE-CB08CA5757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A3E50D-C22C-BC42-8131-988AE0822A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07DD64-E396-EF4B-BA99-7C5D225DEB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BF5645-DC8E-374C-B691-5B1AF03A1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C21AE-28CA-D444-A991-BB843D445E09}" type="datetimeFigureOut">
              <a:rPr lang="en-US" smtClean="0"/>
              <a:t>5/10/22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6A54B1-151C-9944-AA76-4D1F69954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F58A0B-3339-AF46-B5A6-AF906A4AA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03E2E-57AC-E147-ACAE-83B89FCEF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580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8D96B-C327-0E42-9801-ED9F6BFAD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854982-4823-F94E-86C6-6E7F4A0C3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C21AE-28CA-D444-A991-BB843D445E09}" type="datetimeFigureOut">
              <a:rPr lang="en-US" smtClean="0"/>
              <a:t>5/10/22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CCD87B-BAA3-F04D-97AC-78BB4D08B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7B81F3-5AEF-2C45-8B3F-2097B5CD5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03E2E-57AC-E147-ACAE-83B89FCEF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581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7BECCC-BA9F-0946-8C70-060650782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C21AE-28CA-D444-A991-BB843D445E09}" type="datetimeFigureOut">
              <a:rPr lang="en-US" smtClean="0"/>
              <a:t>5/10/22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ED62BF-E105-824D-A592-414894429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19F240-421B-F94E-B82E-82358B412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03E2E-57AC-E147-ACAE-83B89FCEF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595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52299-7214-3E44-9D93-E5198E7EA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3A1BF-A5B3-3842-9686-BB937A9AD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D54EE6-DF6B-AE4B-9843-43F29DFDAB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6A3460-B60F-D04B-8E6D-20584EA1F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C21AE-28CA-D444-A991-BB843D445E09}" type="datetimeFigureOut">
              <a:rPr lang="en-US" smtClean="0"/>
              <a:t>5/10/22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A29ADC-9751-8A4E-9D22-5EF6CB18D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BBDC98-FCBF-9D47-AD57-F95F1372C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03E2E-57AC-E147-ACAE-83B89FCEF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56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974B0-2BAF-3B43-BA99-11C378B8C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B6735C-CEAA-BD4E-9474-BC6E172350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C1939F-274F-304E-98BC-C976E6722F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11DA04-9F84-EC4C-8A1D-E68699487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C21AE-28CA-D444-A991-BB843D445E09}" type="datetimeFigureOut">
              <a:rPr lang="en-US" smtClean="0"/>
              <a:t>5/10/22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C61183-C004-9B43-8318-E81969C5B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FA7B09-454A-E843-BBDA-9124AFC7A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03E2E-57AC-E147-ACAE-83B89FCEF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557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D30E29-1C5E-624E-89D5-A2BC9C674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3F58A6-6E9A-CC42-8865-C0A59D1782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085568-8876-0943-924B-5366ED8C30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5C21AE-28CA-D444-A991-BB843D445E09}" type="datetimeFigureOut">
              <a:rPr lang="en-US" smtClean="0"/>
              <a:t>5/10/22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3F904-74EC-7D48-A9DE-97F8A47EDA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10BFA1-AB1C-7D4E-A991-45C40412B0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A03E2E-57AC-E147-ACAE-83B89FCEF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53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tif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AB986-F6A9-F644-A528-C7354E656E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“Tree of Butterflies” (2000)</a:t>
            </a:r>
            <a:br>
              <a:rPr lang="en-US" dirty="0"/>
            </a:br>
            <a:r>
              <a:rPr lang="en-US" dirty="0" err="1"/>
              <a:t>Medoruma</a:t>
            </a:r>
            <a:r>
              <a:rPr lang="en-US" dirty="0"/>
              <a:t> Shun (1960)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870B90-3249-A946-9782-E9C64091C5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ja-JP" altLang="en-US" sz="3200"/>
              <a:t>群蝶の木</a:t>
            </a:r>
            <a:endParaRPr lang="en-US" altLang="ja-JP" sz="3200" dirty="0"/>
          </a:p>
          <a:p>
            <a:r>
              <a:rPr lang="ja-JP" altLang="en-US" sz="3200"/>
              <a:t>目取真俊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43488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F4502-33BA-AB42-BFC9-65F8B4FAF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of Okinawa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7CC777F-3FD4-E44E-9882-7D3ECD3CD1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3964628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6E8A7-6844-A349-BE84-FFBFBEBB5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Yûna</a:t>
            </a:r>
            <a:r>
              <a:rPr lang="en-US" dirty="0"/>
              <a:t>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54A39-2D5D-9F4B-B77B-D174AF0F2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44B4CE-A62A-C440-B45A-67008FAF5A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5"/>
            <a:ext cx="6550916" cy="43513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4EDFACE-BBF9-6748-84E1-42A60966CD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9650" y="2860451"/>
            <a:ext cx="3034407" cy="22816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D8A34FA-DEF5-FB42-A9E6-488165A328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2000" y="4759082"/>
            <a:ext cx="1638300" cy="123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546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CEC44-7F4B-B446-988F-4E53C8430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E92F7-B5FC-FA4D-8584-3C96C2A1C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Community:  idealized?  Criticized?</a:t>
            </a:r>
          </a:p>
          <a:p>
            <a:pPr marL="0" indent="0">
              <a:buNone/>
            </a:pPr>
            <a:r>
              <a:rPr lang="en-US" dirty="0"/>
              <a:t>Tradition, modernization</a:t>
            </a:r>
          </a:p>
          <a:p>
            <a:pPr marL="0" indent="0">
              <a:buNone/>
            </a:pPr>
            <a:r>
              <a:rPr lang="en-US" dirty="0" err="1"/>
              <a:t>Yanbaru</a:t>
            </a:r>
            <a:r>
              <a:rPr lang="en-US" dirty="0"/>
              <a:t> forest</a:t>
            </a:r>
          </a:p>
          <a:p>
            <a:pPr marL="0" indent="0">
              <a:buNone/>
            </a:pPr>
            <a:r>
              <a:rPr lang="en-US" dirty="0"/>
              <a:t>Intertextuality [Droplets (94), Taiwan Woman (87), Peace Street (79)]</a:t>
            </a:r>
          </a:p>
          <a:p>
            <a:pPr marL="0" indent="0">
              <a:buNone/>
            </a:pPr>
            <a:r>
              <a:rPr lang="en-US" dirty="0"/>
              <a:t>Aging society</a:t>
            </a:r>
          </a:p>
          <a:p>
            <a:pPr marL="0" indent="0">
              <a:buNone/>
            </a:pPr>
            <a:r>
              <a:rPr lang="en-US" dirty="0"/>
              <a:t>Temporality:  flashbacks to childhood, </a:t>
            </a:r>
            <a:r>
              <a:rPr lang="en-US" dirty="0" err="1"/>
              <a:t>BoO</a:t>
            </a:r>
            <a:r>
              <a:rPr lang="en-US" dirty="0"/>
              <a:t>; prewar to present (83)</a:t>
            </a:r>
          </a:p>
          <a:p>
            <a:pPr marL="0" indent="0">
              <a:buNone/>
            </a:pPr>
            <a:r>
              <a:rPr lang="en-US" dirty="0"/>
              <a:t>“Comfort station” &amp; “Comfort women” [Pe </a:t>
            </a:r>
            <a:r>
              <a:rPr lang="en-US" dirty="0" err="1"/>
              <a:t>Pongi</a:t>
            </a:r>
            <a:r>
              <a:rPr lang="en-US" dirty="0"/>
              <a:t>]</a:t>
            </a:r>
          </a:p>
          <a:p>
            <a:pPr marL="0" indent="0">
              <a:buNone/>
            </a:pPr>
            <a:r>
              <a:rPr lang="en-US" dirty="0"/>
              <a:t>https://</a:t>
            </a:r>
            <a:r>
              <a:rPr lang="en-US" dirty="0" err="1"/>
              <a:t>kls.law.columbia.edu</a:t>
            </a:r>
            <a:r>
              <a:rPr lang="en-US" dirty="0"/>
              <a:t>/content/online-resources-comfort-women</a:t>
            </a:r>
          </a:p>
          <a:p>
            <a:pPr marL="0" indent="0">
              <a:buNone/>
            </a:pPr>
            <a:r>
              <a:rPr lang="en-US" dirty="0"/>
              <a:t>Double victimization by patriarchy:  colonial and national</a:t>
            </a:r>
          </a:p>
          <a:p>
            <a:pPr marL="0" indent="0">
              <a:buNone/>
            </a:pPr>
            <a:r>
              <a:rPr lang="en-US" dirty="0"/>
              <a:t>Adult age second generation war survivors attempts to comprehend Battle by means of vicarious imagination, oral storytelling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21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4C04E-4F87-774C-92C1-2ABEF4643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4F897-54BB-404F-8FE1-439FF4D5B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What do the yellow flowers of the </a:t>
            </a:r>
            <a:r>
              <a:rPr lang="en-US" dirty="0" err="1"/>
              <a:t>yûna</a:t>
            </a:r>
            <a:r>
              <a:rPr lang="en-US" dirty="0"/>
              <a:t> tree symbolize?</a:t>
            </a:r>
          </a:p>
          <a:p>
            <a:pPr marL="514350" indent="-514350">
              <a:buAutoNum type="arabicPeriod"/>
            </a:pPr>
            <a:r>
              <a:rPr lang="en-US" dirty="0"/>
              <a:t>How is </a:t>
            </a:r>
            <a:r>
              <a:rPr lang="en-US" dirty="0" err="1"/>
              <a:t>Gozei</a:t>
            </a:r>
            <a:r>
              <a:rPr lang="en-US" dirty="0"/>
              <a:t> regarded by the village?  Why? In what way does she engage in agency? </a:t>
            </a:r>
          </a:p>
          <a:p>
            <a:pPr marL="514350" indent="-514350">
              <a:buAutoNum type="arabicPeriod"/>
            </a:pPr>
            <a:r>
              <a:rPr lang="en-US" dirty="0"/>
              <a:t>What is the “something” growing in Yoshiaki? (86)</a:t>
            </a:r>
          </a:p>
          <a:p>
            <a:pPr marL="514350" indent="-514350">
              <a:buAutoNum type="arabicPeriod"/>
            </a:pPr>
            <a:r>
              <a:rPr lang="en-US" dirty="0"/>
              <a:t>What is the significance of the Village history </a:t>
            </a:r>
            <a:r>
              <a:rPr lang="en-US" dirty="0" err="1"/>
              <a:t>Uchima</a:t>
            </a:r>
            <a:r>
              <a:rPr lang="en-US" dirty="0"/>
              <a:t> compiles?</a:t>
            </a:r>
          </a:p>
          <a:p>
            <a:pPr marL="514350" indent="-51435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588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205</Words>
  <Application>Microsoft Macintosh PowerPoint</Application>
  <PresentationFormat>Widescreen</PresentationFormat>
  <Paragraphs>28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“Tree of Butterflies” (2000) Medoruma Shun (1960)</vt:lpstr>
      <vt:lpstr>Map of Okinawa</vt:lpstr>
      <vt:lpstr>Yûna tree</vt:lpstr>
      <vt:lpstr>Keywords</vt:lpstr>
      <vt:lpstr>Discussion 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“Tree of Butterflies” (2000) Medoruma Shun (1960)</dc:title>
  <dc:creator>Microsoft Office User</dc:creator>
  <cp:lastModifiedBy>Davinder L. Bhowmik</cp:lastModifiedBy>
  <cp:revision>12</cp:revision>
  <dcterms:created xsi:type="dcterms:W3CDTF">2019-02-22T20:56:55Z</dcterms:created>
  <dcterms:modified xsi:type="dcterms:W3CDTF">2022-05-10T22:35:22Z</dcterms:modified>
</cp:coreProperties>
</file>