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21135-006C-4C4F-B66D-1569679D996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04E3-0D4E-2144-9F4E-3323452A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www.asahi-net.or.jp</a:t>
            </a:r>
            <a:r>
              <a:rPr lang="en-US" dirty="0"/>
              <a:t>/~qk3m-knk/</a:t>
            </a:r>
            <a:r>
              <a:rPr lang="en-US" dirty="0" err="1"/>
              <a:t>oki</a:t>
            </a:r>
            <a:r>
              <a:rPr lang="en-US" dirty="0"/>
              <a:t>-pho-</a:t>
            </a:r>
            <a:r>
              <a:rPr lang="en-US" dirty="0" err="1"/>
              <a:t>haka.htm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504E3-0D4E-2144-9F4E-3323452A7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5B0A-B788-4F46-AAB8-85179B9C3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29C9A-AE51-5841-AE4B-5CC592272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E562-05A9-2E42-94A7-DDEF9AF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68C7-D014-E346-8D38-136E96F4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A4578-5A6E-EA45-BBDE-BDE04D2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2A78-316A-F245-9D27-556262BF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AA299-EEB2-6847-8403-E8F3B4B3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2341-C223-2242-BDB8-EF5FB380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E52CC-4AD1-6342-A36D-4D7C7925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C359-8109-9F45-9636-9EF7D236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24A9E-61A1-5446-B28A-63B2D0968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A22BC-69D6-B74D-B754-BEBB04D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6FA6-389B-F445-BC05-2518E0D5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5478-5334-9745-A18F-AA2784A8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EC554-BC4B-B944-98BA-DD56EBD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6BC2-FB89-2645-AEFC-2AF3E3E1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E874-1E3B-0F45-A6D6-CA32B372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415A7-F552-274E-A63C-839E5FCA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8101-F967-CB48-A0BF-10BD6E68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FEB6-081A-9B4B-A3E7-3A6523F0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C780-D374-454E-8F35-C8DC00F1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5C83-5A6B-904E-B0E5-F1C18E93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255C-EE1C-B94B-B7E3-7552842B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CD23-396D-5E48-BDB0-2BAD2477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C4F2-DF37-5846-969F-535A25DE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5194-ACA8-274E-9991-69507CF4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345F-B25A-3D46-B638-9F6BA22E1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972CF-68D3-C04E-A4D7-BE18DFBBD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21173-C7EE-2445-BF3F-2F143A33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2E6B2-A3EF-B344-A41B-704A054F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5AB57-4579-6F4A-A142-3A558D5C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3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2952-4A4F-A24E-9C00-4192204E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778D-E5B1-0D42-82E6-7127D782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F8A36-442C-204D-A774-5A606F6F4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B3F07-3604-E247-AADB-3A2F84214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FDA9F-4F74-AE42-873B-6F778F79B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A39BD-A47F-C549-85F3-2713A2E8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08E6B-10A9-744B-8D45-B529C0F6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B7BB9-E6E3-9E49-8256-C56B58F8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8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DEE7-54DD-444C-8D2B-597C0AF5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2922E-3AF9-544E-9AC9-7767A32C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21DA6-D305-D44A-B566-2235F20A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EE108-7BA4-EE43-BBD5-17F6E6F1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A0BA7-E24A-0641-83E2-BF9E6744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EA659-A9DF-0246-9B85-FF68D31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2621-93CA-2E46-9088-82925C13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9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26CA-64A2-0048-A339-90C1E93E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D903-9C99-6344-92C9-741D2A93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6A2E6-D5CE-E246-9D76-73D4B9C8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C2E0-E93C-6944-8D4B-A96D539E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E43E5-D2C2-9947-B282-53BA3B47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17D71-150E-1541-A880-2E5D3932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8B56-2512-9F48-B488-A1C98E71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3E2AE-706E-B543-B97E-8FE0D3D50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2F65D-2445-6D48-A5CA-2C6F733E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D6AE3-B2C0-4A41-996A-DC88165F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AEEEA-8EF9-424D-8D1A-FDF87931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0E015-A380-6E4C-A7F0-F4FC6291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18505-B4F2-7F46-B2FC-B04415FA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8BC2-D767-9F4A-BE6D-D9F81655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F9C03-2119-BA40-8453-47088F16E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A128-9B17-D245-A037-EF01229608C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122C-6558-F041-802E-A4A4F8CAE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90E8-C3C8-564F-AC0D-109610932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C83C-099A-6D4D-816C-92AA4708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4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4661-0278-404D-A723-AEFB5448E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“Turtleback Tombs” (1966)</a:t>
            </a:r>
            <a:br>
              <a:rPr lang="en-US" dirty="0"/>
            </a:br>
            <a:r>
              <a:rPr lang="en-US" dirty="0" err="1"/>
              <a:t>Ôshiro</a:t>
            </a:r>
            <a:r>
              <a:rPr lang="en-US" dirty="0"/>
              <a:t> </a:t>
            </a:r>
            <a:r>
              <a:rPr lang="en-US" dirty="0" err="1"/>
              <a:t>Tatsuhiro</a:t>
            </a:r>
            <a:r>
              <a:rPr lang="en-US" dirty="0"/>
              <a:t> (1925-2000)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8BF98-553F-4748-A1C3-F3833A69A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亀の甲墓</a:t>
            </a:r>
            <a:endParaRPr lang="en-US" altLang="ja-JP" sz="3600" dirty="0"/>
          </a:p>
          <a:p>
            <a:r>
              <a:rPr lang="ja-JP" altLang="en-US" sz="3600"/>
              <a:t>大城立裕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209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E580-04DD-F541-BBE1-70745A9A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Okinawa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1A502-897B-834C-BBEA-5BB012B4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953" y="1571169"/>
            <a:ext cx="3625362" cy="4371760"/>
          </a:xfrm>
        </p:spPr>
      </p:pic>
    </p:spTree>
    <p:extLst>
      <p:ext uri="{BB962C8B-B14F-4D97-AF65-F5344CB8AC3E}">
        <p14:creationId xmlns:p14="http://schemas.microsoft.com/office/powerpoint/2010/main" val="187290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6D14-30DA-794C-BE70-ABFCEBE9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of Okinawa, April 1-June 23 1945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A50DA-CA08-9F42-938F-32A0AAD1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932" y="1302544"/>
            <a:ext cx="3887107" cy="5441950"/>
          </a:xfrm>
        </p:spPr>
      </p:pic>
    </p:spTree>
    <p:extLst>
      <p:ext uri="{BB962C8B-B14F-4D97-AF65-F5344CB8AC3E}">
        <p14:creationId xmlns:p14="http://schemas.microsoft.com/office/powerpoint/2010/main" val="394462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6D3B-9E20-4F45-BE2E-56BFC30D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 1, 1945 attack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7AAF4-E4DE-864C-8411-433E84B4D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873" y="2893570"/>
            <a:ext cx="3418254" cy="2703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CA760-2181-D044-AFA9-2E5E7AB8A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15" y="1690688"/>
            <a:ext cx="2838508" cy="225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9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088F-904B-214B-BDE3-852131C4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Turtleback Tomb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84B43-F9CE-0B4C-9D46-883300864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276" y="1442949"/>
            <a:ext cx="6576647" cy="5049926"/>
          </a:xfrm>
        </p:spPr>
      </p:pic>
    </p:spTree>
    <p:extLst>
      <p:ext uri="{BB962C8B-B14F-4D97-AF65-F5344CB8AC3E}">
        <p14:creationId xmlns:p14="http://schemas.microsoft.com/office/powerpoint/2010/main" val="38654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61CD-1AB1-AF46-B440-2D5E7FE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E4E7-57B2-B949-B59F-2848563A5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Turtleback tombs</a:t>
            </a:r>
          </a:p>
          <a:p>
            <a:r>
              <a:rPr lang="en-US" dirty="0"/>
              <a:t>Experimental language</a:t>
            </a:r>
          </a:p>
          <a:p>
            <a:r>
              <a:rPr lang="en-US" dirty="0"/>
              <a:t>Ancestor worship, O-bon</a:t>
            </a:r>
          </a:p>
          <a:p>
            <a:r>
              <a:rPr lang="en-US" dirty="0"/>
              <a:t>Filial piety</a:t>
            </a:r>
          </a:p>
          <a:p>
            <a:r>
              <a:rPr lang="en-US" dirty="0"/>
              <a:t>Spirit (</a:t>
            </a:r>
            <a:r>
              <a:rPr lang="en-US" dirty="0" err="1"/>
              <a:t>mabui</a:t>
            </a:r>
            <a:r>
              <a:rPr lang="en-US" dirty="0"/>
              <a:t>)</a:t>
            </a:r>
          </a:p>
          <a:p>
            <a:r>
              <a:rPr lang="en-US" dirty="0"/>
              <a:t>Personification</a:t>
            </a:r>
          </a:p>
          <a:p>
            <a:r>
              <a:rPr lang="en-US" dirty="0" err="1"/>
              <a:t>Ôshiro’s</a:t>
            </a:r>
            <a:r>
              <a:rPr lang="en-US" dirty="0"/>
              <a:t> political stance: </a:t>
            </a:r>
            <a:r>
              <a:rPr lang="en-US" dirty="0" err="1"/>
              <a:t>ika</a:t>
            </a:r>
            <a:r>
              <a:rPr lang="en-US" dirty="0"/>
              <a:t>/</a:t>
            </a:r>
            <a:r>
              <a:rPr lang="en-US" dirty="0" err="1"/>
              <a:t>dôka</a:t>
            </a:r>
            <a:r>
              <a:rPr lang="en-US" dirty="0"/>
              <a:t> (difference, assimilation)</a:t>
            </a:r>
          </a:p>
          <a:p>
            <a:r>
              <a:rPr lang="en-US" dirty="0"/>
              <a:t>Pedagogue: tomb (123); spirit stuffing (138)</a:t>
            </a:r>
          </a:p>
          <a:p>
            <a:r>
              <a:rPr lang="en-US" dirty="0"/>
              <a:t>Names: </a:t>
            </a:r>
            <a:r>
              <a:rPr lang="en-US" dirty="0" err="1"/>
              <a:t>Ushi</a:t>
            </a:r>
            <a:r>
              <a:rPr lang="en-US" dirty="0"/>
              <a:t>, Take, Tami-ko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2BC0-E182-D247-80CE-AA384C1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6F96-BC88-C64C-A732-8567E54A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Compare and contrast “Cocktail Party” and “Turtleback Tombs.”  Why would </a:t>
            </a:r>
            <a:r>
              <a:rPr lang="en-US" dirty="0" err="1"/>
              <a:t>Ôshiro</a:t>
            </a:r>
            <a:r>
              <a:rPr lang="en-US" dirty="0"/>
              <a:t> prefer the latter received more recognition than the former?</a:t>
            </a:r>
          </a:p>
          <a:p>
            <a:pPr marL="514350" indent="-514350">
              <a:buAutoNum type="arabicPeriod"/>
            </a:pPr>
            <a:r>
              <a:rPr lang="en-US" dirty="0"/>
              <a:t>What is the central theme of “Turtleback Tombs”?</a:t>
            </a:r>
          </a:p>
          <a:p>
            <a:pPr marL="514350" indent="-514350"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Ushi’s</a:t>
            </a:r>
            <a:r>
              <a:rPr lang="en-US" dirty="0"/>
              <a:t> role in the family?  What is </a:t>
            </a:r>
            <a:r>
              <a:rPr lang="en-US" dirty="0" err="1"/>
              <a:t>Eitarô’s</a:t>
            </a:r>
            <a:r>
              <a:rPr lang="en-US" dirty="0"/>
              <a:t> role?</a:t>
            </a:r>
          </a:p>
          <a:p>
            <a:pPr marL="0" indent="0">
              <a:buNone/>
            </a:pPr>
            <a:r>
              <a:rPr lang="en-US" dirty="0"/>
              <a:t>4.   In what way are the educated characters (councilman, principal) similar to other such characters we’ve read?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172</Words>
  <Application>Microsoft Macintosh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“Turtleback Tombs” (1966) Ôshiro Tatsuhiro (1925-2000)</vt:lpstr>
      <vt:lpstr>Map of Okinawa</vt:lpstr>
      <vt:lpstr>Battle of Okinawa, April 1-June 23 1945</vt:lpstr>
      <vt:lpstr>April 1, 1945 attack</vt:lpstr>
      <vt:lpstr>Turtleback Tomb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“Turtleback Tombs” (1966) Ôshiro Tatsuhiro, 1925-</dc:title>
  <dc:creator>Microsoft Office User</dc:creator>
  <cp:lastModifiedBy>Davinder L. Bhowmik</cp:lastModifiedBy>
  <cp:revision>13</cp:revision>
  <dcterms:created xsi:type="dcterms:W3CDTF">2019-01-28T20:53:54Z</dcterms:created>
  <dcterms:modified xsi:type="dcterms:W3CDTF">2022-04-21T20:31:20Z</dcterms:modified>
</cp:coreProperties>
</file>