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Roboto Slab"/>
      <p:bold r:id="rId22"/>
    </p:embeddedFont>
    <p:embeddedFont>
      <p:font typeface="Helvetica Neue"/>
      <p:regular r:id="rId23"/>
      <p:bold r:id="rId24"/>
      <p:italic r:id="rId25"/>
      <p:boldItalic r:id="rId26"/>
    </p:embeddedFont>
    <p:embeddedFont>
      <p:font typeface="Helvetica Neue Light"/>
      <p:regular r:id="rId27"/>
      <p:bold r:id="rId28"/>
      <p:italic r:id="rId29"/>
      <p:boldItalic r:id="rId30"/>
    </p:embeddedFont>
    <p:embeddedFont>
      <p:font typeface="PT Sans"/>
      <p:regular r:id="rId31"/>
      <p:bold r:id="rId32"/>
      <p:italic r:id="rId33"/>
      <p:boldItalic r:id="rId34"/>
    </p:embeddedFont>
    <p:embeddedFont>
      <p:font typeface="Gill Sans"/>
      <p:regular r:id="rId35"/>
      <p:bold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531C960-AC25-4BC1-BDB3-B30628626BB4}">
  <a:tblStyle styleId="{4531C960-AC25-4BC1-BDB3-B30628626BB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obotoSlab-bold.fntdata"/><Relationship Id="rId21" Type="http://schemas.openxmlformats.org/officeDocument/2006/relationships/slide" Target="slides/slide15.xml"/><Relationship Id="rId24" Type="http://schemas.openxmlformats.org/officeDocument/2006/relationships/font" Target="fonts/HelveticaNeue-bold.fntdata"/><Relationship Id="rId23" Type="http://schemas.openxmlformats.org/officeDocument/2006/relationships/font" Target="fonts/HelveticaNeue-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HelveticaNeue-boldItalic.fntdata"/><Relationship Id="rId25" Type="http://schemas.openxmlformats.org/officeDocument/2006/relationships/font" Target="fonts/HelveticaNeue-italic.fntdata"/><Relationship Id="rId28" Type="http://schemas.openxmlformats.org/officeDocument/2006/relationships/font" Target="fonts/HelveticaNeueLight-bold.fntdata"/><Relationship Id="rId27" Type="http://schemas.openxmlformats.org/officeDocument/2006/relationships/font" Target="fonts/HelveticaNeueLight-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HelveticaNeueLight-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TSans-regular.fntdata"/><Relationship Id="rId30" Type="http://schemas.openxmlformats.org/officeDocument/2006/relationships/font" Target="fonts/HelveticaNeueLight-boldItalic.fntdata"/><Relationship Id="rId11" Type="http://schemas.openxmlformats.org/officeDocument/2006/relationships/slide" Target="slides/slide5.xml"/><Relationship Id="rId33" Type="http://schemas.openxmlformats.org/officeDocument/2006/relationships/font" Target="fonts/PTSans-italic.fntdata"/><Relationship Id="rId10" Type="http://schemas.openxmlformats.org/officeDocument/2006/relationships/slide" Target="slides/slide4.xml"/><Relationship Id="rId32" Type="http://schemas.openxmlformats.org/officeDocument/2006/relationships/font" Target="fonts/PTSans-bold.fntdata"/><Relationship Id="rId13" Type="http://schemas.openxmlformats.org/officeDocument/2006/relationships/slide" Target="slides/slide7.xml"/><Relationship Id="rId35" Type="http://schemas.openxmlformats.org/officeDocument/2006/relationships/font" Target="fonts/GillSans-regular.fntdata"/><Relationship Id="rId12" Type="http://schemas.openxmlformats.org/officeDocument/2006/relationships/slide" Target="slides/slide6.xml"/><Relationship Id="rId34" Type="http://schemas.openxmlformats.org/officeDocument/2006/relationships/font" Target="fonts/PTSans-boldItalic.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GillSans-bold.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102cf3ebe15_0_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g102cf3ebe15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102cf3ebe15_0_27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g102cf3ebe15_0_2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10935e90e2b_0_1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g10935e90e2b_0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115ccffe8ef_0_49: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g115ccffe8ef_0_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115ccffe8ef_0_9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g115ccffe8ef_0_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102cf3ebe15_2_8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g102cf3ebe15_2_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g102cf3ebe15_0_57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g102cf3ebe15_0_5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02cf3ebe15_0_4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g102cf3ebe15_0_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02cf3ebe15_2_1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g102cf3ebe15_2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02cf3ebe15_3_53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g102cf3ebe15_3_5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15ccffe8ef_2_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g115ccffe8ef_2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15ccffe8ef_2_3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g115ccffe8ef_2_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0935e90e2b_0_19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g10935e90e2b_0_1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0935e90e2b_0_22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g10935e90e2b_0_2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115ccffe8ef_2_9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Im vorhandenen Video wird die Applikation mit dem </a:t>
            </a:r>
            <a:r>
              <a:rPr lang="de"/>
              <a:t>Hauptmenü vorgestellt. Zu beginn wird das Einstellungsmenü geöffnet</a:t>
            </a:r>
            <a:r>
              <a:rPr lang="de"/>
              <a:t>  und die gewünschten Einstellungen festgelegt,danach wird die Hauptszene gestartet.Auch hier wird nochmal das Einstellungsmenü geöffnet um die wirkung der verschiedenen Einstellungen darzustellen.</a:t>
            </a:r>
            <a:endParaRPr/>
          </a:p>
          <a:p>
            <a:pPr indent="0" lvl="0" marL="0" rtl="0" algn="l">
              <a:spcBef>
                <a:spcPts val="0"/>
              </a:spcBef>
              <a:spcAft>
                <a:spcPts val="0"/>
              </a:spcAft>
              <a:buNone/>
            </a:pPr>
            <a:r>
              <a:rPr lang="de"/>
              <a:t>Folgend wird die Karte gezeigt und die Tiere gescannt womit dann das ende der Prototyp version von A Deep Dive erreicht wurde.</a:t>
            </a:r>
            <a:endParaRPr/>
          </a:p>
        </p:txBody>
      </p:sp>
      <p:sp>
        <p:nvSpPr>
          <p:cNvPr id="382" name="Google Shape;382;g115ccffe8ef_2_9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er 1">
  <p:cSld name="TITLE_AND_BODY_1">
    <p:spTree>
      <p:nvGrpSpPr>
        <p:cNvPr id="50" name="Shape 50"/>
        <p:cNvGrpSpPr/>
        <p:nvPr/>
      </p:nvGrpSpPr>
      <p:grpSpPr>
        <a:xfrm>
          <a:off x="0" y="0"/>
          <a:ext cx="0" cy="0"/>
          <a:chOff x="0" y="0"/>
          <a:chExt cx="0" cy="0"/>
        </a:xfrm>
      </p:grpSpPr>
      <p:sp>
        <p:nvSpPr>
          <p:cNvPr id="51" name="Google Shape;51;p13"/>
          <p:cNvSpPr txBox="1"/>
          <p:nvPr>
            <p:ph idx="12" type="sldNum"/>
          </p:nvPr>
        </p:nvSpPr>
        <p:spPr>
          <a:xfrm>
            <a:off x="4449997" y="4902398"/>
            <a:ext cx="239100" cy="220200"/>
          </a:xfrm>
          <a:prstGeom prst="rect">
            <a:avLst/>
          </a:prstGeom>
          <a:noFill/>
          <a:ln>
            <a:noFill/>
          </a:ln>
        </p:spPr>
        <p:txBody>
          <a:bodyPr anchorCtr="0" anchor="t" bIns="32750" lIns="32750" spcFirstLastPara="1" rIns="32750" wrap="square" tIns="32750">
            <a:spAutoFit/>
          </a:bodyPr>
          <a:lstStyle>
            <a:lvl1pPr indent="0" lvl="0" marL="0" rtl="0" algn="ctr">
              <a:lnSpc>
                <a:spcPct val="100000"/>
              </a:lnSpc>
              <a:spcBef>
                <a:spcPts val="0"/>
              </a:spcBef>
              <a:spcAft>
                <a:spcPts val="0"/>
              </a:spcAft>
              <a:buClr>
                <a:srgbClr val="000000"/>
              </a:buClr>
              <a:buSzPts val="1000"/>
              <a:buFont typeface="Helvetica Neue Light"/>
              <a:buNone/>
              <a:defRPr b="0" sz="1000">
                <a:latin typeface="Helvetica Neue Light"/>
                <a:ea typeface="Helvetica Neue Light"/>
                <a:cs typeface="Helvetica Neue Light"/>
                <a:sym typeface="Helvetica Neue Light"/>
              </a:defRPr>
            </a:lvl1pPr>
            <a:lvl2pPr indent="0" lvl="1" marL="0" rtl="0" algn="ctr">
              <a:lnSpc>
                <a:spcPct val="100000"/>
              </a:lnSpc>
              <a:spcBef>
                <a:spcPts val="0"/>
              </a:spcBef>
              <a:spcAft>
                <a:spcPts val="0"/>
              </a:spcAft>
              <a:buClr>
                <a:srgbClr val="000000"/>
              </a:buClr>
              <a:buSzPts val="1000"/>
              <a:buFont typeface="Helvetica Neue Light"/>
              <a:buNone/>
              <a:defRPr b="0" sz="1000">
                <a:latin typeface="Helvetica Neue Light"/>
                <a:ea typeface="Helvetica Neue Light"/>
                <a:cs typeface="Helvetica Neue Light"/>
                <a:sym typeface="Helvetica Neue Light"/>
              </a:defRPr>
            </a:lvl2pPr>
            <a:lvl3pPr indent="0" lvl="2" marL="0" rtl="0" algn="ctr">
              <a:lnSpc>
                <a:spcPct val="100000"/>
              </a:lnSpc>
              <a:spcBef>
                <a:spcPts val="0"/>
              </a:spcBef>
              <a:spcAft>
                <a:spcPts val="0"/>
              </a:spcAft>
              <a:buClr>
                <a:srgbClr val="000000"/>
              </a:buClr>
              <a:buSzPts val="1000"/>
              <a:buFont typeface="Helvetica Neue Light"/>
              <a:buNone/>
              <a:defRPr b="0" sz="1000">
                <a:latin typeface="Helvetica Neue Light"/>
                <a:ea typeface="Helvetica Neue Light"/>
                <a:cs typeface="Helvetica Neue Light"/>
                <a:sym typeface="Helvetica Neue Light"/>
              </a:defRPr>
            </a:lvl3pPr>
            <a:lvl4pPr indent="0" lvl="3" marL="0" rtl="0" algn="ctr">
              <a:lnSpc>
                <a:spcPct val="100000"/>
              </a:lnSpc>
              <a:spcBef>
                <a:spcPts val="0"/>
              </a:spcBef>
              <a:spcAft>
                <a:spcPts val="0"/>
              </a:spcAft>
              <a:buClr>
                <a:srgbClr val="000000"/>
              </a:buClr>
              <a:buSzPts val="1000"/>
              <a:buFont typeface="Helvetica Neue Light"/>
              <a:buNone/>
              <a:defRPr b="0" sz="1000">
                <a:latin typeface="Helvetica Neue Light"/>
                <a:ea typeface="Helvetica Neue Light"/>
                <a:cs typeface="Helvetica Neue Light"/>
                <a:sym typeface="Helvetica Neue Light"/>
              </a:defRPr>
            </a:lvl4pPr>
            <a:lvl5pPr indent="0" lvl="4" marL="0" rtl="0" algn="ctr">
              <a:lnSpc>
                <a:spcPct val="100000"/>
              </a:lnSpc>
              <a:spcBef>
                <a:spcPts val="0"/>
              </a:spcBef>
              <a:spcAft>
                <a:spcPts val="0"/>
              </a:spcAft>
              <a:buClr>
                <a:srgbClr val="000000"/>
              </a:buClr>
              <a:buSzPts val="1000"/>
              <a:buFont typeface="Helvetica Neue Light"/>
              <a:buNone/>
              <a:defRPr b="0" sz="1000">
                <a:latin typeface="Helvetica Neue Light"/>
                <a:ea typeface="Helvetica Neue Light"/>
                <a:cs typeface="Helvetica Neue Light"/>
                <a:sym typeface="Helvetica Neue Light"/>
              </a:defRPr>
            </a:lvl5pPr>
            <a:lvl6pPr indent="0" lvl="5" marL="0" rtl="0" algn="ctr">
              <a:lnSpc>
                <a:spcPct val="100000"/>
              </a:lnSpc>
              <a:spcBef>
                <a:spcPts val="0"/>
              </a:spcBef>
              <a:spcAft>
                <a:spcPts val="0"/>
              </a:spcAft>
              <a:buClr>
                <a:srgbClr val="000000"/>
              </a:buClr>
              <a:buSzPts val="1000"/>
              <a:buFont typeface="Helvetica Neue Light"/>
              <a:buNone/>
              <a:defRPr b="0" sz="1000">
                <a:latin typeface="Helvetica Neue Light"/>
                <a:ea typeface="Helvetica Neue Light"/>
                <a:cs typeface="Helvetica Neue Light"/>
                <a:sym typeface="Helvetica Neue Light"/>
              </a:defRPr>
            </a:lvl6pPr>
            <a:lvl7pPr indent="0" lvl="6" marL="0" rtl="0" algn="ctr">
              <a:lnSpc>
                <a:spcPct val="100000"/>
              </a:lnSpc>
              <a:spcBef>
                <a:spcPts val="0"/>
              </a:spcBef>
              <a:spcAft>
                <a:spcPts val="0"/>
              </a:spcAft>
              <a:buClr>
                <a:srgbClr val="000000"/>
              </a:buClr>
              <a:buSzPts val="1000"/>
              <a:buFont typeface="Helvetica Neue Light"/>
              <a:buNone/>
              <a:defRPr b="0" sz="1000">
                <a:latin typeface="Helvetica Neue Light"/>
                <a:ea typeface="Helvetica Neue Light"/>
                <a:cs typeface="Helvetica Neue Light"/>
                <a:sym typeface="Helvetica Neue Light"/>
              </a:defRPr>
            </a:lvl7pPr>
            <a:lvl8pPr indent="0" lvl="7" marL="0" rtl="0" algn="ctr">
              <a:lnSpc>
                <a:spcPct val="100000"/>
              </a:lnSpc>
              <a:spcBef>
                <a:spcPts val="0"/>
              </a:spcBef>
              <a:spcAft>
                <a:spcPts val="0"/>
              </a:spcAft>
              <a:buClr>
                <a:srgbClr val="000000"/>
              </a:buClr>
              <a:buSzPts val="1000"/>
              <a:buFont typeface="Helvetica Neue Light"/>
              <a:buNone/>
              <a:defRPr b="0" sz="1000">
                <a:latin typeface="Helvetica Neue Light"/>
                <a:ea typeface="Helvetica Neue Light"/>
                <a:cs typeface="Helvetica Neue Light"/>
                <a:sym typeface="Helvetica Neue Light"/>
              </a:defRPr>
            </a:lvl8pPr>
            <a:lvl9pPr indent="0" lvl="8" marL="0" rtl="0" algn="ctr">
              <a:lnSpc>
                <a:spcPct val="100000"/>
              </a:lnSpc>
              <a:spcBef>
                <a:spcPts val="0"/>
              </a:spcBef>
              <a:spcAft>
                <a:spcPts val="0"/>
              </a:spcAft>
              <a:buClr>
                <a:srgbClr val="000000"/>
              </a:buClr>
              <a:buSzPts val="1000"/>
              <a:buFont typeface="Helvetica Neue Light"/>
              <a:buNone/>
              <a:defRPr b="0" sz="10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de"/>
              <a:t>‹#›</a:t>
            </a:fld>
            <a:endParaRPr>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er 2">
  <p:cSld name="TITLE_AND_BODY_2">
    <p:spTree>
      <p:nvGrpSpPr>
        <p:cNvPr id="52" name="Shape 52"/>
        <p:cNvGrpSpPr/>
        <p:nvPr/>
      </p:nvGrpSpPr>
      <p:grpSpPr>
        <a:xfrm>
          <a:off x="0" y="0"/>
          <a:ext cx="0" cy="0"/>
          <a:chOff x="0" y="0"/>
          <a:chExt cx="0" cy="0"/>
        </a:xfrm>
      </p:grpSpPr>
      <p:sp>
        <p:nvSpPr>
          <p:cNvPr id="53" name="Google Shape;53;p14"/>
          <p:cNvSpPr txBox="1"/>
          <p:nvPr>
            <p:ph idx="12" type="sldNum"/>
          </p:nvPr>
        </p:nvSpPr>
        <p:spPr>
          <a:xfrm>
            <a:off x="4449997" y="4902398"/>
            <a:ext cx="239100" cy="220200"/>
          </a:xfrm>
          <a:prstGeom prst="rect">
            <a:avLst/>
          </a:prstGeom>
          <a:noFill/>
          <a:ln>
            <a:noFill/>
          </a:ln>
        </p:spPr>
        <p:txBody>
          <a:bodyPr anchorCtr="0" anchor="t" bIns="32750" lIns="32750" spcFirstLastPara="1" rIns="32750" wrap="square" tIns="32750">
            <a:spAutoFit/>
          </a:bodyPr>
          <a:lstStyle>
            <a:lvl1pPr indent="0" lvl="0" marL="0" rtl="0" algn="ctr">
              <a:lnSpc>
                <a:spcPct val="100000"/>
              </a:lnSpc>
              <a:spcBef>
                <a:spcPts val="0"/>
              </a:spcBef>
              <a:spcAft>
                <a:spcPts val="0"/>
              </a:spcAft>
              <a:buClr>
                <a:srgbClr val="000000"/>
              </a:buClr>
              <a:buSzPts val="1000"/>
              <a:buFont typeface="Helvetica Neue Light"/>
              <a:buNone/>
              <a:defRPr b="0" sz="1000">
                <a:latin typeface="Helvetica Neue Light"/>
                <a:ea typeface="Helvetica Neue Light"/>
                <a:cs typeface="Helvetica Neue Light"/>
                <a:sym typeface="Helvetica Neue Light"/>
              </a:defRPr>
            </a:lvl1pPr>
            <a:lvl2pPr indent="0" lvl="1" marL="0" rtl="0" algn="ctr">
              <a:lnSpc>
                <a:spcPct val="100000"/>
              </a:lnSpc>
              <a:spcBef>
                <a:spcPts val="0"/>
              </a:spcBef>
              <a:spcAft>
                <a:spcPts val="0"/>
              </a:spcAft>
              <a:buClr>
                <a:srgbClr val="000000"/>
              </a:buClr>
              <a:buSzPts val="1000"/>
              <a:buFont typeface="Helvetica Neue Light"/>
              <a:buNone/>
              <a:defRPr b="0" sz="1000">
                <a:latin typeface="Helvetica Neue Light"/>
                <a:ea typeface="Helvetica Neue Light"/>
                <a:cs typeface="Helvetica Neue Light"/>
                <a:sym typeface="Helvetica Neue Light"/>
              </a:defRPr>
            </a:lvl2pPr>
            <a:lvl3pPr indent="0" lvl="2" marL="0" rtl="0" algn="ctr">
              <a:lnSpc>
                <a:spcPct val="100000"/>
              </a:lnSpc>
              <a:spcBef>
                <a:spcPts val="0"/>
              </a:spcBef>
              <a:spcAft>
                <a:spcPts val="0"/>
              </a:spcAft>
              <a:buClr>
                <a:srgbClr val="000000"/>
              </a:buClr>
              <a:buSzPts val="1000"/>
              <a:buFont typeface="Helvetica Neue Light"/>
              <a:buNone/>
              <a:defRPr b="0" sz="1000">
                <a:latin typeface="Helvetica Neue Light"/>
                <a:ea typeface="Helvetica Neue Light"/>
                <a:cs typeface="Helvetica Neue Light"/>
                <a:sym typeface="Helvetica Neue Light"/>
              </a:defRPr>
            </a:lvl3pPr>
            <a:lvl4pPr indent="0" lvl="3" marL="0" rtl="0" algn="ctr">
              <a:lnSpc>
                <a:spcPct val="100000"/>
              </a:lnSpc>
              <a:spcBef>
                <a:spcPts val="0"/>
              </a:spcBef>
              <a:spcAft>
                <a:spcPts val="0"/>
              </a:spcAft>
              <a:buClr>
                <a:srgbClr val="000000"/>
              </a:buClr>
              <a:buSzPts val="1000"/>
              <a:buFont typeface="Helvetica Neue Light"/>
              <a:buNone/>
              <a:defRPr b="0" sz="1000">
                <a:latin typeface="Helvetica Neue Light"/>
                <a:ea typeface="Helvetica Neue Light"/>
                <a:cs typeface="Helvetica Neue Light"/>
                <a:sym typeface="Helvetica Neue Light"/>
              </a:defRPr>
            </a:lvl4pPr>
            <a:lvl5pPr indent="0" lvl="4" marL="0" rtl="0" algn="ctr">
              <a:lnSpc>
                <a:spcPct val="100000"/>
              </a:lnSpc>
              <a:spcBef>
                <a:spcPts val="0"/>
              </a:spcBef>
              <a:spcAft>
                <a:spcPts val="0"/>
              </a:spcAft>
              <a:buClr>
                <a:srgbClr val="000000"/>
              </a:buClr>
              <a:buSzPts val="1000"/>
              <a:buFont typeface="Helvetica Neue Light"/>
              <a:buNone/>
              <a:defRPr b="0" sz="1000">
                <a:latin typeface="Helvetica Neue Light"/>
                <a:ea typeface="Helvetica Neue Light"/>
                <a:cs typeface="Helvetica Neue Light"/>
                <a:sym typeface="Helvetica Neue Light"/>
              </a:defRPr>
            </a:lvl5pPr>
            <a:lvl6pPr indent="0" lvl="5" marL="0" rtl="0" algn="ctr">
              <a:lnSpc>
                <a:spcPct val="100000"/>
              </a:lnSpc>
              <a:spcBef>
                <a:spcPts val="0"/>
              </a:spcBef>
              <a:spcAft>
                <a:spcPts val="0"/>
              </a:spcAft>
              <a:buClr>
                <a:srgbClr val="000000"/>
              </a:buClr>
              <a:buSzPts val="1000"/>
              <a:buFont typeface="Helvetica Neue Light"/>
              <a:buNone/>
              <a:defRPr b="0" sz="1000">
                <a:latin typeface="Helvetica Neue Light"/>
                <a:ea typeface="Helvetica Neue Light"/>
                <a:cs typeface="Helvetica Neue Light"/>
                <a:sym typeface="Helvetica Neue Light"/>
              </a:defRPr>
            </a:lvl6pPr>
            <a:lvl7pPr indent="0" lvl="6" marL="0" rtl="0" algn="ctr">
              <a:lnSpc>
                <a:spcPct val="100000"/>
              </a:lnSpc>
              <a:spcBef>
                <a:spcPts val="0"/>
              </a:spcBef>
              <a:spcAft>
                <a:spcPts val="0"/>
              </a:spcAft>
              <a:buClr>
                <a:srgbClr val="000000"/>
              </a:buClr>
              <a:buSzPts val="1000"/>
              <a:buFont typeface="Helvetica Neue Light"/>
              <a:buNone/>
              <a:defRPr b="0" sz="1000">
                <a:latin typeface="Helvetica Neue Light"/>
                <a:ea typeface="Helvetica Neue Light"/>
                <a:cs typeface="Helvetica Neue Light"/>
                <a:sym typeface="Helvetica Neue Light"/>
              </a:defRPr>
            </a:lvl7pPr>
            <a:lvl8pPr indent="0" lvl="7" marL="0" rtl="0" algn="ctr">
              <a:lnSpc>
                <a:spcPct val="100000"/>
              </a:lnSpc>
              <a:spcBef>
                <a:spcPts val="0"/>
              </a:spcBef>
              <a:spcAft>
                <a:spcPts val="0"/>
              </a:spcAft>
              <a:buClr>
                <a:srgbClr val="000000"/>
              </a:buClr>
              <a:buSzPts val="1000"/>
              <a:buFont typeface="Helvetica Neue Light"/>
              <a:buNone/>
              <a:defRPr b="0" sz="1000">
                <a:latin typeface="Helvetica Neue Light"/>
                <a:ea typeface="Helvetica Neue Light"/>
                <a:cs typeface="Helvetica Neue Light"/>
                <a:sym typeface="Helvetica Neue Light"/>
              </a:defRPr>
            </a:lvl8pPr>
            <a:lvl9pPr indent="0" lvl="8" marL="0" rtl="0" algn="ctr">
              <a:lnSpc>
                <a:spcPct val="100000"/>
              </a:lnSpc>
              <a:spcBef>
                <a:spcPts val="0"/>
              </a:spcBef>
              <a:spcAft>
                <a:spcPts val="0"/>
              </a:spcAft>
              <a:buClr>
                <a:srgbClr val="000000"/>
              </a:buClr>
              <a:buSzPts val="1000"/>
              <a:buFont typeface="Helvetica Neue Light"/>
              <a:buNone/>
              <a:defRPr b="0" sz="10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de"/>
              <a:t>‹#›</a:t>
            </a:fld>
            <a:endParaRPr>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de"/>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3.png"/><Relationship Id="rId6"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hyperlink" Target="http://drive.google.com/file/d/1v4naT4r_y52W6AEYRk-0BzChz4JvK4pj/view" TargetMode="External"/><Relationship Id="rId4" Type="http://schemas.openxmlformats.org/officeDocument/2006/relationships/image" Target="../media/image1.png"/><Relationship Id="rId5" Type="http://schemas.openxmlformats.org/officeDocument/2006/relationships/hyperlink" Target="https://drive.google.com/file/d/1v4naT4r_y52W6AEYRk-0BzChz4JvK4pj/view?usp=sharin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5"/>
          <p:cNvSpPr/>
          <p:nvPr/>
        </p:nvSpPr>
        <p:spPr>
          <a:xfrm>
            <a:off x="540246" y="5315396"/>
            <a:ext cx="1187700" cy="89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133</a:t>
            </a:r>
            <a:endParaRPr sz="900"/>
          </a:p>
        </p:txBody>
      </p:sp>
      <p:sp>
        <p:nvSpPr>
          <p:cNvPr id="59" name="Google Shape;59;p15"/>
          <p:cNvSpPr/>
          <p:nvPr/>
        </p:nvSpPr>
        <p:spPr>
          <a:xfrm>
            <a:off x="1727895" y="5315396"/>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60" name="Google Shape;60;p15"/>
          <p:cNvSpPr/>
          <p:nvPr/>
        </p:nvSpPr>
        <p:spPr>
          <a:xfrm>
            <a:off x="1915418" y="5315396"/>
            <a:ext cx="1187700" cy="89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133</a:t>
            </a:r>
            <a:endParaRPr sz="900"/>
          </a:p>
        </p:txBody>
      </p:sp>
      <p:sp>
        <p:nvSpPr>
          <p:cNvPr id="61" name="Google Shape;61;p15"/>
          <p:cNvSpPr/>
          <p:nvPr/>
        </p:nvSpPr>
        <p:spPr>
          <a:xfrm>
            <a:off x="3103066" y="5315396"/>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62" name="Google Shape;62;p15"/>
          <p:cNvSpPr/>
          <p:nvPr/>
        </p:nvSpPr>
        <p:spPr>
          <a:xfrm>
            <a:off x="3290590" y="5315396"/>
            <a:ext cx="1187700" cy="89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133</a:t>
            </a:r>
            <a:endParaRPr sz="900"/>
          </a:p>
        </p:txBody>
      </p:sp>
      <p:sp>
        <p:nvSpPr>
          <p:cNvPr id="63" name="Google Shape;63;p15"/>
          <p:cNvSpPr/>
          <p:nvPr/>
        </p:nvSpPr>
        <p:spPr>
          <a:xfrm>
            <a:off x="4478238" y="5315396"/>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64" name="Google Shape;64;p15"/>
          <p:cNvSpPr/>
          <p:nvPr/>
        </p:nvSpPr>
        <p:spPr>
          <a:xfrm>
            <a:off x="4665762" y="5315396"/>
            <a:ext cx="1187700" cy="89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133</a:t>
            </a:r>
            <a:endParaRPr sz="900"/>
          </a:p>
        </p:txBody>
      </p:sp>
      <p:sp>
        <p:nvSpPr>
          <p:cNvPr id="65" name="Google Shape;65;p15"/>
          <p:cNvSpPr/>
          <p:nvPr/>
        </p:nvSpPr>
        <p:spPr>
          <a:xfrm>
            <a:off x="5853410" y="5315396"/>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66" name="Google Shape;66;p15"/>
          <p:cNvSpPr/>
          <p:nvPr/>
        </p:nvSpPr>
        <p:spPr>
          <a:xfrm>
            <a:off x="6040934" y="5315396"/>
            <a:ext cx="1187700" cy="89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133</a:t>
            </a:r>
            <a:endParaRPr sz="900"/>
          </a:p>
        </p:txBody>
      </p:sp>
      <p:sp>
        <p:nvSpPr>
          <p:cNvPr id="67" name="Google Shape;67;p15"/>
          <p:cNvSpPr/>
          <p:nvPr/>
        </p:nvSpPr>
        <p:spPr>
          <a:xfrm>
            <a:off x="7228582" y="5315396"/>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68" name="Google Shape;68;p15"/>
          <p:cNvSpPr/>
          <p:nvPr/>
        </p:nvSpPr>
        <p:spPr>
          <a:xfrm>
            <a:off x="7416105" y="5315396"/>
            <a:ext cx="1187700" cy="89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133</a:t>
            </a:r>
            <a:endParaRPr sz="900"/>
          </a:p>
        </p:txBody>
      </p:sp>
      <p:sp>
        <p:nvSpPr>
          <p:cNvPr id="69" name="Google Shape;69;p15"/>
          <p:cNvSpPr/>
          <p:nvPr/>
        </p:nvSpPr>
        <p:spPr>
          <a:xfrm>
            <a:off x="-732234" y="-3349"/>
            <a:ext cx="598200" cy="4488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67</a:t>
            </a:r>
            <a:endParaRPr sz="900"/>
          </a:p>
        </p:txBody>
      </p:sp>
      <p:sp>
        <p:nvSpPr>
          <p:cNvPr id="70" name="Google Shape;70;p15"/>
          <p:cNvSpPr/>
          <p:nvPr/>
        </p:nvSpPr>
        <p:spPr>
          <a:xfrm>
            <a:off x="-607219" y="445368"/>
            <a:ext cx="473400" cy="3549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53</a:t>
            </a:r>
            <a:endParaRPr sz="900"/>
          </a:p>
        </p:txBody>
      </p:sp>
      <p:sp>
        <p:nvSpPr>
          <p:cNvPr id="71" name="Google Shape;71;p15"/>
          <p:cNvSpPr/>
          <p:nvPr/>
        </p:nvSpPr>
        <p:spPr>
          <a:xfrm>
            <a:off x="-321469" y="800323"/>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72" name="Google Shape;72;p15"/>
          <p:cNvSpPr/>
          <p:nvPr/>
        </p:nvSpPr>
        <p:spPr>
          <a:xfrm>
            <a:off x="-607219" y="940966"/>
            <a:ext cx="473400" cy="3549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53</a:t>
            </a:r>
            <a:endParaRPr sz="900"/>
          </a:p>
        </p:txBody>
      </p:sp>
      <p:sp>
        <p:nvSpPr>
          <p:cNvPr id="73" name="Google Shape;73;p15"/>
          <p:cNvSpPr/>
          <p:nvPr/>
        </p:nvSpPr>
        <p:spPr>
          <a:xfrm>
            <a:off x="-321469" y="1295921"/>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74" name="Google Shape;74;p15"/>
          <p:cNvSpPr/>
          <p:nvPr/>
        </p:nvSpPr>
        <p:spPr>
          <a:xfrm>
            <a:off x="-607219" y="1436563"/>
            <a:ext cx="473400" cy="3549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53</a:t>
            </a:r>
            <a:endParaRPr sz="900"/>
          </a:p>
        </p:txBody>
      </p:sp>
      <p:sp>
        <p:nvSpPr>
          <p:cNvPr id="75" name="Google Shape;75;p15"/>
          <p:cNvSpPr/>
          <p:nvPr/>
        </p:nvSpPr>
        <p:spPr>
          <a:xfrm>
            <a:off x="-321469" y="1791519"/>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76" name="Google Shape;76;p15"/>
          <p:cNvSpPr/>
          <p:nvPr/>
        </p:nvSpPr>
        <p:spPr>
          <a:xfrm>
            <a:off x="-607219" y="1932161"/>
            <a:ext cx="473400" cy="3549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53</a:t>
            </a:r>
            <a:endParaRPr sz="900"/>
          </a:p>
        </p:txBody>
      </p:sp>
      <p:sp>
        <p:nvSpPr>
          <p:cNvPr id="77" name="Google Shape;77;p15"/>
          <p:cNvSpPr/>
          <p:nvPr/>
        </p:nvSpPr>
        <p:spPr>
          <a:xfrm>
            <a:off x="-321469" y="2287116"/>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78" name="Google Shape;78;p15"/>
          <p:cNvSpPr/>
          <p:nvPr/>
        </p:nvSpPr>
        <p:spPr>
          <a:xfrm>
            <a:off x="-607219" y="2427759"/>
            <a:ext cx="473400" cy="3549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53</a:t>
            </a:r>
            <a:endParaRPr sz="900"/>
          </a:p>
        </p:txBody>
      </p:sp>
      <p:sp>
        <p:nvSpPr>
          <p:cNvPr id="79" name="Google Shape;79;p15"/>
          <p:cNvSpPr/>
          <p:nvPr/>
        </p:nvSpPr>
        <p:spPr>
          <a:xfrm>
            <a:off x="-321469" y="2782714"/>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80" name="Google Shape;80;p15"/>
          <p:cNvSpPr/>
          <p:nvPr/>
        </p:nvSpPr>
        <p:spPr>
          <a:xfrm>
            <a:off x="-607219" y="2923356"/>
            <a:ext cx="473400" cy="3549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53</a:t>
            </a:r>
            <a:endParaRPr sz="900"/>
          </a:p>
        </p:txBody>
      </p:sp>
      <p:sp>
        <p:nvSpPr>
          <p:cNvPr id="81" name="Google Shape;81;p15"/>
          <p:cNvSpPr/>
          <p:nvPr/>
        </p:nvSpPr>
        <p:spPr>
          <a:xfrm>
            <a:off x="-321469" y="3278312"/>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82" name="Google Shape;82;p15"/>
          <p:cNvSpPr/>
          <p:nvPr/>
        </p:nvSpPr>
        <p:spPr>
          <a:xfrm>
            <a:off x="-607219" y="3418954"/>
            <a:ext cx="473400" cy="3549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53</a:t>
            </a:r>
            <a:endParaRPr sz="900"/>
          </a:p>
        </p:txBody>
      </p:sp>
      <p:sp>
        <p:nvSpPr>
          <p:cNvPr id="83" name="Google Shape;83;p15"/>
          <p:cNvSpPr/>
          <p:nvPr/>
        </p:nvSpPr>
        <p:spPr>
          <a:xfrm>
            <a:off x="-321469" y="3773909"/>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84" name="Google Shape;84;p15"/>
          <p:cNvSpPr/>
          <p:nvPr/>
        </p:nvSpPr>
        <p:spPr>
          <a:xfrm>
            <a:off x="-607219" y="3914552"/>
            <a:ext cx="473400" cy="3549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53</a:t>
            </a:r>
            <a:endParaRPr sz="900"/>
          </a:p>
        </p:txBody>
      </p:sp>
      <p:sp>
        <p:nvSpPr>
          <p:cNvPr id="85" name="Google Shape;85;p15"/>
          <p:cNvSpPr/>
          <p:nvPr/>
        </p:nvSpPr>
        <p:spPr>
          <a:xfrm>
            <a:off x="-321469" y="4269507"/>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86" name="Google Shape;86;p15"/>
          <p:cNvSpPr/>
          <p:nvPr/>
        </p:nvSpPr>
        <p:spPr>
          <a:xfrm>
            <a:off x="-607219" y="4410149"/>
            <a:ext cx="473400" cy="3549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53</a:t>
            </a:r>
            <a:endParaRPr sz="900"/>
          </a:p>
        </p:txBody>
      </p:sp>
      <p:grpSp>
        <p:nvGrpSpPr>
          <p:cNvPr id="87" name="Google Shape;87;p15"/>
          <p:cNvGrpSpPr/>
          <p:nvPr/>
        </p:nvGrpSpPr>
        <p:grpSpPr>
          <a:xfrm>
            <a:off x="0" y="5089922"/>
            <a:ext cx="9143675" cy="133987"/>
            <a:chOff x="0" y="0"/>
            <a:chExt cx="13004800" cy="254100"/>
          </a:xfrm>
        </p:grpSpPr>
        <p:sp>
          <p:nvSpPr>
            <p:cNvPr id="88" name="Google Shape;88;p15"/>
            <p:cNvSpPr/>
            <p:nvPr/>
          </p:nvSpPr>
          <p:spPr>
            <a:xfrm>
              <a:off x="762000" y="0"/>
              <a:ext cx="2870100" cy="254100"/>
            </a:xfrm>
            <a:prstGeom prst="rect">
              <a:avLst/>
            </a:prstGeom>
            <a:solidFill>
              <a:srgbClr val="01AD2F"/>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000000"/>
                </a:buClr>
                <a:buSzPts val="2700"/>
                <a:buFont typeface="Gill Sans"/>
                <a:buNone/>
              </a:pPr>
              <a:r>
                <a:t/>
              </a:r>
              <a:endParaRPr b="0" i="0" sz="2700" u="none" cap="none" strike="noStrike">
                <a:solidFill>
                  <a:srgbClr val="000000"/>
                </a:solidFill>
                <a:latin typeface="Gill Sans"/>
                <a:ea typeface="Gill Sans"/>
                <a:cs typeface="Gill Sans"/>
                <a:sym typeface="Gill Sans"/>
              </a:endParaRPr>
            </a:p>
          </p:txBody>
        </p:sp>
        <p:sp>
          <p:nvSpPr>
            <p:cNvPr id="89" name="Google Shape;89;p15"/>
            <p:cNvSpPr/>
            <p:nvPr/>
          </p:nvSpPr>
          <p:spPr>
            <a:xfrm>
              <a:off x="3632200" y="0"/>
              <a:ext cx="2870100" cy="254100"/>
            </a:xfrm>
            <a:prstGeom prst="rect">
              <a:avLst/>
            </a:prstGeom>
            <a:solidFill>
              <a:srgbClr val="DD1166"/>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000000"/>
                </a:buClr>
                <a:buSzPts val="2700"/>
                <a:buFont typeface="Gill Sans"/>
                <a:buNone/>
              </a:pPr>
              <a:r>
                <a:t/>
              </a:r>
              <a:endParaRPr b="0" i="0" sz="2700" u="none" cap="none" strike="noStrike">
                <a:solidFill>
                  <a:srgbClr val="000000"/>
                </a:solidFill>
                <a:latin typeface="Gill Sans"/>
                <a:ea typeface="Gill Sans"/>
                <a:cs typeface="Gill Sans"/>
                <a:sym typeface="Gill Sans"/>
              </a:endParaRPr>
            </a:p>
          </p:txBody>
        </p:sp>
        <p:sp>
          <p:nvSpPr>
            <p:cNvPr id="90" name="Google Shape;90;p15"/>
            <p:cNvSpPr/>
            <p:nvPr/>
          </p:nvSpPr>
          <p:spPr>
            <a:xfrm>
              <a:off x="6502400" y="0"/>
              <a:ext cx="2870100" cy="254100"/>
            </a:xfrm>
            <a:prstGeom prst="rect">
              <a:avLst/>
            </a:prstGeom>
            <a:solidFill>
              <a:srgbClr val="9314CE"/>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000000"/>
                </a:buClr>
                <a:buSzPts val="2700"/>
                <a:buFont typeface="Gill Sans"/>
                <a:buNone/>
              </a:pPr>
              <a:r>
                <a:t/>
              </a:r>
              <a:endParaRPr b="0" i="0" sz="2700" u="none" cap="none" strike="noStrike">
                <a:solidFill>
                  <a:srgbClr val="000000"/>
                </a:solidFill>
                <a:latin typeface="Gill Sans"/>
                <a:ea typeface="Gill Sans"/>
                <a:cs typeface="Gill Sans"/>
                <a:sym typeface="Gill Sans"/>
              </a:endParaRPr>
            </a:p>
          </p:txBody>
        </p:sp>
        <p:sp>
          <p:nvSpPr>
            <p:cNvPr id="91" name="Google Shape;91;p15"/>
            <p:cNvSpPr/>
            <p:nvPr/>
          </p:nvSpPr>
          <p:spPr>
            <a:xfrm>
              <a:off x="9372600" y="0"/>
              <a:ext cx="2870100" cy="254100"/>
            </a:xfrm>
            <a:prstGeom prst="rect">
              <a:avLst/>
            </a:prstGeom>
            <a:solidFill>
              <a:srgbClr val="231F20"/>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000000"/>
                </a:buClr>
                <a:buSzPts val="2700"/>
                <a:buFont typeface="Gill Sans"/>
                <a:buNone/>
              </a:pPr>
              <a:r>
                <a:t/>
              </a:r>
              <a:endParaRPr b="0" i="0" sz="2700" u="none" cap="none" strike="noStrike">
                <a:solidFill>
                  <a:srgbClr val="000000"/>
                </a:solidFill>
                <a:latin typeface="Gill Sans"/>
                <a:ea typeface="Gill Sans"/>
                <a:cs typeface="Gill Sans"/>
                <a:sym typeface="Gill Sans"/>
              </a:endParaRPr>
            </a:p>
          </p:txBody>
        </p:sp>
        <p:sp>
          <p:nvSpPr>
            <p:cNvPr id="92" name="Google Shape;92;p15"/>
            <p:cNvSpPr/>
            <p:nvPr/>
          </p:nvSpPr>
          <p:spPr>
            <a:xfrm>
              <a:off x="12242800" y="0"/>
              <a:ext cx="762000" cy="254100"/>
            </a:xfrm>
            <a:prstGeom prst="rect">
              <a:avLst/>
            </a:prstGeom>
            <a:solidFill>
              <a:srgbClr val="4953E1"/>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000000"/>
                </a:buClr>
                <a:buSzPts val="2700"/>
                <a:buFont typeface="Gill Sans"/>
                <a:buNone/>
              </a:pPr>
              <a:r>
                <a:t/>
              </a:r>
              <a:endParaRPr b="0" i="0" sz="2700" u="none" cap="none" strike="noStrike">
                <a:solidFill>
                  <a:srgbClr val="000000"/>
                </a:solidFill>
                <a:latin typeface="Gill Sans"/>
                <a:ea typeface="Gill Sans"/>
                <a:cs typeface="Gill Sans"/>
                <a:sym typeface="Gill Sans"/>
              </a:endParaRPr>
            </a:p>
          </p:txBody>
        </p:sp>
        <p:sp>
          <p:nvSpPr>
            <p:cNvPr id="93" name="Google Shape;93;p15"/>
            <p:cNvSpPr/>
            <p:nvPr/>
          </p:nvSpPr>
          <p:spPr>
            <a:xfrm>
              <a:off x="0" y="0"/>
              <a:ext cx="762000" cy="254100"/>
            </a:xfrm>
            <a:prstGeom prst="rect">
              <a:avLst/>
            </a:prstGeom>
            <a:solidFill>
              <a:srgbClr val="4953E1"/>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000000"/>
                </a:buClr>
                <a:buSzPts val="2700"/>
                <a:buFont typeface="Gill Sans"/>
                <a:buNone/>
              </a:pPr>
              <a:r>
                <a:t/>
              </a:r>
              <a:endParaRPr b="0" i="0" sz="2700" u="none" cap="none" strike="noStrike">
                <a:solidFill>
                  <a:srgbClr val="000000"/>
                </a:solidFill>
                <a:latin typeface="Gill Sans"/>
                <a:ea typeface="Gill Sans"/>
                <a:cs typeface="Gill Sans"/>
                <a:sym typeface="Gill Sans"/>
              </a:endParaRPr>
            </a:p>
          </p:txBody>
        </p:sp>
      </p:grpSp>
      <p:cxnSp>
        <p:nvCxnSpPr>
          <p:cNvPr id="94" name="Google Shape;94;p15"/>
          <p:cNvCxnSpPr/>
          <p:nvPr/>
        </p:nvCxnSpPr>
        <p:spPr>
          <a:xfrm>
            <a:off x="535781" y="2280419"/>
            <a:ext cx="8067900" cy="0"/>
          </a:xfrm>
          <a:prstGeom prst="straightConnector1">
            <a:avLst/>
          </a:prstGeom>
          <a:noFill/>
          <a:ln cap="flat" cmpd="sng" w="25400">
            <a:solidFill>
              <a:srgbClr val="8723C7"/>
            </a:solidFill>
            <a:prstDash val="solid"/>
            <a:miter lim="400000"/>
            <a:headEnd len="sm" w="sm" type="none"/>
            <a:tailEnd len="sm" w="sm" type="none"/>
          </a:ln>
        </p:spPr>
      </p:cxnSp>
      <p:sp>
        <p:nvSpPr>
          <p:cNvPr id="95" name="Google Shape;95;p15"/>
          <p:cNvSpPr txBox="1"/>
          <p:nvPr/>
        </p:nvSpPr>
        <p:spPr>
          <a:xfrm>
            <a:off x="539274" y="2427759"/>
            <a:ext cx="4032600" cy="23703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100"/>
              <a:buFont typeface="PT Sans"/>
              <a:buNone/>
            </a:pPr>
            <a:r>
              <a:rPr lang="de" sz="1100">
                <a:latin typeface="PT Sans"/>
                <a:ea typeface="PT Sans"/>
                <a:cs typeface="PT Sans"/>
                <a:sym typeface="PT Sans"/>
              </a:rPr>
              <a:t>Audit 4</a:t>
            </a:r>
            <a:endParaRPr sz="1100">
              <a:latin typeface="PT Sans"/>
              <a:ea typeface="PT Sans"/>
              <a:cs typeface="PT Sans"/>
              <a:sym typeface="PT Sans"/>
            </a:endParaRPr>
          </a:p>
          <a:p>
            <a:pPr indent="0" lvl="0" marL="0" marR="0" rtl="0" algn="l">
              <a:lnSpc>
                <a:spcPct val="100000"/>
              </a:lnSpc>
              <a:spcBef>
                <a:spcPts val="0"/>
              </a:spcBef>
              <a:spcAft>
                <a:spcPts val="0"/>
              </a:spcAft>
              <a:buClr>
                <a:srgbClr val="000000"/>
              </a:buClr>
              <a:buSzPts val="1100"/>
              <a:buFont typeface="PT Sans"/>
              <a:buNone/>
            </a:pPr>
            <a:r>
              <a:t/>
            </a:r>
            <a:endParaRPr sz="1100">
              <a:latin typeface="PT Sans"/>
              <a:ea typeface="PT Sans"/>
              <a:cs typeface="PT Sans"/>
              <a:sym typeface="PT Sans"/>
            </a:endParaRPr>
          </a:p>
          <a:p>
            <a:pPr indent="0" lvl="0" marL="0" marR="0" rtl="0" algn="l">
              <a:lnSpc>
                <a:spcPct val="100000"/>
              </a:lnSpc>
              <a:spcBef>
                <a:spcPts val="0"/>
              </a:spcBef>
              <a:spcAft>
                <a:spcPts val="0"/>
              </a:spcAft>
              <a:buClr>
                <a:srgbClr val="000000"/>
              </a:buClr>
              <a:buSzPts val="1100"/>
              <a:buFont typeface="PT Sans"/>
              <a:buNone/>
            </a:pPr>
            <a:r>
              <a:t/>
            </a:r>
            <a:endParaRPr sz="1100">
              <a:latin typeface="PT Sans"/>
              <a:ea typeface="PT Sans"/>
              <a:cs typeface="PT Sans"/>
              <a:sym typeface="PT Sans"/>
            </a:endParaRPr>
          </a:p>
          <a:p>
            <a:pPr indent="0" lvl="0" marL="0" marR="0" rtl="0" algn="l">
              <a:lnSpc>
                <a:spcPct val="100000"/>
              </a:lnSpc>
              <a:spcBef>
                <a:spcPts val="0"/>
              </a:spcBef>
              <a:spcAft>
                <a:spcPts val="0"/>
              </a:spcAft>
              <a:buClr>
                <a:srgbClr val="000000"/>
              </a:buClr>
              <a:buSzPts val="1100"/>
              <a:buFont typeface="PT Sans"/>
              <a:buNone/>
            </a:pPr>
            <a:r>
              <a:t/>
            </a:r>
            <a:endParaRPr sz="1100">
              <a:latin typeface="PT Sans"/>
              <a:ea typeface="PT Sans"/>
              <a:cs typeface="PT Sans"/>
              <a:sym typeface="PT Sans"/>
            </a:endParaRPr>
          </a:p>
          <a:p>
            <a:pPr indent="0" lvl="0" marL="0" marR="0" rtl="0" algn="l">
              <a:lnSpc>
                <a:spcPct val="100000"/>
              </a:lnSpc>
              <a:spcBef>
                <a:spcPts val="0"/>
              </a:spcBef>
              <a:spcAft>
                <a:spcPts val="0"/>
              </a:spcAft>
              <a:buClr>
                <a:srgbClr val="000000"/>
              </a:buClr>
              <a:buSzPts val="1100"/>
              <a:buFont typeface="PT Sans"/>
              <a:buNone/>
            </a:pPr>
            <a:r>
              <a:t/>
            </a:r>
            <a:endParaRPr sz="1100">
              <a:latin typeface="PT Sans"/>
              <a:ea typeface="PT Sans"/>
              <a:cs typeface="PT Sans"/>
              <a:sym typeface="PT Sans"/>
            </a:endParaRPr>
          </a:p>
          <a:p>
            <a:pPr indent="0" lvl="0" marL="0" marR="0" rtl="0" algn="l">
              <a:lnSpc>
                <a:spcPct val="100000"/>
              </a:lnSpc>
              <a:spcBef>
                <a:spcPts val="0"/>
              </a:spcBef>
              <a:spcAft>
                <a:spcPts val="0"/>
              </a:spcAft>
              <a:buClr>
                <a:srgbClr val="000000"/>
              </a:buClr>
              <a:buSzPts val="1100"/>
              <a:buFont typeface="PT Sans"/>
              <a:buNone/>
            </a:pPr>
            <a:r>
              <a:t/>
            </a:r>
            <a:endParaRPr sz="1100">
              <a:latin typeface="PT Sans"/>
              <a:ea typeface="PT Sans"/>
              <a:cs typeface="PT Sans"/>
              <a:sym typeface="PT Sans"/>
            </a:endParaRPr>
          </a:p>
          <a:p>
            <a:pPr indent="0" lvl="0" marL="0" marR="0" rtl="0" algn="l">
              <a:lnSpc>
                <a:spcPct val="100000"/>
              </a:lnSpc>
              <a:spcBef>
                <a:spcPts val="0"/>
              </a:spcBef>
              <a:spcAft>
                <a:spcPts val="0"/>
              </a:spcAft>
              <a:buClr>
                <a:srgbClr val="000000"/>
              </a:buClr>
              <a:buSzPts val="1100"/>
              <a:buFont typeface="PT Sans"/>
              <a:buNone/>
            </a:pPr>
            <a:r>
              <a:t/>
            </a:r>
            <a:endParaRPr sz="1100">
              <a:latin typeface="PT Sans"/>
              <a:ea typeface="PT Sans"/>
              <a:cs typeface="PT Sans"/>
              <a:sym typeface="PT Sans"/>
            </a:endParaRPr>
          </a:p>
          <a:p>
            <a:pPr indent="0" lvl="0" marL="0" marR="0" rtl="0" algn="l">
              <a:lnSpc>
                <a:spcPct val="100000"/>
              </a:lnSpc>
              <a:spcBef>
                <a:spcPts val="0"/>
              </a:spcBef>
              <a:spcAft>
                <a:spcPts val="0"/>
              </a:spcAft>
              <a:buClr>
                <a:srgbClr val="000000"/>
              </a:buClr>
              <a:buSzPts val="1100"/>
              <a:buFont typeface="PT Sans"/>
              <a:buNone/>
            </a:pPr>
            <a:r>
              <a:t/>
            </a:r>
            <a:endParaRPr sz="1100">
              <a:latin typeface="PT Sans"/>
              <a:ea typeface="PT Sans"/>
              <a:cs typeface="PT Sans"/>
              <a:sym typeface="PT Sans"/>
            </a:endParaRPr>
          </a:p>
          <a:p>
            <a:pPr indent="0" lvl="0" marL="0" marR="0" rtl="0" algn="l">
              <a:lnSpc>
                <a:spcPct val="100000"/>
              </a:lnSpc>
              <a:spcBef>
                <a:spcPts val="0"/>
              </a:spcBef>
              <a:spcAft>
                <a:spcPts val="0"/>
              </a:spcAft>
              <a:buClr>
                <a:srgbClr val="000000"/>
              </a:buClr>
              <a:buSzPts val="1100"/>
              <a:buFont typeface="PT Sans"/>
              <a:buNone/>
            </a:pPr>
            <a:r>
              <a:t/>
            </a:r>
            <a:endParaRPr sz="1100">
              <a:latin typeface="PT Sans"/>
              <a:ea typeface="PT Sans"/>
              <a:cs typeface="PT Sans"/>
              <a:sym typeface="PT Sans"/>
            </a:endParaRPr>
          </a:p>
          <a:p>
            <a:pPr indent="0" lvl="0" marL="0" marR="0" rtl="0" algn="l">
              <a:lnSpc>
                <a:spcPct val="100000"/>
              </a:lnSpc>
              <a:spcBef>
                <a:spcPts val="0"/>
              </a:spcBef>
              <a:spcAft>
                <a:spcPts val="0"/>
              </a:spcAft>
              <a:buClr>
                <a:srgbClr val="000000"/>
              </a:buClr>
              <a:buSzPts val="1100"/>
              <a:buFont typeface="PT Sans"/>
              <a:buNone/>
            </a:pPr>
            <a:r>
              <a:t/>
            </a:r>
            <a:endParaRPr sz="1100">
              <a:latin typeface="PT Sans"/>
              <a:ea typeface="PT Sans"/>
              <a:cs typeface="PT Sans"/>
              <a:sym typeface="PT Sans"/>
            </a:endParaRPr>
          </a:p>
          <a:p>
            <a:pPr indent="0" lvl="0" marL="0" marR="0" rtl="0" algn="l">
              <a:lnSpc>
                <a:spcPct val="100000"/>
              </a:lnSpc>
              <a:spcBef>
                <a:spcPts val="0"/>
              </a:spcBef>
              <a:spcAft>
                <a:spcPts val="0"/>
              </a:spcAft>
              <a:buClr>
                <a:srgbClr val="000000"/>
              </a:buClr>
              <a:buSzPts val="1100"/>
              <a:buFont typeface="PT Sans"/>
              <a:buNone/>
            </a:pPr>
            <a:r>
              <a:t/>
            </a:r>
            <a:endParaRPr sz="1100">
              <a:latin typeface="PT Sans"/>
              <a:ea typeface="PT Sans"/>
              <a:cs typeface="PT Sans"/>
              <a:sym typeface="PT Sans"/>
            </a:endParaRPr>
          </a:p>
          <a:p>
            <a:pPr indent="0" lvl="0" marL="0" marR="0" rtl="0" algn="l">
              <a:lnSpc>
                <a:spcPct val="100000"/>
              </a:lnSpc>
              <a:spcBef>
                <a:spcPts val="0"/>
              </a:spcBef>
              <a:spcAft>
                <a:spcPts val="0"/>
              </a:spcAft>
              <a:buClr>
                <a:srgbClr val="000000"/>
              </a:buClr>
              <a:buSzPts val="1100"/>
              <a:buFont typeface="PT Sans"/>
              <a:buNone/>
            </a:pPr>
            <a:r>
              <a:t/>
            </a:r>
            <a:endParaRPr sz="1100">
              <a:latin typeface="PT Sans"/>
              <a:ea typeface="PT Sans"/>
              <a:cs typeface="PT Sans"/>
              <a:sym typeface="PT Sans"/>
            </a:endParaRPr>
          </a:p>
          <a:p>
            <a:pPr indent="0" lvl="0" marL="0" marR="0" rtl="0" algn="l">
              <a:lnSpc>
                <a:spcPct val="100000"/>
              </a:lnSpc>
              <a:spcBef>
                <a:spcPts val="0"/>
              </a:spcBef>
              <a:spcAft>
                <a:spcPts val="0"/>
              </a:spcAft>
              <a:buClr>
                <a:srgbClr val="000000"/>
              </a:buClr>
              <a:buSzPts val="1100"/>
              <a:buFont typeface="PT Sans"/>
              <a:buNone/>
            </a:pPr>
            <a:r>
              <a:rPr lang="de" sz="1100">
                <a:latin typeface="PT Sans"/>
                <a:ea typeface="PT Sans"/>
                <a:cs typeface="PT Sans"/>
                <a:sym typeface="PT Sans"/>
              </a:rPr>
              <a:t>Luca Remberg</a:t>
            </a:r>
            <a:endParaRPr sz="1100">
              <a:latin typeface="PT Sans"/>
              <a:ea typeface="PT Sans"/>
              <a:cs typeface="PT Sans"/>
              <a:sym typeface="PT Sans"/>
            </a:endParaRPr>
          </a:p>
          <a:p>
            <a:pPr indent="0" lvl="0" marL="0" marR="0" rtl="0" algn="l">
              <a:lnSpc>
                <a:spcPct val="100000"/>
              </a:lnSpc>
              <a:spcBef>
                <a:spcPts val="0"/>
              </a:spcBef>
              <a:spcAft>
                <a:spcPts val="0"/>
              </a:spcAft>
              <a:buClr>
                <a:srgbClr val="000000"/>
              </a:buClr>
              <a:buSzPts val="1100"/>
              <a:buFont typeface="PT Sans"/>
              <a:buNone/>
            </a:pPr>
            <a:r>
              <a:rPr lang="de" sz="1100">
                <a:latin typeface="PT Sans"/>
                <a:ea typeface="PT Sans"/>
                <a:cs typeface="PT Sans"/>
                <a:sym typeface="PT Sans"/>
              </a:rPr>
              <a:t>Yannik Kretschmer</a:t>
            </a:r>
            <a:endParaRPr sz="1100">
              <a:latin typeface="PT Sans"/>
              <a:ea typeface="PT Sans"/>
              <a:cs typeface="PT Sans"/>
              <a:sym typeface="PT Sans"/>
            </a:endParaRPr>
          </a:p>
        </p:txBody>
      </p:sp>
      <p:sp>
        <p:nvSpPr>
          <p:cNvPr id="96" name="Google Shape;96;p15"/>
          <p:cNvSpPr txBox="1"/>
          <p:nvPr/>
        </p:nvSpPr>
        <p:spPr>
          <a:xfrm>
            <a:off x="540246" y="1895326"/>
            <a:ext cx="6688500" cy="235500"/>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Clr>
                <a:srgbClr val="2B2B2B"/>
              </a:buClr>
              <a:buSzPts val="1700"/>
              <a:buFont typeface="Roboto Slab"/>
              <a:buNone/>
            </a:pPr>
            <a:r>
              <a:rPr b="1" lang="de" sz="1700">
                <a:solidFill>
                  <a:srgbClr val="2B2B2B"/>
                </a:solidFill>
                <a:latin typeface="Roboto Slab"/>
                <a:ea typeface="Roboto Slab"/>
                <a:cs typeface="Roboto Slab"/>
                <a:sym typeface="Roboto Slab"/>
              </a:rPr>
              <a:t>Entwicklungsprojekt WS 2021/2022</a:t>
            </a:r>
            <a:endParaRPr sz="9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B2B2B"/>
        </a:solidFill>
      </p:bgPr>
    </p:bg>
    <p:spTree>
      <p:nvGrpSpPr>
        <p:cNvPr id="428" name="Shape 428"/>
        <p:cNvGrpSpPr/>
        <p:nvPr/>
      </p:nvGrpSpPr>
      <p:grpSpPr>
        <a:xfrm>
          <a:off x="0" y="0"/>
          <a:ext cx="0" cy="0"/>
          <a:chOff x="0" y="0"/>
          <a:chExt cx="0" cy="0"/>
        </a:xfrm>
      </p:grpSpPr>
      <p:sp>
        <p:nvSpPr>
          <p:cNvPr id="429" name="Google Shape;429;p24"/>
          <p:cNvSpPr/>
          <p:nvPr/>
        </p:nvSpPr>
        <p:spPr>
          <a:xfrm>
            <a:off x="540246" y="5315396"/>
            <a:ext cx="1187700" cy="89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133</a:t>
            </a:r>
            <a:endParaRPr sz="900"/>
          </a:p>
        </p:txBody>
      </p:sp>
      <p:sp>
        <p:nvSpPr>
          <p:cNvPr id="430" name="Google Shape;430;p24"/>
          <p:cNvSpPr/>
          <p:nvPr/>
        </p:nvSpPr>
        <p:spPr>
          <a:xfrm>
            <a:off x="1727895" y="5315396"/>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431" name="Google Shape;431;p24"/>
          <p:cNvSpPr/>
          <p:nvPr/>
        </p:nvSpPr>
        <p:spPr>
          <a:xfrm>
            <a:off x="1915418" y="5315396"/>
            <a:ext cx="1187700" cy="89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133</a:t>
            </a:r>
            <a:endParaRPr sz="900"/>
          </a:p>
        </p:txBody>
      </p:sp>
      <p:sp>
        <p:nvSpPr>
          <p:cNvPr id="432" name="Google Shape;432;p24"/>
          <p:cNvSpPr/>
          <p:nvPr/>
        </p:nvSpPr>
        <p:spPr>
          <a:xfrm>
            <a:off x="3103066" y="5315396"/>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433" name="Google Shape;433;p24"/>
          <p:cNvSpPr/>
          <p:nvPr/>
        </p:nvSpPr>
        <p:spPr>
          <a:xfrm>
            <a:off x="3290590" y="5315396"/>
            <a:ext cx="1187700" cy="89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133</a:t>
            </a:r>
            <a:endParaRPr sz="900"/>
          </a:p>
        </p:txBody>
      </p:sp>
      <p:sp>
        <p:nvSpPr>
          <p:cNvPr id="434" name="Google Shape;434;p24"/>
          <p:cNvSpPr/>
          <p:nvPr/>
        </p:nvSpPr>
        <p:spPr>
          <a:xfrm>
            <a:off x="4478238" y="5315396"/>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435" name="Google Shape;435;p24"/>
          <p:cNvSpPr/>
          <p:nvPr/>
        </p:nvSpPr>
        <p:spPr>
          <a:xfrm>
            <a:off x="4665762" y="5315396"/>
            <a:ext cx="1187700" cy="89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133</a:t>
            </a:r>
            <a:endParaRPr sz="900"/>
          </a:p>
        </p:txBody>
      </p:sp>
      <p:sp>
        <p:nvSpPr>
          <p:cNvPr id="436" name="Google Shape;436;p24"/>
          <p:cNvSpPr/>
          <p:nvPr/>
        </p:nvSpPr>
        <p:spPr>
          <a:xfrm>
            <a:off x="5853410" y="5315396"/>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437" name="Google Shape;437;p24"/>
          <p:cNvSpPr/>
          <p:nvPr/>
        </p:nvSpPr>
        <p:spPr>
          <a:xfrm>
            <a:off x="6040934" y="5315396"/>
            <a:ext cx="1187700" cy="89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133</a:t>
            </a:r>
            <a:endParaRPr sz="900"/>
          </a:p>
        </p:txBody>
      </p:sp>
      <p:sp>
        <p:nvSpPr>
          <p:cNvPr id="438" name="Google Shape;438;p24"/>
          <p:cNvSpPr/>
          <p:nvPr/>
        </p:nvSpPr>
        <p:spPr>
          <a:xfrm>
            <a:off x="7228582" y="5315396"/>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439" name="Google Shape;439;p24"/>
          <p:cNvSpPr/>
          <p:nvPr/>
        </p:nvSpPr>
        <p:spPr>
          <a:xfrm>
            <a:off x="7416105" y="5315396"/>
            <a:ext cx="1187700" cy="89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133</a:t>
            </a:r>
            <a:endParaRPr sz="900"/>
          </a:p>
        </p:txBody>
      </p:sp>
      <p:sp>
        <p:nvSpPr>
          <p:cNvPr id="440" name="Google Shape;440;p24"/>
          <p:cNvSpPr/>
          <p:nvPr/>
        </p:nvSpPr>
        <p:spPr>
          <a:xfrm>
            <a:off x="-732234" y="-3349"/>
            <a:ext cx="598200" cy="4488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67</a:t>
            </a:r>
            <a:endParaRPr sz="900"/>
          </a:p>
        </p:txBody>
      </p:sp>
      <p:sp>
        <p:nvSpPr>
          <p:cNvPr id="441" name="Google Shape;441;p24"/>
          <p:cNvSpPr/>
          <p:nvPr/>
        </p:nvSpPr>
        <p:spPr>
          <a:xfrm>
            <a:off x="-607219" y="445368"/>
            <a:ext cx="473400" cy="3549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53</a:t>
            </a:r>
            <a:endParaRPr sz="900"/>
          </a:p>
        </p:txBody>
      </p:sp>
      <p:sp>
        <p:nvSpPr>
          <p:cNvPr id="442" name="Google Shape;442;p24"/>
          <p:cNvSpPr/>
          <p:nvPr/>
        </p:nvSpPr>
        <p:spPr>
          <a:xfrm>
            <a:off x="-321469" y="800323"/>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443" name="Google Shape;443;p24"/>
          <p:cNvSpPr/>
          <p:nvPr/>
        </p:nvSpPr>
        <p:spPr>
          <a:xfrm>
            <a:off x="-607219" y="940966"/>
            <a:ext cx="473400" cy="3549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53</a:t>
            </a:r>
            <a:endParaRPr sz="900"/>
          </a:p>
        </p:txBody>
      </p:sp>
      <p:sp>
        <p:nvSpPr>
          <p:cNvPr id="444" name="Google Shape;444;p24"/>
          <p:cNvSpPr/>
          <p:nvPr/>
        </p:nvSpPr>
        <p:spPr>
          <a:xfrm>
            <a:off x="-321469" y="1295921"/>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445" name="Google Shape;445;p24"/>
          <p:cNvSpPr/>
          <p:nvPr/>
        </p:nvSpPr>
        <p:spPr>
          <a:xfrm>
            <a:off x="-607219" y="1436563"/>
            <a:ext cx="473400" cy="3549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53</a:t>
            </a:r>
            <a:endParaRPr sz="900"/>
          </a:p>
        </p:txBody>
      </p:sp>
      <p:sp>
        <p:nvSpPr>
          <p:cNvPr id="446" name="Google Shape;446;p24"/>
          <p:cNvSpPr/>
          <p:nvPr/>
        </p:nvSpPr>
        <p:spPr>
          <a:xfrm>
            <a:off x="-321469" y="1791519"/>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447" name="Google Shape;447;p24"/>
          <p:cNvSpPr/>
          <p:nvPr/>
        </p:nvSpPr>
        <p:spPr>
          <a:xfrm>
            <a:off x="-607219" y="1932161"/>
            <a:ext cx="473400" cy="3549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53</a:t>
            </a:r>
            <a:endParaRPr sz="900"/>
          </a:p>
        </p:txBody>
      </p:sp>
      <p:sp>
        <p:nvSpPr>
          <p:cNvPr id="448" name="Google Shape;448;p24"/>
          <p:cNvSpPr/>
          <p:nvPr/>
        </p:nvSpPr>
        <p:spPr>
          <a:xfrm>
            <a:off x="-321469" y="2287116"/>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449" name="Google Shape;449;p24"/>
          <p:cNvSpPr/>
          <p:nvPr/>
        </p:nvSpPr>
        <p:spPr>
          <a:xfrm>
            <a:off x="-607219" y="2427759"/>
            <a:ext cx="473400" cy="3549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53</a:t>
            </a:r>
            <a:endParaRPr sz="900"/>
          </a:p>
        </p:txBody>
      </p:sp>
      <p:sp>
        <p:nvSpPr>
          <p:cNvPr id="450" name="Google Shape;450;p24"/>
          <p:cNvSpPr/>
          <p:nvPr/>
        </p:nvSpPr>
        <p:spPr>
          <a:xfrm>
            <a:off x="-321469" y="2782714"/>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451" name="Google Shape;451;p24"/>
          <p:cNvSpPr/>
          <p:nvPr/>
        </p:nvSpPr>
        <p:spPr>
          <a:xfrm>
            <a:off x="-607219" y="2923356"/>
            <a:ext cx="473400" cy="3549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53</a:t>
            </a:r>
            <a:endParaRPr sz="900"/>
          </a:p>
        </p:txBody>
      </p:sp>
      <p:sp>
        <p:nvSpPr>
          <p:cNvPr id="452" name="Google Shape;452;p24"/>
          <p:cNvSpPr/>
          <p:nvPr/>
        </p:nvSpPr>
        <p:spPr>
          <a:xfrm>
            <a:off x="-321469" y="3278312"/>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453" name="Google Shape;453;p24"/>
          <p:cNvSpPr/>
          <p:nvPr/>
        </p:nvSpPr>
        <p:spPr>
          <a:xfrm>
            <a:off x="-607219" y="3418954"/>
            <a:ext cx="473400" cy="3549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53</a:t>
            </a:r>
            <a:endParaRPr sz="900"/>
          </a:p>
        </p:txBody>
      </p:sp>
      <p:sp>
        <p:nvSpPr>
          <p:cNvPr id="454" name="Google Shape;454;p24"/>
          <p:cNvSpPr/>
          <p:nvPr/>
        </p:nvSpPr>
        <p:spPr>
          <a:xfrm>
            <a:off x="-321469" y="3773909"/>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455" name="Google Shape;455;p24"/>
          <p:cNvSpPr/>
          <p:nvPr/>
        </p:nvSpPr>
        <p:spPr>
          <a:xfrm>
            <a:off x="-607219" y="3914552"/>
            <a:ext cx="473400" cy="3549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53</a:t>
            </a:r>
            <a:endParaRPr sz="900"/>
          </a:p>
        </p:txBody>
      </p:sp>
      <p:sp>
        <p:nvSpPr>
          <p:cNvPr id="456" name="Google Shape;456;p24"/>
          <p:cNvSpPr/>
          <p:nvPr/>
        </p:nvSpPr>
        <p:spPr>
          <a:xfrm>
            <a:off x="-321469" y="4269507"/>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457" name="Google Shape;457;p24"/>
          <p:cNvSpPr/>
          <p:nvPr/>
        </p:nvSpPr>
        <p:spPr>
          <a:xfrm>
            <a:off x="-607219" y="4410149"/>
            <a:ext cx="473400" cy="3549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53</a:t>
            </a:r>
            <a:endParaRPr sz="900"/>
          </a:p>
        </p:txBody>
      </p:sp>
      <p:pic>
        <p:nvPicPr>
          <p:cNvPr id="458" name="Google Shape;458;p24"/>
          <p:cNvPicPr preferRelativeResize="0"/>
          <p:nvPr/>
        </p:nvPicPr>
        <p:blipFill rotWithShape="1">
          <a:blip r:embed="rId3">
            <a:alphaModFix/>
          </a:blip>
          <a:srcRect b="0" l="149" r="149" t="0"/>
          <a:stretch/>
        </p:blipFill>
        <p:spPr>
          <a:xfrm>
            <a:off x="4665761" y="-10394"/>
            <a:ext cx="5887345" cy="5164289"/>
          </a:xfrm>
          <a:prstGeom prst="rect">
            <a:avLst/>
          </a:prstGeom>
          <a:noFill/>
          <a:ln>
            <a:noFill/>
          </a:ln>
        </p:spPr>
      </p:pic>
      <p:sp>
        <p:nvSpPr>
          <p:cNvPr id="459" name="Google Shape;459;p24"/>
          <p:cNvSpPr/>
          <p:nvPr/>
        </p:nvSpPr>
        <p:spPr>
          <a:xfrm>
            <a:off x="4572000" y="-10394"/>
            <a:ext cx="2460900" cy="5187300"/>
          </a:xfrm>
          <a:prstGeom prst="rect">
            <a:avLst/>
          </a:prstGeom>
          <a:gradFill>
            <a:gsLst>
              <a:gs pos="0">
                <a:srgbClr val="2B2B2B"/>
              </a:gs>
              <a:gs pos="16750">
                <a:srgbClr val="2B2B2B"/>
              </a:gs>
              <a:gs pos="100000">
                <a:srgbClr val="2B2B2B">
                  <a:alpha val="0"/>
                </a:srgbClr>
              </a:gs>
            </a:gsLst>
            <a:lin ang="0" scaled="0"/>
          </a:gra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CB3067"/>
              </a:buClr>
              <a:buSzPts val="1400"/>
              <a:buFont typeface="Helvetica Neue"/>
              <a:buNone/>
            </a:pPr>
            <a:r>
              <a:t/>
            </a:r>
            <a:endParaRPr b="0" i="0" sz="1400" u="none" cap="none" strike="noStrike">
              <a:solidFill>
                <a:srgbClr val="CB3067"/>
              </a:solidFill>
              <a:latin typeface="Helvetica Neue"/>
              <a:ea typeface="Helvetica Neue"/>
              <a:cs typeface="Helvetica Neue"/>
              <a:sym typeface="Helvetica Neue"/>
            </a:endParaRPr>
          </a:p>
        </p:txBody>
      </p:sp>
      <p:sp>
        <p:nvSpPr>
          <p:cNvPr id="460" name="Google Shape;460;p24"/>
          <p:cNvSpPr txBox="1"/>
          <p:nvPr/>
        </p:nvSpPr>
        <p:spPr>
          <a:xfrm>
            <a:off x="540246" y="2052454"/>
            <a:ext cx="5313000" cy="19380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FFFFFF"/>
              </a:buClr>
              <a:buSzPts val="1400"/>
              <a:buFont typeface="Roboto Slab"/>
              <a:buNone/>
            </a:pPr>
            <a:r>
              <a:rPr b="1" lang="de">
                <a:solidFill>
                  <a:srgbClr val="FFFFFF"/>
                </a:solidFill>
                <a:latin typeface="Roboto Slab"/>
                <a:ea typeface="Roboto Slab"/>
                <a:cs typeface="Roboto Slab"/>
                <a:sym typeface="Roboto Slab"/>
              </a:rPr>
              <a:t>Reflektion</a:t>
            </a:r>
            <a:endParaRPr sz="9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25"/>
          <p:cNvSpPr txBox="1"/>
          <p:nvPr/>
        </p:nvSpPr>
        <p:spPr>
          <a:xfrm>
            <a:off x="539275" y="401825"/>
            <a:ext cx="6581400" cy="261600"/>
          </a:xfrm>
          <a:prstGeom prst="rect">
            <a:avLst/>
          </a:prstGeom>
          <a:noFill/>
          <a:ln>
            <a:noFill/>
          </a:ln>
        </p:spPr>
        <p:txBody>
          <a:bodyPr anchorCtr="0" anchor="ctr" bIns="0" lIns="0" spcFirstLastPara="1" rIns="0" wrap="square" tIns="0">
            <a:spAutoFit/>
          </a:bodyPr>
          <a:lstStyle/>
          <a:p>
            <a:pPr indent="0" lvl="0" marL="0" rtl="0" algn="l">
              <a:spcBef>
                <a:spcPts val="0"/>
              </a:spcBef>
              <a:spcAft>
                <a:spcPts val="0"/>
              </a:spcAft>
              <a:buClr>
                <a:schemeClr val="dk1"/>
              </a:buClr>
              <a:buSzPts val="1100"/>
              <a:buFont typeface="Arial"/>
              <a:buNone/>
            </a:pPr>
            <a:r>
              <a:rPr b="1" lang="de" sz="1700">
                <a:solidFill>
                  <a:srgbClr val="2B2B2B"/>
                </a:solidFill>
                <a:latin typeface="Roboto Slab"/>
                <a:ea typeface="Roboto Slab"/>
                <a:cs typeface="Roboto Slab"/>
                <a:sym typeface="Roboto Slab"/>
              </a:rPr>
              <a:t>Reflektion</a:t>
            </a:r>
            <a:endParaRPr b="1" sz="1700">
              <a:solidFill>
                <a:srgbClr val="2B2B2B"/>
              </a:solidFill>
              <a:latin typeface="Roboto Slab"/>
              <a:ea typeface="Roboto Slab"/>
              <a:cs typeface="Roboto Slab"/>
              <a:sym typeface="Roboto Slab"/>
            </a:endParaRPr>
          </a:p>
        </p:txBody>
      </p:sp>
      <p:sp>
        <p:nvSpPr>
          <p:cNvPr id="466" name="Google Shape;466;p25"/>
          <p:cNvSpPr/>
          <p:nvPr/>
        </p:nvSpPr>
        <p:spPr>
          <a:xfrm>
            <a:off x="540246" y="5315396"/>
            <a:ext cx="1187700" cy="89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133</a:t>
            </a:r>
            <a:endParaRPr sz="900"/>
          </a:p>
        </p:txBody>
      </p:sp>
      <p:sp>
        <p:nvSpPr>
          <p:cNvPr id="467" name="Google Shape;467;p25"/>
          <p:cNvSpPr/>
          <p:nvPr/>
        </p:nvSpPr>
        <p:spPr>
          <a:xfrm>
            <a:off x="1727895" y="5315396"/>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468" name="Google Shape;468;p25"/>
          <p:cNvSpPr/>
          <p:nvPr/>
        </p:nvSpPr>
        <p:spPr>
          <a:xfrm>
            <a:off x="1915418" y="5315396"/>
            <a:ext cx="1187700" cy="89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133</a:t>
            </a:r>
            <a:endParaRPr sz="900"/>
          </a:p>
        </p:txBody>
      </p:sp>
      <p:sp>
        <p:nvSpPr>
          <p:cNvPr id="469" name="Google Shape;469;p25"/>
          <p:cNvSpPr/>
          <p:nvPr/>
        </p:nvSpPr>
        <p:spPr>
          <a:xfrm>
            <a:off x="3103066" y="5315396"/>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470" name="Google Shape;470;p25"/>
          <p:cNvSpPr/>
          <p:nvPr/>
        </p:nvSpPr>
        <p:spPr>
          <a:xfrm>
            <a:off x="3290590" y="5315396"/>
            <a:ext cx="1187700" cy="89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133</a:t>
            </a:r>
            <a:endParaRPr sz="900"/>
          </a:p>
        </p:txBody>
      </p:sp>
      <p:sp>
        <p:nvSpPr>
          <p:cNvPr id="471" name="Google Shape;471;p25"/>
          <p:cNvSpPr/>
          <p:nvPr/>
        </p:nvSpPr>
        <p:spPr>
          <a:xfrm>
            <a:off x="4478238" y="5315396"/>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472" name="Google Shape;472;p25"/>
          <p:cNvSpPr/>
          <p:nvPr/>
        </p:nvSpPr>
        <p:spPr>
          <a:xfrm>
            <a:off x="4665762" y="5315396"/>
            <a:ext cx="1187700" cy="89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133</a:t>
            </a:r>
            <a:endParaRPr sz="900"/>
          </a:p>
        </p:txBody>
      </p:sp>
      <p:sp>
        <p:nvSpPr>
          <p:cNvPr id="473" name="Google Shape;473;p25"/>
          <p:cNvSpPr/>
          <p:nvPr/>
        </p:nvSpPr>
        <p:spPr>
          <a:xfrm>
            <a:off x="5853410" y="5315396"/>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474" name="Google Shape;474;p25"/>
          <p:cNvSpPr/>
          <p:nvPr/>
        </p:nvSpPr>
        <p:spPr>
          <a:xfrm>
            <a:off x="6040934" y="5315396"/>
            <a:ext cx="1187700" cy="89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133</a:t>
            </a:r>
            <a:endParaRPr sz="900"/>
          </a:p>
        </p:txBody>
      </p:sp>
      <p:sp>
        <p:nvSpPr>
          <p:cNvPr id="475" name="Google Shape;475;p25"/>
          <p:cNvSpPr/>
          <p:nvPr/>
        </p:nvSpPr>
        <p:spPr>
          <a:xfrm>
            <a:off x="7228582" y="5315396"/>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476" name="Google Shape;476;p25"/>
          <p:cNvSpPr/>
          <p:nvPr/>
        </p:nvSpPr>
        <p:spPr>
          <a:xfrm>
            <a:off x="7416105" y="5315396"/>
            <a:ext cx="1187700" cy="89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133</a:t>
            </a:r>
            <a:endParaRPr sz="900"/>
          </a:p>
        </p:txBody>
      </p:sp>
      <p:sp>
        <p:nvSpPr>
          <p:cNvPr id="477" name="Google Shape;477;p25"/>
          <p:cNvSpPr/>
          <p:nvPr/>
        </p:nvSpPr>
        <p:spPr>
          <a:xfrm>
            <a:off x="-732234" y="-3349"/>
            <a:ext cx="598200" cy="4488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67</a:t>
            </a:r>
            <a:endParaRPr sz="900"/>
          </a:p>
        </p:txBody>
      </p:sp>
      <p:sp>
        <p:nvSpPr>
          <p:cNvPr id="478" name="Google Shape;478;p25"/>
          <p:cNvSpPr/>
          <p:nvPr/>
        </p:nvSpPr>
        <p:spPr>
          <a:xfrm>
            <a:off x="-607219" y="445368"/>
            <a:ext cx="473400" cy="3549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53</a:t>
            </a:r>
            <a:endParaRPr sz="900"/>
          </a:p>
        </p:txBody>
      </p:sp>
      <p:sp>
        <p:nvSpPr>
          <p:cNvPr id="479" name="Google Shape;479;p25"/>
          <p:cNvSpPr/>
          <p:nvPr/>
        </p:nvSpPr>
        <p:spPr>
          <a:xfrm>
            <a:off x="-321469" y="800323"/>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480" name="Google Shape;480;p25"/>
          <p:cNvSpPr/>
          <p:nvPr/>
        </p:nvSpPr>
        <p:spPr>
          <a:xfrm>
            <a:off x="-607219" y="940966"/>
            <a:ext cx="473400" cy="3549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53</a:t>
            </a:r>
            <a:endParaRPr sz="900"/>
          </a:p>
        </p:txBody>
      </p:sp>
      <p:sp>
        <p:nvSpPr>
          <p:cNvPr id="481" name="Google Shape;481;p25"/>
          <p:cNvSpPr/>
          <p:nvPr/>
        </p:nvSpPr>
        <p:spPr>
          <a:xfrm>
            <a:off x="-321469" y="1295921"/>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482" name="Google Shape;482;p25"/>
          <p:cNvSpPr/>
          <p:nvPr/>
        </p:nvSpPr>
        <p:spPr>
          <a:xfrm>
            <a:off x="-607219" y="1436563"/>
            <a:ext cx="473400" cy="3549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53</a:t>
            </a:r>
            <a:endParaRPr sz="900"/>
          </a:p>
        </p:txBody>
      </p:sp>
      <p:sp>
        <p:nvSpPr>
          <p:cNvPr id="483" name="Google Shape;483;p25"/>
          <p:cNvSpPr/>
          <p:nvPr/>
        </p:nvSpPr>
        <p:spPr>
          <a:xfrm>
            <a:off x="-321469" y="1791519"/>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484" name="Google Shape;484;p25"/>
          <p:cNvSpPr/>
          <p:nvPr/>
        </p:nvSpPr>
        <p:spPr>
          <a:xfrm>
            <a:off x="-607219" y="1932161"/>
            <a:ext cx="473400" cy="3549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53</a:t>
            </a:r>
            <a:endParaRPr sz="900"/>
          </a:p>
        </p:txBody>
      </p:sp>
      <p:sp>
        <p:nvSpPr>
          <p:cNvPr id="485" name="Google Shape;485;p25"/>
          <p:cNvSpPr/>
          <p:nvPr/>
        </p:nvSpPr>
        <p:spPr>
          <a:xfrm>
            <a:off x="-321469" y="2287116"/>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486" name="Google Shape;486;p25"/>
          <p:cNvSpPr/>
          <p:nvPr/>
        </p:nvSpPr>
        <p:spPr>
          <a:xfrm>
            <a:off x="-607219" y="2427759"/>
            <a:ext cx="473400" cy="3549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53</a:t>
            </a:r>
            <a:endParaRPr sz="900"/>
          </a:p>
        </p:txBody>
      </p:sp>
      <p:sp>
        <p:nvSpPr>
          <p:cNvPr id="487" name="Google Shape;487;p25"/>
          <p:cNvSpPr/>
          <p:nvPr/>
        </p:nvSpPr>
        <p:spPr>
          <a:xfrm>
            <a:off x="-321469" y="2782714"/>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488" name="Google Shape;488;p25"/>
          <p:cNvSpPr/>
          <p:nvPr/>
        </p:nvSpPr>
        <p:spPr>
          <a:xfrm>
            <a:off x="-607219" y="2923356"/>
            <a:ext cx="473400" cy="3549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53</a:t>
            </a:r>
            <a:endParaRPr sz="900"/>
          </a:p>
        </p:txBody>
      </p:sp>
      <p:sp>
        <p:nvSpPr>
          <p:cNvPr id="489" name="Google Shape;489;p25"/>
          <p:cNvSpPr/>
          <p:nvPr/>
        </p:nvSpPr>
        <p:spPr>
          <a:xfrm>
            <a:off x="-321469" y="3278312"/>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490" name="Google Shape;490;p25"/>
          <p:cNvSpPr/>
          <p:nvPr/>
        </p:nvSpPr>
        <p:spPr>
          <a:xfrm>
            <a:off x="-607219" y="3418954"/>
            <a:ext cx="473400" cy="3549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53</a:t>
            </a:r>
            <a:endParaRPr sz="900"/>
          </a:p>
        </p:txBody>
      </p:sp>
      <p:sp>
        <p:nvSpPr>
          <p:cNvPr id="491" name="Google Shape;491;p25"/>
          <p:cNvSpPr/>
          <p:nvPr/>
        </p:nvSpPr>
        <p:spPr>
          <a:xfrm>
            <a:off x="-321469" y="3773909"/>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492" name="Google Shape;492;p25"/>
          <p:cNvSpPr/>
          <p:nvPr/>
        </p:nvSpPr>
        <p:spPr>
          <a:xfrm>
            <a:off x="-607219" y="3914552"/>
            <a:ext cx="473400" cy="3549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53</a:t>
            </a:r>
            <a:endParaRPr sz="900"/>
          </a:p>
        </p:txBody>
      </p:sp>
      <p:sp>
        <p:nvSpPr>
          <p:cNvPr id="493" name="Google Shape;493;p25"/>
          <p:cNvSpPr/>
          <p:nvPr/>
        </p:nvSpPr>
        <p:spPr>
          <a:xfrm>
            <a:off x="-321469" y="4269507"/>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494" name="Google Shape;494;p25"/>
          <p:cNvSpPr/>
          <p:nvPr/>
        </p:nvSpPr>
        <p:spPr>
          <a:xfrm>
            <a:off x="-607219" y="4410149"/>
            <a:ext cx="473400" cy="3549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53</a:t>
            </a:r>
            <a:endParaRPr sz="900"/>
          </a:p>
        </p:txBody>
      </p:sp>
      <p:grpSp>
        <p:nvGrpSpPr>
          <p:cNvPr id="495" name="Google Shape;495;p25"/>
          <p:cNvGrpSpPr/>
          <p:nvPr/>
        </p:nvGrpSpPr>
        <p:grpSpPr>
          <a:xfrm>
            <a:off x="0" y="5089922"/>
            <a:ext cx="9143675" cy="133987"/>
            <a:chOff x="0" y="0"/>
            <a:chExt cx="13004800" cy="254100"/>
          </a:xfrm>
        </p:grpSpPr>
        <p:sp>
          <p:nvSpPr>
            <p:cNvPr id="496" name="Google Shape;496;p25"/>
            <p:cNvSpPr/>
            <p:nvPr/>
          </p:nvSpPr>
          <p:spPr>
            <a:xfrm>
              <a:off x="762000" y="0"/>
              <a:ext cx="2870100" cy="254100"/>
            </a:xfrm>
            <a:prstGeom prst="rect">
              <a:avLst/>
            </a:prstGeom>
            <a:solidFill>
              <a:srgbClr val="01AD2F"/>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000000"/>
                </a:buClr>
                <a:buSzPts val="2700"/>
                <a:buFont typeface="Gill Sans"/>
                <a:buNone/>
              </a:pPr>
              <a:r>
                <a:t/>
              </a:r>
              <a:endParaRPr b="0" i="0" sz="2700" u="none" cap="none" strike="noStrike">
                <a:solidFill>
                  <a:srgbClr val="000000"/>
                </a:solidFill>
                <a:latin typeface="Gill Sans"/>
                <a:ea typeface="Gill Sans"/>
                <a:cs typeface="Gill Sans"/>
                <a:sym typeface="Gill Sans"/>
              </a:endParaRPr>
            </a:p>
          </p:txBody>
        </p:sp>
        <p:sp>
          <p:nvSpPr>
            <p:cNvPr id="497" name="Google Shape;497;p25"/>
            <p:cNvSpPr/>
            <p:nvPr/>
          </p:nvSpPr>
          <p:spPr>
            <a:xfrm>
              <a:off x="3632200" y="0"/>
              <a:ext cx="2870100" cy="254100"/>
            </a:xfrm>
            <a:prstGeom prst="rect">
              <a:avLst/>
            </a:prstGeom>
            <a:solidFill>
              <a:srgbClr val="DD1166"/>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000000"/>
                </a:buClr>
                <a:buSzPts val="2700"/>
                <a:buFont typeface="Gill Sans"/>
                <a:buNone/>
              </a:pPr>
              <a:r>
                <a:t/>
              </a:r>
              <a:endParaRPr b="0" i="0" sz="2700" u="none" cap="none" strike="noStrike">
                <a:solidFill>
                  <a:srgbClr val="000000"/>
                </a:solidFill>
                <a:latin typeface="Gill Sans"/>
                <a:ea typeface="Gill Sans"/>
                <a:cs typeface="Gill Sans"/>
                <a:sym typeface="Gill Sans"/>
              </a:endParaRPr>
            </a:p>
          </p:txBody>
        </p:sp>
        <p:sp>
          <p:nvSpPr>
            <p:cNvPr id="498" name="Google Shape;498;p25"/>
            <p:cNvSpPr/>
            <p:nvPr/>
          </p:nvSpPr>
          <p:spPr>
            <a:xfrm>
              <a:off x="6502400" y="0"/>
              <a:ext cx="2870100" cy="254100"/>
            </a:xfrm>
            <a:prstGeom prst="rect">
              <a:avLst/>
            </a:prstGeom>
            <a:solidFill>
              <a:srgbClr val="9314CE"/>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000000"/>
                </a:buClr>
                <a:buSzPts val="2700"/>
                <a:buFont typeface="Gill Sans"/>
                <a:buNone/>
              </a:pPr>
              <a:r>
                <a:t/>
              </a:r>
              <a:endParaRPr b="0" i="0" sz="2700" u="none" cap="none" strike="noStrike">
                <a:solidFill>
                  <a:srgbClr val="000000"/>
                </a:solidFill>
                <a:latin typeface="Gill Sans"/>
                <a:ea typeface="Gill Sans"/>
                <a:cs typeface="Gill Sans"/>
                <a:sym typeface="Gill Sans"/>
              </a:endParaRPr>
            </a:p>
          </p:txBody>
        </p:sp>
        <p:sp>
          <p:nvSpPr>
            <p:cNvPr id="499" name="Google Shape;499;p25"/>
            <p:cNvSpPr/>
            <p:nvPr/>
          </p:nvSpPr>
          <p:spPr>
            <a:xfrm>
              <a:off x="9372600" y="0"/>
              <a:ext cx="2870100" cy="254100"/>
            </a:xfrm>
            <a:prstGeom prst="rect">
              <a:avLst/>
            </a:prstGeom>
            <a:solidFill>
              <a:srgbClr val="231F20"/>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000000"/>
                </a:buClr>
                <a:buSzPts val="2700"/>
                <a:buFont typeface="Gill Sans"/>
                <a:buNone/>
              </a:pPr>
              <a:r>
                <a:t/>
              </a:r>
              <a:endParaRPr b="0" i="0" sz="2700" u="none" cap="none" strike="noStrike">
                <a:solidFill>
                  <a:srgbClr val="000000"/>
                </a:solidFill>
                <a:latin typeface="Gill Sans"/>
                <a:ea typeface="Gill Sans"/>
                <a:cs typeface="Gill Sans"/>
                <a:sym typeface="Gill Sans"/>
              </a:endParaRPr>
            </a:p>
          </p:txBody>
        </p:sp>
        <p:sp>
          <p:nvSpPr>
            <p:cNvPr id="500" name="Google Shape;500;p25"/>
            <p:cNvSpPr/>
            <p:nvPr/>
          </p:nvSpPr>
          <p:spPr>
            <a:xfrm>
              <a:off x="12242800" y="0"/>
              <a:ext cx="762000" cy="254100"/>
            </a:xfrm>
            <a:prstGeom prst="rect">
              <a:avLst/>
            </a:prstGeom>
            <a:solidFill>
              <a:srgbClr val="4953E1"/>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000000"/>
                </a:buClr>
                <a:buSzPts val="2700"/>
                <a:buFont typeface="Gill Sans"/>
                <a:buNone/>
              </a:pPr>
              <a:r>
                <a:t/>
              </a:r>
              <a:endParaRPr b="0" i="0" sz="2700" u="none" cap="none" strike="noStrike">
                <a:solidFill>
                  <a:srgbClr val="000000"/>
                </a:solidFill>
                <a:latin typeface="Gill Sans"/>
                <a:ea typeface="Gill Sans"/>
                <a:cs typeface="Gill Sans"/>
                <a:sym typeface="Gill Sans"/>
              </a:endParaRPr>
            </a:p>
          </p:txBody>
        </p:sp>
        <p:sp>
          <p:nvSpPr>
            <p:cNvPr id="501" name="Google Shape;501;p25"/>
            <p:cNvSpPr/>
            <p:nvPr/>
          </p:nvSpPr>
          <p:spPr>
            <a:xfrm>
              <a:off x="0" y="0"/>
              <a:ext cx="762000" cy="254100"/>
            </a:xfrm>
            <a:prstGeom prst="rect">
              <a:avLst/>
            </a:prstGeom>
            <a:solidFill>
              <a:srgbClr val="4953E1"/>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000000"/>
                </a:buClr>
                <a:buSzPts val="2700"/>
                <a:buFont typeface="Gill Sans"/>
                <a:buNone/>
              </a:pPr>
              <a:r>
                <a:t/>
              </a:r>
              <a:endParaRPr b="0" i="0" sz="2700" u="none" cap="none" strike="noStrike">
                <a:solidFill>
                  <a:srgbClr val="000000"/>
                </a:solidFill>
                <a:latin typeface="Gill Sans"/>
                <a:ea typeface="Gill Sans"/>
                <a:cs typeface="Gill Sans"/>
                <a:sym typeface="Gill Sans"/>
              </a:endParaRPr>
            </a:p>
          </p:txBody>
        </p:sp>
      </p:grpSp>
      <p:cxnSp>
        <p:nvCxnSpPr>
          <p:cNvPr id="502" name="Google Shape;502;p25"/>
          <p:cNvCxnSpPr/>
          <p:nvPr/>
        </p:nvCxnSpPr>
        <p:spPr>
          <a:xfrm>
            <a:off x="540246" y="629543"/>
            <a:ext cx="8067900" cy="0"/>
          </a:xfrm>
          <a:prstGeom prst="straightConnector1">
            <a:avLst/>
          </a:prstGeom>
          <a:noFill/>
          <a:ln cap="flat" cmpd="sng" w="25400">
            <a:solidFill>
              <a:srgbClr val="8723C7"/>
            </a:solidFill>
            <a:prstDash val="solid"/>
            <a:miter lim="400000"/>
            <a:headEnd len="sm" w="sm" type="none"/>
            <a:tailEnd len="sm" w="sm" type="none"/>
          </a:ln>
        </p:spPr>
      </p:cxnSp>
      <p:sp>
        <p:nvSpPr>
          <p:cNvPr id="503" name="Google Shape;503;p25"/>
          <p:cNvSpPr txBox="1"/>
          <p:nvPr/>
        </p:nvSpPr>
        <p:spPr>
          <a:xfrm>
            <a:off x="539275" y="1058475"/>
            <a:ext cx="60399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Die zeitliche Planung der verschiedenen Ressourcen liefen sehr gut und die einteilung der Aufgabenbereiche war sehr sinnvoll.Trotzdem ist davon auszugehen, dass ein Projekt wie dieses mit mehr als 2 Arbeiten noch komplexer hätte sein können.</a:t>
            </a:r>
            <a:endParaRPr/>
          </a:p>
          <a:p>
            <a:pPr indent="0" lvl="0" marL="0" rtl="0" algn="l">
              <a:spcBef>
                <a:spcPts val="0"/>
              </a:spcBef>
              <a:spcAft>
                <a:spcPts val="0"/>
              </a:spcAft>
              <a:buNone/>
            </a:pPr>
            <a:r>
              <a:t/>
            </a:r>
            <a:endParaRPr/>
          </a:p>
          <a:p>
            <a:pPr indent="0" lvl="0" marL="0" rtl="0" algn="l">
              <a:spcBef>
                <a:spcPts val="0"/>
              </a:spcBef>
              <a:spcAft>
                <a:spcPts val="0"/>
              </a:spcAft>
              <a:buNone/>
            </a:pPr>
            <a:r>
              <a:rPr lang="de"/>
              <a:t>Die von uns zum beginn gestellte Zielsetzung war sehr Ambitioniert was sich schnell zu einem </a:t>
            </a:r>
            <a:r>
              <a:rPr lang="de"/>
              <a:t>Hindernis</a:t>
            </a:r>
            <a:r>
              <a:rPr lang="de"/>
              <a:t> </a:t>
            </a:r>
            <a:r>
              <a:rPr lang="de"/>
              <a:t>herausstellte,</a:t>
            </a:r>
            <a:r>
              <a:rPr lang="de"/>
              <a:t> welches trotzdem überwunden wurde.</a:t>
            </a:r>
            <a:endParaRPr/>
          </a:p>
        </p:txBody>
      </p:sp>
      <p:sp>
        <p:nvSpPr>
          <p:cNvPr id="504" name="Google Shape;504;p25"/>
          <p:cNvSpPr txBox="1"/>
          <p:nvPr/>
        </p:nvSpPr>
        <p:spPr>
          <a:xfrm>
            <a:off x="517300" y="3227725"/>
            <a:ext cx="6069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Durch die Aufteilung der noch zu bearbeitenden Bereiche konnten wir jeweils das zum Projekt zusteuern was wir am besten können.Luca die Modelle und das visuelle, Yannik die Scripts und die Logik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26"/>
          <p:cNvSpPr txBox="1"/>
          <p:nvPr/>
        </p:nvSpPr>
        <p:spPr>
          <a:xfrm>
            <a:off x="539275" y="401825"/>
            <a:ext cx="6581400" cy="261600"/>
          </a:xfrm>
          <a:prstGeom prst="rect">
            <a:avLst/>
          </a:prstGeom>
          <a:noFill/>
          <a:ln>
            <a:noFill/>
          </a:ln>
        </p:spPr>
        <p:txBody>
          <a:bodyPr anchorCtr="0" anchor="ctr" bIns="0" lIns="0" spcFirstLastPara="1" rIns="0" wrap="square" tIns="0">
            <a:spAutoFit/>
          </a:bodyPr>
          <a:lstStyle/>
          <a:p>
            <a:pPr indent="0" lvl="0" marL="0" rtl="0" algn="l">
              <a:spcBef>
                <a:spcPts val="0"/>
              </a:spcBef>
              <a:spcAft>
                <a:spcPts val="0"/>
              </a:spcAft>
              <a:buClr>
                <a:schemeClr val="dk1"/>
              </a:buClr>
              <a:buSzPts val="1100"/>
              <a:buFont typeface="Arial"/>
              <a:buNone/>
            </a:pPr>
            <a:r>
              <a:rPr b="1" lang="de" sz="1700">
                <a:solidFill>
                  <a:srgbClr val="2B2B2B"/>
                </a:solidFill>
                <a:latin typeface="Roboto Slab"/>
                <a:ea typeface="Roboto Slab"/>
                <a:cs typeface="Roboto Slab"/>
                <a:sym typeface="Roboto Slab"/>
              </a:rPr>
              <a:t>Reflektion</a:t>
            </a:r>
            <a:endParaRPr b="1" sz="1700">
              <a:solidFill>
                <a:srgbClr val="2B2B2B"/>
              </a:solidFill>
              <a:latin typeface="Roboto Slab"/>
              <a:ea typeface="Roboto Slab"/>
              <a:cs typeface="Roboto Slab"/>
              <a:sym typeface="Roboto Slab"/>
            </a:endParaRPr>
          </a:p>
        </p:txBody>
      </p:sp>
      <p:sp>
        <p:nvSpPr>
          <p:cNvPr id="510" name="Google Shape;510;p26"/>
          <p:cNvSpPr/>
          <p:nvPr/>
        </p:nvSpPr>
        <p:spPr>
          <a:xfrm>
            <a:off x="540246" y="5315396"/>
            <a:ext cx="1187700" cy="89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133</a:t>
            </a:r>
            <a:endParaRPr sz="900"/>
          </a:p>
        </p:txBody>
      </p:sp>
      <p:sp>
        <p:nvSpPr>
          <p:cNvPr id="511" name="Google Shape;511;p26"/>
          <p:cNvSpPr/>
          <p:nvPr/>
        </p:nvSpPr>
        <p:spPr>
          <a:xfrm>
            <a:off x="1727895" y="5315396"/>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512" name="Google Shape;512;p26"/>
          <p:cNvSpPr/>
          <p:nvPr/>
        </p:nvSpPr>
        <p:spPr>
          <a:xfrm>
            <a:off x="1915418" y="5315396"/>
            <a:ext cx="1187700" cy="89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133</a:t>
            </a:r>
            <a:endParaRPr sz="900"/>
          </a:p>
        </p:txBody>
      </p:sp>
      <p:sp>
        <p:nvSpPr>
          <p:cNvPr id="513" name="Google Shape;513;p26"/>
          <p:cNvSpPr/>
          <p:nvPr/>
        </p:nvSpPr>
        <p:spPr>
          <a:xfrm>
            <a:off x="3103066" y="5315396"/>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514" name="Google Shape;514;p26"/>
          <p:cNvSpPr/>
          <p:nvPr/>
        </p:nvSpPr>
        <p:spPr>
          <a:xfrm>
            <a:off x="3290590" y="5315396"/>
            <a:ext cx="1187700" cy="89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133</a:t>
            </a:r>
            <a:endParaRPr sz="900"/>
          </a:p>
        </p:txBody>
      </p:sp>
      <p:sp>
        <p:nvSpPr>
          <p:cNvPr id="515" name="Google Shape;515;p26"/>
          <p:cNvSpPr/>
          <p:nvPr/>
        </p:nvSpPr>
        <p:spPr>
          <a:xfrm>
            <a:off x="4478238" y="5315396"/>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516" name="Google Shape;516;p26"/>
          <p:cNvSpPr/>
          <p:nvPr/>
        </p:nvSpPr>
        <p:spPr>
          <a:xfrm>
            <a:off x="4665762" y="5315396"/>
            <a:ext cx="1187700" cy="89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133</a:t>
            </a:r>
            <a:endParaRPr sz="900"/>
          </a:p>
        </p:txBody>
      </p:sp>
      <p:sp>
        <p:nvSpPr>
          <p:cNvPr id="517" name="Google Shape;517;p26"/>
          <p:cNvSpPr/>
          <p:nvPr/>
        </p:nvSpPr>
        <p:spPr>
          <a:xfrm>
            <a:off x="5853410" y="5315396"/>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518" name="Google Shape;518;p26"/>
          <p:cNvSpPr/>
          <p:nvPr/>
        </p:nvSpPr>
        <p:spPr>
          <a:xfrm>
            <a:off x="6040934" y="5315396"/>
            <a:ext cx="1187700" cy="89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133</a:t>
            </a:r>
            <a:endParaRPr sz="900"/>
          </a:p>
        </p:txBody>
      </p:sp>
      <p:sp>
        <p:nvSpPr>
          <p:cNvPr id="519" name="Google Shape;519;p26"/>
          <p:cNvSpPr/>
          <p:nvPr/>
        </p:nvSpPr>
        <p:spPr>
          <a:xfrm>
            <a:off x="7228582" y="5315396"/>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520" name="Google Shape;520;p26"/>
          <p:cNvSpPr/>
          <p:nvPr/>
        </p:nvSpPr>
        <p:spPr>
          <a:xfrm>
            <a:off x="7416105" y="5315396"/>
            <a:ext cx="1187700" cy="89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133</a:t>
            </a:r>
            <a:endParaRPr sz="900"/>
          </a:p>
        </p:txBody>
      </p:sp>
      <p:sp>
        <p:nvSpPr>
          <p:cNvPr id="521" name="Google Shape;521;p26"/>
          <p:cNvSpPr/>
          <p:nvPr/>
        </p:nvSpPr>
        <p:spPr>
          <a:xfrm>
            <a:off x="-732234" y="-3349"/>
            <a:ext cx="598200" cy="4488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67</a:t>
            </a:r>
            <a:endParaRPr sz="900"/>
          </a:p>
        </p:txBody>
      </p:sp>
      <p:sp>
        <p:nvSpPr>
          <p:cNvPr id="522" name="Google Shape;522;p26"/>
          <p:cNvSpPr/>
          <p:nvPr/>
        </p:nvSpPr>
        <p:spPr>
          <a:xfrm>
            <a:off x="-607219" y="445368"/>
            <a:ext cx="473400" cy="3549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53</a:t>
            </a:r>
            <a:endParaRPr sz="900"/>
          </a:p>
        </p:txBody>
      </p:sp>
      <p:sp>
        <p:nvSpPr>
          <p:cNvPr id="523" name="Google Shape;523;p26"/>
          <p:cNvSpPr/>
          <p:nvPr/>
        </p:nvSpPr>
        <p:spPr>
          <a:xfrm>
            <a:off x="-321469" y="800323"/>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524" name="Google Shape;524;p26"/>
          <p:cNvSpPr/>
          <p:nvPr/>
        </p:nvSpPr>
        <p:spPr>
          <a:xfrm>
            <a:off x="-607219" y="940966"/>
            <a:ext cx="473400" cy="3549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53</a:t>
            </a:r>
            <a:endParaRPr sz="900"/>
          </a:p>
        </p:txBody>
      </p:sp>
      <p:sp>
        <p:nvSpPr>
          <p:cNvPr id="525" name="Google Shape;525;p26"/>
          <p:cNvSpPr/>
          <p:nvPr/>
        </p:nvSpPr>
        <p:spPr>
          <a:xfrm>
            <a:off x="-321469" y="1295921"/>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526" name="Google Shape;526;p26"/>
          <p:cNvSpPr/>
          <p:nvPr/>
        </p:nvSpPr>
        <p:spPr>
          <a:xfrm>
            <a:off x="-607219" y="1436563"/>
            <a:ext cx="473400" cy="3549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53</a:t>
            </a:r>
            <a:endParaRPr sz="900"/>
          </a:p>
        </p:txBody>
      </p:sp>
      <p:sp>
        <p:nvSpPr>
          <p:cNvPr id="527" name="Google Shape;527;p26"/>
          <p:cNvSpPr/>
          <p:nvPr/>
        </p:nvSpPr>
        <p:spPr>
          <a:xfrm>
            <a:off x="-321469" y="1791519"/>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528" name="Google Shape;528;p26"/>
          <p:cNvSpPr/>
          <p:nvPr/>
        </p:nvSpPr>
        <p:spPr>
          <a:xfrm>
            <a:off x="-607219" y="1932161"/>
            <a:ext cx="473400" cy="3549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53</a:t>
            </a:r>
            <a:endParaRPr sz="900"/>
          </a:p>
        </p:txBody>
      </p:sp>
      <p:sp>
        <p:nvSpPr>
          <p:cNvPr id="529" name="Google Shape;529;p26"/>
          <p:cNvSpPr/>
          <p:nvPr/>
        </p:nvSpPr>
        <p:spPr>
          <a:xfrm>
            <a:off x="-321469" y="2287116"/>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530" name="Google Shape;530;p26"/>
          <p:cNvSpPr/>
          <p:nvPr/>
        </p:nvSpPr>
        <p:spPr>
          <a:xfrm>
            <a:off x="-607219" y="2427759"/>
            <a:ext cx="473400" cy="3549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53</a:t>
            </a:r>
            <a:endParaRPr sz="900"/>
          </a:p>
        </p:txBody>
      </p:sp>
      <p:sp>
        <p:nvSpPr>
          <p:cNvPr id="531" name="Google Shape;531;p26"/>
          <p:cNvSpPr/>
          <p:nvPr/>
        </p:nvSpPr>
        <p:spPr>
          <a:xfrm>
            <a:off x="-321469" y="2782714"/>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532" name="Google Shape;532;p26"/>
          <p:cNvSpPr/>
          <p:nvPr/>
        </p:nvSpPr>
        <p:spPr>
          <a:xfrm>
            <a:off x="-607219" y="2923356"/>
            <a:ext cx="473400" cy="3549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53</a:t>
            </a:r>
            <a:endParaRPr sz="900"/>
          </a:p>
        </p:txBody>
      </p:sp>
      <p:sp>
        <p:nvSpPr>
          <p:cNvPr id="533" name="Google Shape;533;p26"/>
          <p:cNvSpPr/>
          <p:nvPr/>
        </p:nvSpPr>
        <p:spPr>
          <a:xfrm>
            <a:off x="-321469" y="3278312"/>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534" name="Google Shape;534;p26"/>
          <p:cNvSpPr/>
          <p:nvPr/>
        </p:nvSpPr>
        <p:spPr>
          <a:xfrm>
            <a:off x="-607219" y="3418954"/>
            <a:ext cx="473400" cy="3549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53</a:t>
            </a:r>
            <a:endParaRPr sz="900"/>
          </a:p>
        </p:txBody>
      </p:sp>
      <p:sp>
        <p:nvSpPr>
          <p:cNvPr id="535" name="Google Shape;535;p26"/>
          <p:cNvSpPr/>
          <p:nvPr/>
        </p:nvSpPr>
        <p:spPr>
          <a:xfrm>
            <a:off x="-321469" y="3773909"/>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536" name="Google Shape;536;p26"/>
          <p:cNvSpPr/>
          <p:nvPr/>
        </p:nvSpPr>
        <p:spPr>
          <a:xfrm>
            <a:off x="-607219" y="3914552"/>
            <a:ext cx="473400" cy="3549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53</a:t>
            </a:r>
            <a:endParaRPr sz="900"/>
          </a:p>
        </p:txBody>
      </p:sp>
      <p:sp>
        <p:nvSpPr>
          <p:cNvPr id="537" name="Google Shape;537;p26"/>
          <p:cNvSpPr/>
          <p:nvPr/>
        </p:nvSpPr>
        <p:spPr>
          <a:xfrm>
            <a:off x="-321469" y="4269507"/>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538" name="Google Shape;538;p26"/>
          <p:cNvSpPr/>
          <p:nvPr/>
        </p:nvSpPr>
        <p:spPr>
          <a:xfrm>
            <a:off x="-607219" y="4410149"/>
            <a:ext cx="473400" cy="3549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53</a:t>
            </a:r>
            <a:endParaRPr sz="900"/>
          </a:p>
        </p:txBody>
      </p:sp>
      <p:grpSp>
        <p:nvGrpSpPr>
          <p:cNvPr id="539" name="Google Shape;539;p26"/>
          <p:cNvGrpSpPr/>
          <p:nvPr/>
        </p:nvGrpSpPr>
        <p:grpSpPr>
          <a:xfrm>
            <a:off x="0" y="5089922"/>
            <a:ext cx="9143675" cy="133987"/>
            <a:chOff x="0" y="0"/>
            <a:chExt cx="13004800" cy="254100"/>
          </a:xfrm>
        </p:grpSpPr>
        <p:sp>
          <p:nvSpPr>
            <p:cNvPr id="540" name="Google Shape;540;p26"/>
            <p:cNvSpPr/>
            <p:nvPr/>
          </p:nvSpPr>
          <p:spPr>
            <a:xfrm>
              <a:off x="762000" y="0"/>
              <a:ext cx="2870100" cy="254100"/>
            </a:xfrm>
            <a:prstGeom prst="rect">
              <a:avLst/>
            </a:prstGeom>
            <a:solidFill>
              <a:srgbClr val="01AD2F"/>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000000"/>
                </a:buClr>
                <a:buSzPts val="2700"/>
                <a:buFont typeface="Gill Sans"/>
                <a:buNone/>
              </a:pPr>
              <a:r>
                <a:t/>
              </a:r>
              <a:endParaRPr b="0" i="0" sz="2700" u="none" cap="none" strike="noStrike">
                <a:solidFill>
                  <a:srgbClr val="000000"/>
                </a:solidFill>
                <a:latin typeface="Gill Sans"/>
                <a:ea typeface="Gill Sans"/>
                <a:cs typeface="Gill Sans"/>
                <a:sym typeface="Gill Sans"/>
              </a:endParaRPr>
            </a:p>
          </p:txBody>
        </p:sp>
        <p:sp>
          <p:nvSpPr>
            <p:cNvPr id="541" name="Google Shape;541;p26"/>
            <p:cNvSpPr/>
            <p:nvPr/>
          </p:nvSpPr>
          <p:spPr>
            <a:xfrm>
              <a:off x="3632200" y="0"/>
              <a:ext cx="2870100" cy="254100"/>
            </a:xfrm>
            <a:prstGeom prst="rect">
              <a:avLst/>
            </a:prstGeom>
            <a:solidFill>
              <a:srgbClr val="DD1166"/>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000000"/>
                </a:buClr>
                <a:buSzPts val="2700"/>
                <a:buFont typeface="Gill Sans"/>
                <a:buNone/>
              </a:pPr>
              <a:r>
                <a:t/>
              </a:r>
              <a:endParaRPr b="0" i="0" sz="2700" u="none" cap="none" strike="noStrike">
                <a:solidFill>
                  <a:srgbClr val="000000"/>
                </a:solidFill>
                <a:latin typeface="Gill Sans"/>
                <a:ea typeface="Gill Sans"/>
                <a:cs typeface="Gill Sans"/>
                <a:sym typeface="Gill Sans"/>
              </a:endParaRPr>
            </a:p>
          </p:txBody>
        </p:sp>
        <p:sp>
          <p:nvSpPr>
            <p:cNvPr id="542" name="Google Shape;542;p26"/>
            <p:cNvSpPr/>
            <p:nvPr/>
          </p:nvSpPr>
          <p:spPr>
            <a:xfrm>
              <a:off x="6502400" y="0"/>
              <a:ext cx="2870100" cy="254100"/>
            </a:xfrm>
            <a:prstGeom prst="rect">
              <a:avLst/>
            </a:prstGeom>
            <a:solidFill>
              <a:srgbClr val="9314CE"/>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000000"/>
                </a:buClr>
                <a:buSzPts val="2700"/>
                <a:buFont typeface="Gill Sans"/>
                <a:buNone/>
              </a:pPr>
              <a:r>
                <a:t/>
              </a:r>
              <a:endParaRPr b="0" i="0" sz="2700" u="none" cap="none" strike="noStrike">
                <a:solidFill>
                  <a:srgbClr val="000000"/>
                </a:solidFill>
                <a:latin typeface="Gill Sans"/>
                <a:ea typeface="Gill Sans"/>
                <a:cs typeface="Gill Sans"/>
                <a:sym typeface="Gill Sans"/>
              </a:endParaRPr>
            </a:p>
          </p:txBody>
        </p:sp>
        <p:sp>
          <p:nvSpPr>
            <p:cNvPr id="543" name="Google Shape;543;p26"/>
            <p:cNvSpPr/>
            <p:nvPr/>
          </p:nvSpPr>
          <p:spPr>
            <a:xfrm>
              <a:off x="9372600" y="0"/>
              <a:ext cx="2870100" cy="254100"/>
            </a:xfrm>
            <a:prstGeom prst="rect">
              <a:avLst/>
            </a:prstGeom>
            <a:solidFill>
              <a:srgbClr val="231F20"/>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000000"/>
                </a:buClr>
                <a:buSzPts val="2700"/>
                <a:buFont typeface="Gill Sans"/>
                <a:buNone/>
              </a:pPr>
              <a:r>
                <a:t/>
              </a:r>
              <a:endParaRPr b="0" i="0" sz="2700" u="none" cap="none" strike="noStrike">
                <a:solidFill>
                  <a:srgbClr val="000000"/>
                </a:solidFill>
                <a:latin typeface="Gill Sans"/>
                <a:ea typeface="Gill Sans"/>
                <a:cs typeface="Gill Sans"/>
                <a:sym typeface="Gill Sans"/>
              </a:endParaRPr>
            </a:p>
          </p:txBody>
        </p:sp>
        <p:sp>
          <p:nvSpPr>
            <p:cNvPr id="544" name="Google Shape;544;p26"/>
            <p:cNvSpPr/>
            <p:nvPr/>
          </p:nvSpPr>
          <p:spPr>
            <a:xfrm>
              <a:off x="12242800" y="0"/>
              <a:ext cx="762000" cy="254100"/>
            </a:xfrm>
            <a:prstGeom prst="rect">
              <a:avLst/>
            </a:prstGeom>
            <a:solidFill>
              <a:srgbClr val="4953E1"/>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000000"/>
                </a:buClr>
                <a:buSzPts val="2700"/>
                <a:buFont typeface="Gill Sans"/>
                <a:buNone/>
              </a:pPr>
              <a:r>
                <a:t/>
              </a:r>
              <a:endParaRPr b="0" i="0" sz="2700" u="none" cap="none" strike="noStrike">
                <a:solidFill>
                  <a:srgbClr val="000000"/>
                </a:solidFill>
                <a:latin typeface="Gill Sans"/>
                <a:ea typeface="Gill Sans"/>
                <a:cs typeface="Gill Sans"/>
                <a:sym typeface="Gill Sans"/>
              </a:endParaRPr>
            </a:p>
          </p:txBody>
        </p:sp>
        <p:sp>
          <p:nvSpPr>
            <p:cNvPr id="545" name="Google Shape;545;p26"/>
            <p:cNvSpPr/>
            <p:nvPr/>
          </p:nvSpPr>
          <p:spPr>
            <a:xfrm>
              <a:off x="0" y="0"/>
              <a:ext cx="762000" cy="254100"/>
            </a:xfrm>
            <a:prstGeom prst="rect">
              <a:avLst/>
            </a:prstGeom>
            <a:solidFill>
              <a:srgbClr val="4953E1"/>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000000"/>
                </a:buClr>
                <a:buSzPts val="2700"/>
                <a:buFont typeface="Gill Sans"/>
                <a:buNone/>
              </a:pPr>
              <a:r>
                <a:t/>
              </a:r>
              <a:endParaRPr b="0" i="0" sz="2700" u="none" cap="none" strike="noStrike">
                <a:solidFill>
                  <a:srgbClr val="000000"/>
                </a:solidFill>
                <a:latin typeface="Gill Sans"/>
                <a:ea typeface="Gill Sans"/>
                <a:cs typeface="Gill Sans"/>
                <a:sym typeface="Gill Sans"/>
              </a:endParaRPr>
            </a:p>
          </p:txBody>
        </p:sp>
      </p:grpSp>
      <p:cxnSp>
        <p:nvCxnSpPr>
          <p:cNvPr id="546" name="Google Shape;546;p26"/>
          <p:cNvCxnSpPr/>
          <p:nvPr/>
        </p:nvCxnSpPr>
        <p:spPr>
          <a:xfrm>
            <a:off x="540246" y="629543"/>
            <a:ext cx="8067900" cy="0"/>
          </a:xfrm>
          <a:prstGeom prst="straightConnector1">
            <a:avLst/>
          </a:prstGeom>
          <a:noFill/>
          <a:ln cap="flat" cmpd="sng" w="25400">
            <a:solidFill>
              <a:srgbClr val="8723C7"/>
            </a:solidFill>
            <a:prstDash val="solid"/>
            <a:miter lim="400000"/>
            <a:headEnd len="sm" w="sm" type="none"/>
            <a:tailEnd len="sm" w="sm" type="none"/>
          </a:ln>
        </p:spPr>
      </p:cxnSp>
      <p:sp>
        <p:nvSpPr>
          <p:cNvPr id="547" name="Google Shape;547;p26"/>
          <p:cNvSpPr txBox="1"/>
          <p:nvPr/>
        </p:nvSpPr>
        <p:spPr>
          <a:xfrm>
            <a:off x="539275" y="1058475"/>
            <a:ext cx="6039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Das zuerst als </a:t>
            </a:r>
            <a:r>
              <a:rPr lang="de"/>
              <a:t>realistisch</a:t>
            </a:r>
            <a:r>
              <a:rPr lang="de"/>
              <a:t> geplante System wurde im laufe des Projektes mehr in richtung Futurismus da einige Funktionen sonst nicht umzusetzen waren.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27"/>
          <p:cNvSpPr txBox="1"/>
          <p:nvPr/>
        </p:nvSpPr>
        <p:spPr>
          <a:xfrm>
            <a:off x="539275" y="401825"/>
            <a:ext cx="6581400" cy="261600"/>
          </a:xfrm>
          <a:prstGeom prst="rect">
            <a:avLst/>
          </a:prstGeom>
          <a:noFill/>
          <a:ln>
            <a:noFill/>
          </a:ln>
        </p:spPr>
        <p:txBody>
          <a:bodyPr anchorCtr="0" anchor="ctr" bIns="0" lIns="0" spcFirstLastPara="1" rIns="0" wrap="square" tIns="0">
            <a:spAutoFit/>
          </a:bodyPr>
          <a:lstStyle/>
          <a:p>
            <a:pPr indent="0" lvl="0" marL="0" rtl="0" algn="l">
              <a:spcBef>
                <a:spcPts val="0"/>
              </a:spcBef>
              <a:spcAft>
                <a:spcPts val="0"/>
              </a:spcAft>
              <a:buClr>
                <a:schemeClr val="dk1"/>
              </a:buClr>
              <a:buSzPts val="1100"/>
              <a:buFont typeface="Arial"/>
              <a:buNone/>
            </a:pPr>
            <a:r>
              <a:rPr b="1" lang="de" sz="1700">
                <a:solidFill>
                  <a:srgbClr val="2B2B2B"/>
                </a:solidFill>
                <a:latin typeface="Roboto Slab"/>
                <a:ea typeface="Roboto Slab"/>
                <a:cs typeface="Roboto Slab"/>
                <a:sym typeface="Roboto Slab"/>
              </a:rPr>
              <a:t>Reflektion</a:t>
            </a:r>
            <a:endParaRPr b="1" sz="1700">
              <a:solidFill>
                <a:srgbClr val="2B2B2B"/>
              </a:solidFill>
              <a:latin typeface="Roboto Slab"/>
              <a:ea typeface="Roboto Slab"/>
              <a:cs typeface="Roboto Slab"/>
              <a:sym typeface="Roboto Slab"/>
            </a:endParaRPr>
          </a:p>
        </p:txBody>
      </p:sp>
      <p:sp>
        <p:nvSpPr>
          <p:cNvPr id="553" name="Google Shape;553;p27"/>
          <p:cNvSpPr/>
          <p:nvPr/>
        </p:nvSpPr>
        <p:spPr>
          <a:xfrm>
            <a:off x="540246" y="5315396"/>
            <a:ext cx="1187700" cy="89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133</a:t>
            </a:r>
            <a:endParaRPr sz="900"/>
          </a:p>
        </p:txBody>
      </p:sp>
      <p:sp>
        <p:nvSpPr>
          <p:cNvPr id="554" name="Google Shape;554;p27"/>
          <p:cNvSpPr/>
          <p:nvPr/>
        </p:nvSpPr>
        <p:spPr>
          <a:xfrm>
            <a:off x="1727895" y="5315396"/>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555" name="Google Shape;555;p27"/>
          <p:cNvSpPr/>
          <p:nvPr/>
        </p:nvSpPr>
        <p:spPr>
          <a:xfrm>
            <a:off x="1915418" y="5315396"/>
            <a:ext cx="1187700" cy="89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133</a:t>
            </a:r>
            <a:endParaRPr sz="900"/>
          </a:p>
        </p:txBody>
      </p:sp>
      <p:sp>
        <p:nvSpPr>
          <p:cNvPr id="556" name="Google Shape;556;p27"/>
          <p:cNvSpPr/>
          <p:nvPr/>
        </p:nvSpPr>
        <p:spPr>
          <a:xfrm>
            <a:off x="3103066" y="5315396"/>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557" name="Google Shape;557;p27"/>
          <p:cNvSpPr/>
          <p:nvPr/>
        </p:nvSpPr>
        <p:spPr>
          <a:xfrm>
            <a:off x="3290590" y="5315396"/>
            <a:ext cx="1187700" cy="89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133</a:t>
            </a:r>
            <a:endParaRPr sz="900"/>
          </a:p>
        </p:txBody>
      </p:sp>
      <p:sp>
        <p:nvSpPr>
          <p:cNvPr id="558" name="Google Shape;558;p27"/>
          <p:cNvSpPr/>
          <p:nvPr/>
        </p:nvSpPr>
        <p:spPr>
          <a:xfrm>
            <a:off x="4478238" y="5315396"/>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559" name="Google Shape;559;p27"/>
          <p:cNvSpPr/>
          <p:nvPr/>
        </p:nvSpPr>
        <p:spPr>
          <a:xfrm>
            <a:off x="4665762" y="5315396"/>
            <a:ext cx="1187700" cy="89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133</a:t>
            </a:r>
            <a:endParaRPr sz="900"/>
          </a:p>
        </p:txBody>
      </p:sp>
      <p:sp>
        <p:nvSpPr>
          <p:cNvPr id="560" name="Google Shape;560;p27"/>
          <p:cNvSpPr/>
          <p:nvPr/>
        </p:nvSpPr>
        <p:spPr>
          <a:xfrm>
            <a:off x="5853410" y="5315396"/>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561" name="Google Shape;561;p27"/>
          <p:cNvSpPr/>
          <p:nvPr/>
        </p:nvSpPr>
        <p:spPr>
          <a:xfrm>
            <a:off x="6040934" y="5315396"/>
            <a:ext cx="1187700" cy="89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133</a:t>
            </a:r>
            <a:endParaRPr sz="900"/>
          </a:p>
        </p:txBody>
      </p:sp>
      <p:sp>
        <p:nvSpPr>
          <p:cNvPr id="562" name="Google Shape;562;p27"/>
          <p:cNvSpPr/>
          <p:nvPr/>
        </p:nvSpPr>
        <p:spPr>
          <a:xfrm>
            <a:off x="7228582" y="5315396"/>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563" name="Google Shape;563;p27"/>
          <p:cNvSpPr/>
          <p:nvPr/>
        </p:nvSpPr>
        <p:spPr>
          <a:xfrm>
            <a:off x="7416105" y="5315396"/>
            <a:ext cx="1187700" cy="89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133</a:t>
            </a:r>
            <a:endParaRPr sz="900"/>
          </a:p>
        </p:txBody>
      </p:sp>
      <p:sp>
        <p:nvSpPr>
          <p:cNvPr id="564" name="Google Shape;564;p27"/>
          <p:cNvSpPr/>
          <p:nvPr/>
        </p:nvSpPr>
        <p:spPr>
          <a:xfrm>
            <a:off x="-732234" y="-3349"/>
            <a:ext cx="598200" cy="4488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67</a:t>
            </a:r>
            <a:endParaRPr sz="900"/>
          </a:p>
        </p:txBody>
      </p:sp>
      <p:sp>
        <p:nvSpPr>
          <p:cNvPr id="565" name="Google Shape;565;p27"/>
          <p:cNvSpPr/>
          <p:nvPr/>
        </p:nvSpPr>
        <p:spPr>
          <a:xfrm>
            <a:off x="-607219" y="445368"/>
            <a:ext cx="473400" cy="3549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53</a:t>
            </a:r>
            <a:endParaRPr sz="900"/>
          </a:p>
        </p:txBody>
      </p:sp>
      <p:sp>
        <p:nvSpPr>
          <p:cNvPr id="566" name="Google Shape;566;p27"/>
          <p:cNvSpPr/>
          <p:nvPr/>
        </p:nvSpPr>
        <p:spPr>
          <a:xfrm>
            <a:off x="-321469" y="800323"/>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567" name="Google Shape;567;p27"/>
          <p:cNvSpPr/>
          <p:nvPr/>
        </p:nvSpPr>
        <p:spPr>
          <a:xfrm>
            <a:off x="-607219" y="940966"/>
            <a:ext cx="473400" cy="3549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53</a:t>
            </a:r>
            <a:endParaRPr sz="900"/>
          </a:p>
        </p:txBody>
      </p:sp>
      <p:sp>
        <p:nvSpPr>
          <p:cNvPr id="568" name="Google Shape;568;p27"/>
          <p:cNvSpPr/>
          <p:nvPr/>
        </p:nvSpPr>
        <p:spPr>
          <a:xfrm>
            <a:off x="-321469" y="1295921"/>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569" name="Google Shape;569;p27"/>
          <p:cNvSpPr/>
          <p:nvPr/>
        </p:nvSpPr>
        <p:spPr>
          <a:xfrm>
            <a:off x="-607219" y="1436563"/>
            <a:ext cx="473400" cy="3549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53</a:t>
            </a:r>
            <a:endParaRPr sz="900"/>
          </a:p>
        </p:txBody>
      </p:sp>
      <p:sp>
        <p:nvSpPr>
          <p:cNvPr id="570" name="Google Shape;570;p27"/>
          <p:cNvSpPr/>
          <p:nvPr/>
        </p:nvSpPr>
        <p:spPr>
          <a:xfrm>
            <a:off x="-321469" y="1791519"/>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571" name="Google Shape;571;p27"/>
          <p:cNvSpPr/>
          <p:nvPr/>
        </p:nvSpPr>
        <p:spPr>
          <a:xfrm>
            <a:off x="-607219" y="1932161"/>
            <a:ext cx="473400" cy="3549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53</a:t>
            </a:r>
            <a:endParaRPr sz="900"/>
          </a:p>
        </p:txBody>
      </p:sp>
      <p:sp>
        <p:nvSpPr>
          <p:cNvPr id="572" name="Google Shape;572;p27"/>
          <p:cNvSpPr/>
          <p:nvPr/>
        </p:nvSpPr>
        <p:spPr>
          <a:xfrm>
            <a:off x="-321469" y="2287116"/>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573" name="Google Shape;573;p27"/>
          <p:cNvSpPr/>
          <p:nvPr/>
        </p:nvSpPr>
        <p:spPr>
          <a:xfrm>
            <a:off x="-607219" y="2427759"/>
            <a:ext cx="473400" cy="3549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53</a:t>
            </a:r>
            <a:endParaRPr sz="900"/>
          </a:p>
        </p:txBody>
      </p:sp>
      <p:sp>
        <p:nvSpPr>
          <p:cNvPr id="574" name="Google Shape;574;p27"/>
          <p:cNvSpPr/>
          <p:nvPr/>
        </p:nvSpPr>
        <p:spPr>
          <a:xfrm>
            <a:off x="-321469" y="2782714"/>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575" name="Google Shape;575;p27"/>
          <p:cNvSpPr/>
          <p:nvPr/>
        </p:nvSpPr>
        <p:spPr>
          <a:xfrm>
            <a:off x="-607219" y="2923356"/>
            <a:ext cx="473400" cy="3549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53</a:t>
            </a:r>
            <a:endParaRPr sz="900"/>
          </a:p>
        </p:txBody>
      </p:sp>
      <p:sp>
        <p:nvSpPr>
          <p:cNvPr id="576" name="Google Shape;576;p27"/>
          <p:cNvSpPr/>
          <p:nvPr/>
        </p:nvSpPr>
        <p:spPr>
          <a:xfrm>
            <a:off x="-321469" y="3278312"/>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577" name="Google Shape;577;p27"/>
          <p:cNvSpPr/>
          <p:nvPr/>
        </p:nvSpPr>
        <p:spPr>
          <a:xfrm>
            <a:off x="-607219" y="3418954"/>
            <a:ext cx="473400" cy="3549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53</a:t>
            </a:r>
            <a:endParaRPr sz="900"/>
          </a:p>
        </p:txBody>
      </p:sp>
      <p:sp>
        <p:nvSpPr>
          <p:cNvPr id="578" name="Google Shape;578;p27"/>
          <p:cNvSpPr/>
          <p:nvPr/>
        </p:nvSpPr>
        <p:spPr>
          <a:xfrm>
            <a:off x="-321469" y="3773909"/>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579" name="Google Shape;579;p27"/>
          <p:cNvSpPr/>
          <p:nvPr/>
        </p:nvSpPr>
        <p:spPr>
          <a:xfrm>
            <a:off x="-607219" y="3914552"/>
            <a:ext cx="473400" cy="3549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53</a:t>
            </a:r>
            <a:endParaRPr sz="900"/>
          </a:p>
        </p:txBody>
      </p:sp>
      <p:sp>
        <p:nvSpPr>
          <p:cNvPr id="580" name="Google Shape;580;p27"/>
          <p:cNvSpPr/>
          <p:nvPr/>
        </p:nvSpPr>
        <p:spPr>
          <a:xfrm>
            <a:off x="-321469" y="4269507"/>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581" name="Google Shape;581;p27"/>
          <p:cNvSpPr/>
          <p:nvPr/>
        </p:nvSpPr>
        <p:spPr>
          <a:xfrm>
            <a:off x="-607219" y="4410149"/>
            <a:ext cx="473400" cy="3549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53</a:t>
            </a:r>
            <a:endParaRPr sz="900"/>
          </a:p>
        </p:txBody>
      </p:sp>
      <p:grpSp>
        <p:nvGrpSpPr>
          <p:cNvPr id="582" name="Google Shape;582;p27"/>
          <p:cNvGrpSpPr/>
          <p:nvPr/>
        </p:nvGrpSpPr>
        <p:grpSpPr>
          <a:xfrm>
            <a:off x="0" y="5089922"/>
            <a:ext cx="9143675" cy="133987"/>
            <a:chOff x="0" y="0"/>
            <a:chExt cx="13004800" cy="254100"/>
          </a:xfrm>
        </p:grpSpPr>
        <p:sp>
          <p:nvSpPr>
            <p:cNvPr id="583" name="Google Shape;583;p27"/>
            <p:cNvSpPr/>
            <p:nvPr/>
          </p:nvSpPr>
          <p:spPr>
            <a:xfrm>
              <a:off x="762000" y="0"/>
              <a:ext cx="2870100" cy="254100"/>
            </a:xfrm>
            <a:prstGeom prst="rect">
              <a:avLst/>
            </a:prstGeom>
            <a:solidFill>
              <a:srgbClr val="01AD2F"/>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000000"/>
                </a:buClr>
                <a:buSzPts val="2700"/>
                <a:buFont typeface="Gill Sans"/>
                <a:buNone/>
              </a:pPr>
              <a:r>
                <a:t/>
              </a:r>
              <a:endParaRPr b="0" i="0" sz="2700" u="none" cap="none" strike="noStrike">
                <a:solidFill>
                  <a:srgbClr val="000000"/>
                </a:solidFill>
                <a:latin typeface="Gill Sans"/>
                <a:ea typeface="Gill Sans"/>
                <a:cs typeface="Gill Sans"/>
                <a:sym typeface="Gill Sans"/>
              </a:endParaRPr>
            </a:p>
          </p:txBody>
        </p:sp>
        <p:sp>
          <p:nvSpPr>
            <p:cNvPr id="584" name="Google Shape;584;p27"/>
            <p:cNvSpPr/>
            <p:nvPr/>
          </p:nvSpPr>
          <p:spPr>
            <a:xfrm>
              <a:off x="3632200" y="0"/>
              <a:ext cx="2870100" cy="254100"/>
            </a:xfrm>
            <a:prstGeom prst="rect">
              <a:avLst/>
            </a:prstGeom>
            <a:solidFill>
              <a:srgbClr val="DD1166"/>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000000"/>
                </a:buClr>
                <a:buSzPts val="2700"/>
                <a:buFont typeface="Gill Sans"/>
                <a:buNone/>
              </a:pPr>
              <a:r>
                <a:t/>
              </a:r>
              <a:endParaRPr b="0" i="0" sz="2700" u="none" cap="none" strike="noStrike">
                <a:solidFill>
                  <a:srgbClr val="000000"/>
                </a:solidFill>
                <a:latin typeface="Gill Sans"/>
                <a:ea typeface="Gill Sans"/>
                <a:cs typeface="Gill Sans"/>
                <a:sym typeface="Gill Sans"/>
              </a:endParaRPr>
            </a:p>
          </p:txBody>
        </p:sp>
        <p:sp>
          <p:nvSpPr>
            <p:cNvPr id="585" name="Google Shape;585;p27"/>
            <p:cNvSpPr/>
            <p:nvPr/>
          </p:nvSpPr>
          <p:spPr>
            <a:xfrm>
              <a:off x="6502400" y="0"/>
              <a:ext cx="2870100" cy="254100"/>
            </a:xfrm>
            <a:prstGeom prst="rect">
              <a:avLst/>
            </a:prstGeom>
            <a:solidFill>
              <a:srgbClr val="9314CE"/>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000000"/>
                </a:buClr>
                <a:buSzPts val="2700"/>
                <a:buFont typeface="Gill Sans"/>
                <a:buNone/>
              </a:pPr>
              <a:r>
                <a:t/>
              </a:r>
              <a:endParaRPr b="0" i="0" sz="2700" u="none" cap="none" strike="noStrike">
                <a:solidFill>
                  <a:srgbClr val="000000"/>
                </a:solidFill>
                <a:latin typeface="Gill Sans"/>
                <a:ea typeface="Gill Sans"/>
                <a:cs typeface="Gill Sans"/>
                <a:sym typeface="Gill Sans"/>
              </a:endParaRPr>
            </a:p>
          </p:txBody>
        </p:sp>
        <p:sp>
          <p:nvSpPr>
            <p:cNvPr id="586" name="Google Shape;586;p27"/>
            <p:cNvSpPr/>
            <p:nvPr/>
          </p:nvSpPr>
          <p:spPr>
            <a:xfrm>
              <a:off x="9372600" y="0"/>
              <a:ext cx="2870100" cy="254100"/>
            </a:xfrm>
            <a:prstGeom prst="rect">
              <a:avLst/>
            </a:prstGeom>
            <a:solidFill>
              <a:srgbClr val="231F20"/>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000000"/>
                </a:buClr>
                <a:buSzPts val="2700"/>
                <a:buFont typeface="Gill Sans"/>
                <a:buNone/>
              </a:pPr>
              <a:r>
                <a:t/>
              </a:r>
              <a:endParaRPr b="0" i="0" sz="2700" u="none" cap="none" strike="noStrike">
                <a:solidFill>
                  <a:srgbClr val="000000"/>
                </a:solidFill>
                <a:latin typeface="Gill Sans"/>
                <a:ea typeface="Gill Sans"/>
                <a:cs typeface="Gill Sans"/>
                <a:sym typeface="Gill Sans"/>
              </a:endParaRPr>
            </a:p>
          </p:txBody>
        </p:sp>
        <p:sp>
          <p:nvSpPr>
            <p:cNvPr id="587" name="Google Shape;587;p27"/>
            <p:cNvSpPr/>
            <p:nvPr/>
          </p:nvSpPr>
          <p:spPr>
            <a:xfrm>
              <a:off x="12242800" y="0"/>
              <a:ext cx="762000" cy="254100"/>
            </a:xfrm>
            <a:prstGeom prst="rect">
              <a:avLst/>
            </a:prstGeom>
            <a:solidFill>
              <a:srgbClr val="4953E1"/>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000000"/>
                </a:buClr>
                <a:buSzPts val="2700"/>
                <a:buFont typeface="Gill Sans"/>
                <a:buNone/>
              </a:pPr>
              <a:r>
                <a:t/>
              </a:r>
              <a:endParaRPr b="0" i="0" sz="2700" u="none" cap="none" strike="noStrike">
                <a:solidFill>
                  <a:srgbClr val="000000"/>
                </a:solidFill>
                <a:latin typeface="Gill Sans"/>
                <a:ea typeface="Gill Sans"/>
                <a:cs typeface="Gill Sans"/>
                <a:sym typeface="Gill Sans"/>
              </a:endParaRPr>
            </a:p>
          </p:txBody>
        </p:sp>
        <p:sp>
          <p:nvSpPr>
            <p:cNvPr id="588" name="Google Shape;588;p27"/>
            <p:cNvSpPr/>
            <p:nvPr/>
          </p:nvSpPr>
          <p:spPr>
            <a:xfrm>
              <a:off x="0" y="0"/>
              <a:ext cx="762000" cy="254100"/>
            </a:xfrm>
            <a:prstGeom prst="rect">
              <a:avLst/>
            </a:prstGeom>
            <a:solidFill>
              <a:srgbClr val="4953E1"/>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000000"/>
                </a:buClr>
                <a:buSzPts val="2700"/>
                <a:buFont typeface="Gill Sans"/>
                <a:buNone/>
              </a:pPr>
              <a:r>
                <a:t/>
              </a:r>
              <a:endParaRPr b="0" i="0" sz="2700" u="none" cap="none" strike="noStrike">
                <a:solidFill>
                  <a:srgbClr val="000000"/>
                </a:solidFill>
                <a:latin typeface="Gill Sans"/>
                <a:ea typeface="Gill Sans"/>
                <a:cs typeface="Gill Sans"/>
                <a:sym typeface="Gill Sans"/>
              </a:endParaRPr>
            </a:p>
          </p:txBody>
        </p:sp>
      </p:grpSp>
      <p:cxnSp>
        <p:nvCxnSpPr>
          <p:cNvPr id="589" name="Google Shape;589;p27"/>
          <p:cNvCxnSpPr/>
          <p:nvPr/>
        </p:nvCxnSpPr>
        <p:spPr>
          <a:xfrm>
            <a:off x="540246" y="629543"/>
            <a:ext cx="8067900" cy="0"/>
          </a:xfrm>
          <a:prstGeom prst="straightConnector1">
            <a:avLst/>
          </a:prstGeom>
          <a:noFill/>
          <a:ln cap="flat" cmpd="sng" w="25400">
            <a:solidFill>
              <a:srgbClr val="8723C7"/>
            </a:solidFill>
            <a:prstDash val="solid"/>
            <a:miter lim="400000"/>
            <a:headEnd len="sm" w="sm" type="none"/>
            <a:tailEnd len="sm" w="sm" type="none"/>
          </a:ln>
        </p:spPr>
      </p:cxnSp>
      <p:sp>
        <p:nvSpPr>
          <p:cNvPr id="590" name="Google Shape;590;p27"/>
          <p:cNvSpPr txBox="1"/>
          <p:nvPr/>
        </p:nvSpPr>
        <p:spPr>
          <a:xfrm>
            <a:off x="539275" y="1058475"/>
            <a:ext cx="60399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Mögliche Verbesserungen/ Erweiterungen wenn man das Projekt weiter führen würde:</a:t>
            </a:r>
            <a:endParaRPr/>
          </a:p>
          <a:p>
            <a:pPr indent="-317500" lvl="0" marL="457200" rtl="0" algn="l">
              <a:spcBef>
                <a:spcPts val="0"/>
              </a:spcBef>
              <a:spcAft>
                <a:spcPts val="0"/>
              </a:spcAft>
              <a:buSzPts val="1400"/>
              <a:buChar char="●"/>
            </a:pPr>
            <a:r>
              <a:rPr lang="de"/>
              <a:t>Gamification durch eine Zeitliche begrenzung von Energie oder Luft</a:t>
            </a:r>
            <a:endParaRPr/>
          </a:p>
          <a:p>
            <a:pPr indent="-317500" lvl="0" marL="457200" rtl="0" algn="l">
              <a:spcBef>
                <a:spcPts val="0"/>
              </a:spcBef>
              <a:spcAft>
                <a:spcPts val="0"/>
              </a:spcAft>
              <a:buSzPts val="1400"/>
              <a:buChar char="●"/>
            </a:pPr>
            <a:r>
              <a:rPr lang="de"/>
              <a:t>Hinzufügen von weiteren Tieren</a:t>
            </a:r>
            <a:endParaRPr/>
          </a:p>
          <a:p>
            <a:pPr indent="-317500" lvl="0" marL="457200" rtl="0" algn="l">
              <a:spcBef>
                <a:spcPts val="0"/>
              </a:spcBef>
              <a:spcAft>
                <a:spcPts val="0"/>
              </a:spcAft>
              <a:buSzPts val="1400"/>
              <a:buChar char="●"/>
            </a:pPr>
            <a:r>
              <a:rPr lang="de"/>
              <a:t>weitere Interaktionsmöglichkeiten mit den bereits vorhandenen Tieren</a:t>
            </a:r>
            <a:endParaRPr/>
          </a:p>
          <a:p>
            <a:pPr indent="-317500" lvl="0" marL="457200" rtl="0" algn="l">
              <a:spcBef>
                <a:spcPts val="0"/>
              </a:spcBef>
              <a:spcAft>
                <a:spcPts val="0"/>
              </a:spcAft>
              <a:buSzPts val="1400"/>
              <a:buChar char="●"/>
            </a:pPr>
            <a:r>
              <a:rPr lang="de"/>
              <a:t>Weitere Audio effekte hinzufügen</a:t>
            </a:r>
            <a:endParaRPr/>
          </a:p>
          <a:p>
            <a:pPr indent="-317500" lvl="0" marL="457200" rtl="0" algn="l">
              <a:spcBef>
                <a:spcPts val="0"/>
              </a:spcBef>
              <a:spcAft>
                <a:spcPts val="0"/>
              </a:spcAft>
              <a:buSzPts val="1400"/>
              <a:buChar char="●"/>
            </a:pPr>
            <a:r>
              <a:rPr lang="de"/>
              <a:t>Sich aktualisierende Tiefenwerte</a:t>
            </a:r>
            <a:endParaRPr/>
          </a:p>
        </p:txBody>
      </p:sp>
      <p:sp>
        <p:nvSpPr>
          <p:cNvPr id="591" name="Google Shape;591;p27"/>
          <p:cNvSpPr txBox="1"/>
          <p:nvPr/>
        </p:nvSpPr>
        <p:spPr>
          <a:xfrm>
            <a:off x="1515500" y="1828800"/>
            <a:ext cx="419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B2B2B"/>
        </a:solidFill>
      </p:bgPr>
    </p:bg>
    <p:spTree>
      <p:nvGrpSpPr>
        <p:cNvPr id="595" name="Shape 595"/>
        <p:cNvGrpSpPr/>
        <p:nvPr/>
      </p:nvGrpSpPr>
      <p:grpSpPr>
        <a:xfrm>
          <a:off x="0" y="0"/>
          <a:ext cx="0" cy="0"/>
          <a:chOff x="0" y="0"/>
          <a:chExt cx="0" cy="0"/>
        </a:xfrm>
      </p:grpSpPr>
      <p:sp>
        <p:nvSpPr>
          <p:cNvPr id="596" name="Google Shape;596;p28"/>
          <p:cNvSpPr/>
          <p:nvPr/>
        </p:nvSpPr>
        <p:spPr>
          <a:xfrm>
            <a:off x="540246" y="5315396"/>
            <a:ext cx="1187700" cy="89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133</a:t>
            </a:r>
            <a:endParaRPr sz="900"/>
          </a:p>
        </p:txBody>
      </p:sp>
      <p:sp>
        <p:nvSpPr>
          <p:cNvPr id="597" name="Google Shape;597;p28"/>
          <p:cNvSpPr/>
          <p:nvPr/>
        </p:nvSpPr>
        <p:spPr>
          <a:xfrm>
            <a:off x="1727895" y="5315396"/>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598" name="Google Shape;598;p28"/>
          <p:cNvSpPr/>
          <p:nvPr/>
        </p:nvSpPr>
        <p:spPr>
          <a:xfrm>
            <a:off x="1915418" y="5315396"/>
            <a:ext cx="1187700" cy="89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133</a:t>
            </a:r>
            <a:endParaRPr sz="900"/>
          </a:p>
        </p:txBody>
      </p:sp>
      <p:sp>
        <p:nvSpPr>
          <p:cNvPr id="599" name="Google Shape;599;p28"/>
          <p:cNvSpPr/>
          <p:nvPr/>
        </p:nvSpPr>
        <p:spPr>
          <a:xfrm>
            <a:off x="3103066" y="5315396"/>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600" name="Google Shape;600;p28"/>
          <p:cNvSpPr/>
          <p:nvPr/>
        </p:nvSpPr>
        <p:spPr>
          <a:xfrm>
            <a:off x="3290590" y="5315396"/>
            <a:ext cx="1187700" cy="89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133</a:t>
            </a:r>
            <a:endParaRPr sz="900"/>
          </a:p>
        </p:txBody>
      </p:sp>
      <p:sp>
        <p:nvSpPr>
          <p:cNvPr id="601" name="Google Shape;601;p28"/>
          <p:cNvSpPr/>
          <p:nvPr/>
        </p:nvSpPr>
        <p:spPr>
          <a:xfrm>
            <a:off x="4478238" y="5315396"/>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602" name="Google Shape;602;p28"/>
          <p:cNvSpPr/>
          <p:nvPr/>
        </p:nvSpPr>
        <p:spPr>
          <a:xfrm>
            <a:off x="4665762" y="5315396"/>
            <a:ext cx="1187700" cy="89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133</a:t>
            </a:r>
            <a:endParaRPr sz="900"/>
          </a:p>
        </p:txBody>
      </p:sp>
      <p:sp>
        <p:nvSpPr>
          <p:cNvPr id="603" name="Google Shape;603;p28"/>
          <p:cNvSpPr/>
          <p:nvPr/>
        </p:nvSpPr>
        <p:spPr>
          <a:xfrm>
            <a:off x="5853410" y="5315396"/>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604" name="Google Shape;604;p28"/>
          <p:cNvSpPr/>
          <p:nvPr/>
        </p:nvSpPr>
        <p:spPr>
          <a:xfrm>
            <a:off x="6040934" y="5315396"/>
            <a:ext cx="1187700" cy="89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133</a:t>
            </a:r>
            <a:endParaRPr sz="900"/>
          </a:p>
        </p:txBody>
      </p:sp>
      <p:sp>
        <p:nvSpPr>
          <p:cNvPr id="605" name="Google Shape;605;p28"/>
          <p:cNvSpPr/>
          <p:nvPr/>
        </p:nvSpPr>
        <p:spPr>
          <a:xfrm>
            <a:off x="7228582" y="5315396"/>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606" name="Google Shape;606;p28"/>
          <p:cNvSpPr/>
          <p:nvPr/>
        </p:nvSpPr>
        <p:spPr>
          <a:xfrm>
            <a:off x="7416105" y="5315396"/>
            <a:ext cx="1187700" cy="89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133</a:t>
            </a:r>
            <a:endParaRPr sz="900"/>
          </a:p>
        </p:txBody>
      </p:sp>
      <p:sp>
        <p:nvSpPr>
          <p:cNvPr id="607" name="Google Shape;607;p28"/>
          <p:cNvSpPr/>
          <p:nvPr/>
        </p:nvSpPr>
        <p:spPr>
          <a:xfrm>
            <a:off x="-732234" y="-3349"/>
            <a:ext cx="598200" cy="4488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67</a:t>
            </a:r>
            <a:endParaRPr sz="900"/>
          </a:p>
        </p:txBody>
      </p:sp>
      <p:sp>
        <p:nvSpPr>
          <p:cNvPr id="608" name="Google Shape;608;p28"/>
          <p:cNvSpPr/>
          <p:nvPr/>
        </p:nvSpPr>
        <p:spPr>
          <a:xfrm>
            <a:off x="-607219" y="445368"/>
            <a:ext cx="473400" cy="3549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53</a:t>
            </a:r>
            <a:endParaRPr sz="900"/>
          </a:p>
        </p:txBody>
      </p:sp>
      <p:sp>
        <p:nvSpPr>
          <p:cNvPr id="609" name="Google Shape;609;p28"/>
          <p:cNvSpPr/>
          <p:nvPr/>
        </p:nvSpPr>
        <p:spPr>
          <a:xfrm>
            <a:off x="-321469" y="800323"/>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610" name="Google Shape;610;p28"/>
          <p:cNvSpPr/>
          <p:nvPr/>
        </p:nvSpPr>
        <p:spPr>
          <a:xfrm>
            <a:off x="-607219" y="940966"/>
            <a:ext cx="473400" cy="3549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53</a:t>
            </a:r>
            <a:endParaRPr sz="900"/>
          </a:p>
        </p:txBody>
      </p:sp>
      <p:sp>
        <p:nvSpPr>
          <p:cNvPr id="611" name="Google Shape;611;p28"/>
          <p:cNvSpPr/>
          <p:nvPr/>
        </p:nvSpPr>
        <p:spPr>
          <a:xfrm>
            <a:off x="-321469" y="1295921"/>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612" name="Google Shape;612;p28"/>
          <p:cNvSpPr/>
          <p:nvPr/>
        </p:nvSpPr>
        <p:spPr>
          <a:xfrm>
            <a:off x="-607219" y="1436563"/>
            <a:ext cx="473400" cy="3549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53</a:t>
            </a:r>
            <a:endParaRPr sz="900"/>
          </a:p>
        </p:txBody>
      </p:sp>
      <p:sp>
        <p:nvSpPr>
          <p:cNvPr id="613" name="Google Shape;613;p28"/>
          <p:cNvSpPr/>
          <p:nvPr/>
        </p:nvSpPr>
        <p:spPr>
          <a:xfrm>
            <a:off x="-321469" y="1791519"/>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614" name="Google Shape;614;p28"/>
          <p:cNvSpPr/>
          <p:nvPr/>
        </p:nvSpPr>
        <p:spPr>
          <a:xfrm>
            <a:off x="-607219" y="1932161"/>
            <a:ext cx="473400" cy="3549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53</a:t>
            </a:r>
            <a:endParaRPr sz="900"/>
          </a:p>
        </p:txBody>
      </p:sp>
      <p:sp>
        <p:nvSpPr>
          <p:cNvPr id="615" name="Google Shape;615;p28"/>
          <p:cNvSpPr/>
          <p:nvPr/>
        </p:nvSpPr>
        <p:spPr>
          <a:xfrm>
            <a:off x="-321469" y="2287116"/>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616" name="Google Shape;616;p28"/>
          <p:cNvSpPr/>
          <p:nvPr/>
        </p:nvSpPr>
        <p:spPr>
          <a:xfrm>
            <a:off x="-607219" y="2427759"/>
            <a:ext cx="473400" cy="3549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53</a:t>
            </a:r>
            <a:endParaRPr sz="900"/>
          </a:p>
        </p:txBody>
      </p:sp>
      <p:sp>
        <p:nvSpPr>
          <p:cNvPr id="617" name="Google Shape;617;p28"/>
          <p:cNvSpPr/>
          <p:nvPr/>
        </p:nvSpPr>
        <p:spPr>
          <a:xfrm>
            <a:off x="-321469" y="2782714"/>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618" name="Google Shape;618;p28"/>
          <p:cNvSpPr/>
          <p:nvPr/>
        </p:nvSpPr>
        <p:spPr>
          <a:xfrm>
            <a:off x="-607219" y="2923356"/>
            <a:ext cx="473400" cy="3549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53</a:t>
            </a:r>
            <a:endParaRPr sz="900"/>
          </a:p>
        </p:txBody>
      </p:sp>
      <p:sp>
        <p:nvSpPr>
          <p:cNvPr id="619" name="Google Shape;619;p28"/>
          <p:cNvSpPr/>
          <p:nvPr/>
        </p:nvSpPr>
        <p:spPr>
          <a:xfrm>
            <a:off x="-321469" y="3278312"/>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620" name="Google Shape;620;p28"/>
          <p:cNvSpPr/>
          <p:nvPr/>
        </p:nvSpPr>
        <p:spPr>
          <a:xfrm>
            <a:off x="-607219" y="3418954"/>
            <a:ext cx="473400" cy="3549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53</a:t>
            </a:r>
            <a:endParaRPr sz="900"/>
          </a:p>
        </p:txBody>
      </p:sp>
      <p:sp>
        <p:nvSpPr>
          <p:cNvPr id="621" name="Google Shape;621;p28"/>
          <p:cNvSpPr/>
          <p:nvPr/>
        </p:nvSpPr>
        <p:spPr>
          <a:xfrm>
            <a:off x="-321469" y="3773909"/>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622" name="Google Shape;622;p28"/>
          <p:cNvSpPr/>
          <p:nvPr/>
        </p:nvSpPr>
        <p:spPr>
          <a:xfrm>
            <a:off x="-607219" y="3914552"/>
            <a:ext cx="473400" cy="3549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53</a:t>
            </a:r>
            <a:endParaRPr sz="900"/>
          </a:p>
        </p:txBody>
      </p:sp>
      <p:sp>
        <p:nvSpPr>
          <p:cNvPr id="623" name="Google Shape;623;p28"/>
          <p:cNvSpPr/>
          <p:nvPr/>
        </p:nvSpPr>
        <p:spPr>
          <a:xfrm>
            <a:off x="-321469" y="4269507"/>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624" name="Google Shape;624;p28"/>
          <p:cNvSpPr/>
          <p:nvPr/>
        </p:nvSpPr>
        <p:spPr>
          <a:xfrm>
            <a:off x="-607219" y="4410149"/>
            <a:ext cx="473400" cy="3549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53</a:t>
            </a:r>
            <a:endParaRPr sz="900"/>
          </a:p>
        </p:txBody>
      </p:sp>
      <p:pic>
        <p:nvPicPr>
          <p:cNvPr id="625" name="Google Shape;625;p28"/>
          <p:cNvPicPr preferRelativeResize="0"/>
          <p:nvPr/>
        </p:nvPicPr>
        <p:blipFill rotWithShape="1">
          <a:blip r:embed="rId3">
            <a:alphaModFix/>
          </a:blip>
          <a:srcRect b="0" l="3525" r="48381" t="0"/>
          <a:stretch/>
        </p:blipFill>
        <p:spPr>
          <a:xfrm>
            <a:off x="4665761" y="-10394"/>
            <a:ext cx="5887345" cy="5164289"/>
          </a:xfrm>
          <a:prstGeom prst="rect">
            <a:avLst/>
          </a:prstGeom>
          <a:noFill/>
          <a:ln>
            <a:noFill/>
          </a:ln>
        </p:spPr>
      </p:pic>
      <p:sp>
        <p:nvSpPr>
          <p:cNvPr id="626" name="Google Shape;626;p28"/>
          <p:cNvSpPr/>
          <p:nvPr/>
        </p:nvSpPr>
        <p:spPr>
          <a:xfrm>
            <a:off x="4572000" y="-10394"/>
            <a:ext cx="2460900" cy="5187300"/>
          </a:xfrm>
          <a:prstGeom prst="rect">
            <a:avLst/>
          </a:prstGeom>
          <a:gradFill>
            <a:gsLst>
              <a:gs pos="0">
                <a:srgbClr val="2B2B2B"/>
              </a:gs>
              <a:gs pos="16750">
                <a:srgbClr val="2B2B2B"/>
              </a:gs>
              <a:gs pos="100000">
                <a:srgbClr val="2B2B2B">
                  <a:alpha val="0"/>
                </a:srgbClr>
              </a:gs>
            </a:gsLst>
            <a:lin ang="0" scaled="0"/>
          </a:gra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CB3067"/>
              </a:buClr>
              <a:buSzPts val="1400"/>
              <a:buFont typeface="Helvetica Neue"/>
              <a:buNone/>
            </a:pPr>
            <a:r>
              <a:t/>
            </a:r>
            <a:endParaRPr b="0" i="0" sz="1400" u="none" cap="none" strike="noStrike">
              <a:solidFill>
                <a:srgbClr val="CB3067"/>
              </a:solidFill>
              <a:latin typeface="Helvetica Neue"/>
              <a:ea typeface="Helvetica Neue"/>
              <a:cs typeface="Helvetica Neue"/>
              <a:sym typeface="Helvetica Neue"/>
            </a:endParaRPr>
          </a:p>
        </p:txBody>
      </p:sp>
      <p:sp>
        <p:nvSpPr>
          <p:cNvPr id="627" name="Google Shape;627;p28"/>
          <p:cNvSpPr txBox="1"/>
          <p:nvPr/>
        </p:nvSpPr>
        <p:spPr>
          <a:xfrm>
            <a:off x="540246" y="2052454"/>
            <a:ext cx="5313000" cy="19380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FFFFFF"/>
              </a:buClr>
              <a:buSzPts val="1100"/>
              <a:buFont typeface="Roboto Slab"/>
              <a:buNone/>
            </a:pPr>
            <a:r>
              <a:rPr b="1" lang="de">
                <a:solidFill>
                  <a:srgbClr val="FFFFFF"/>
                </a:solidFill>
                <a:latin typeface="Roboto Slab"/>
                <a:ea typeface="Roboto Slab"/>
                <a:cs typeface="Roboto Slab"/>
                <a:sym typeface="Roboto Slab"/>
              </a:rPr>
              <a:t>Vielen Dank für das Modul</a:t>
            </a:r>
            <a:endParaRPr sz="9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D1166"/>
        </a:solidFill>
      </p:bgPr>
    </p:bg>
    <p:spTree>
      <p:nvGrpSpPr>
        <p:cNvPr id="631" name="Shape 631"/>
        <p:cNvGrpSpPr/>
        <p:nvPr/>
      </p:nvGrpSpPr>
      <p:grpSpPr>
        <a:xfrm>
          <a:off x="0" y="0"/>
          <a:ext cx="0" cy="0"/>
          <a:chOff x="0" y="0"/>
          <a:chExt cx="0" cy="0"/>
        </a:xfrm>
      </p:grpSpPr>
      <p:sp>
        <p:nvSpPr>
          <p:cNvPr id="632" name="Google Shape;632;p29"/>
          <p:cNvSpPr/>
          <p:nvPr/>
        </p:nvSpPr>
        <p:spPr>
          <a:xfrm>
            <a:off x="540246" y="5315396"/>
            <a:ext cx="1187700" cy="89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133</a:t>
            </a:r>
            <a:endParaRPr sz="900"/>
          </a:p>
        </p:txBody>
      </p:sp>
      <p:sp>
        <p:nvSpPr>
          <p:cNvPr id="633" name="Google Shape;633;p29"/>
          <p:cNvSpPr/>
          <p:nvPr/>
        </p:nvSpPr>
        <p:spPr>
          <a:xfrm>
            <a:off x="1727895" y="5315396"/>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634" name="Google Shape;634;p29"/>
          <p:cNvSpPr/>
          <p:nvPr/>
        </p:nvSpPr>
        <p:spPr>
          <a:xfrm>
            <a:off x="1915418" y="5315396"/>
            <a:ext cx="1187700" cy="89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133</a:t>
            </a:r>
            <a:endParaRPr sz="900"/>
          </a:p>
        </p:txBody>
      </p:sp>
      <p:sp>
        <p:nvSpPr>
          <p:cNvPr id="635" name="Google Shape;635;p29"/>
          <p:cNvSpPr/>
          <p:nvPr/>
        </p:nvSpPr>
        <p:spPr>
          <a:xfrm>
            <a:off x="3103066" y="5315396"/>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636" name="Google Shape;636;p29"/>
          <p:cNvSpPr/>
          <p:nvPr/>
        </p:nvSpPr>
        <p:spPr>
          <a:xfrm>
            <a:off x="3290590" y="5315396"/>
            <a:ext cx="1187700" cy="89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133</a:t>
            </a:r>
            <a:endParaRPr sz="900"/>
          </a:p>
        </p:txBody>
      </p:sp>
      <p:sp>
        <p:nvSpPr>
          <p:cNvPr id="637" name="Google Shape;637;p29"/>
          <p:cNvSpPr/>
          <p:nvPr/>
        </p:nvSpPr>
        <p:spPr>
          <a:xfrm>
            <a:off x="4478238" y="5315396"/>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638" name="Google Shape;638;p29"/>
          <p:cNvSpPr/>
          <p:nvPr/>
        </p:nvSpPr>
        <p:spPr>
          <a:xfrm>
            <a:off x="4665762" y="5315396"/>
            <a:ext cx="1187700" cy="89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133</a:t>
            </a:r>
            <a:endParaRPr sz="900"/>
          </a:p>
        </p:txBody>
      </p:sp>
      <p:sp>
        <p:nvSpPr>
          <p:cNvPr id="639" name="Google Shape;639;p29"/>
          <p:cNvSpPr/>
          <p:nvPr/>
        </p:nvSpPr>
        <p:spPr>
          <a:xfrm>
            <a:off x="5853410" y="5315396"/>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640" name="Google Shape;640;p29"/>
          <p:cNvSpPr/>
          <p:nvPr/>
        </p:nvSpPr>
        <p:spPr>
          <a:xfrm>
            <a:off x="6040934" y="5315396"/>
            <a:ext cx="1187700" cy="89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133</a:t>
            </a:r>
            <a:endParaRPr sz="900"/>
          </a:p>
        </p:txBody>
      </p:sp>
      <p:sp>
        <p:nvSpPr>
          <p:cNvPr id="641" name="Google Shape;641;p29"/>
          <p:cNvSpPr/>
          <p:nvPr/>
        </p:nvSpPr>
        <p:spPr>
          <a:xfrm>
            <a:off x="7228582" y="5315396"/>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642" name="Google Shape;642;p29"/>
          <p:cNvSpPr/>
          <p:nvPr/>
        </p:nvSpPr>
        <p:spPr>
          <a:xfrm>
            <a:off x="7416105" y="5315396"/>
            <a:ext cx="1187700" cy="89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133</a:t>
            </a:r>
            <a:endParaRPr sz="900"/>
          </a:p>
        </p:txBody>
      </p:sp>
      <p:sp>
        <p:nvSpPr>
          <p:cNvPr id="643" name="Google Shape;643;p29"/>
          <p:cNvSpPr/>
          <p:nvPr/>
        </p:nvSpPr>
        <p:spPr>
          <a:xfrm>
            <a:off x="-732234" y="-3349"/>
            <a:ext cx="598200" cy="4488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67</a:t>
            </a:r>
            <a:endParaRPr sz="900"/>
          </a:p>
        </p:txBody>
      </p:sp>
      <p:sp>
        <p:nvSpPr>
          <p:cNvPr id="644" name="Google Shape;644;p29"/>
          <p:cNvSpPr/>
          <p:nvPr/>
        </p:nvSpPr>
        <p:spPr>
          <a:xfrm>
            <a:off x="-607219" y="445368"/>
            <a:ext cx="473400" cy="3549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53</a:t>
            </a:r>
            <a:endParaRPr sz="900"/>
          </a:p>
        </p:txBody>
      </p:sp>
      <p:sp>
        <p:nvSpPr>
          <p:cNvPr id="645" name="Google Shape;645;p29"/>
          <p:cNvSpPr/>
          <p:nvPr/>
        </p:nvSpPr>
        <p:spPr>
          <a:xfrm>
            <a:off x="-321469" y="800323"/>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646" name="Google Shape;646;p29"/>
          <p:cNvSpPr/>
          <p:nvPr/>
        </p:nvSpPr>
        <p:spPr>
          <a:xfrm>
            <a:off x="-607219" y="940966"/>
            <a:ext cx="473400" cy="3549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53</a:t>
            </a:r>
            <a:endParaRPr sz="900"/>
          </a:p>
        </p:txBody>
      </p:sp>
      <p:sp>
        <p:nvSpPr>
          <p:cNvPr id="647" name="Google Shape;647;p29"/>
          <p:cNvSpPr/>
          <p:nvPr/>
        </p:nvSpPr>
        <p:spPr>
          <a:xfrm>
            <a:off x="-321469" y="1295921"/>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648" name="Google Shape;648;p29"/>
          <p:cNvSpPr/>
          <p:nvPr/>
        </p:nvSpPr>
        <p:spPr>
          <a:xfrm>
            <a:off x="-607219" y="1436563"/>
            <a:ext cx="473400" cy="3549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53</a:t>
            </a:r>
            <a:endParaRPr sz="900"/>
          </a:p>
        </p:txBody>
      </p:sp>
      <p:sp>
        <p:nvSpPr>
          <p:cNvPr id="649" name="Google Shape;649;p29"/>
          <p:cNvSpPr/>
          <p:nvPr/>
        </p:nvSpPr>
        <p:spPr>
          <a:xfrm>
            <a:off x="-321469" y="1791519"/>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650" name="Google Shape;650;p29"/>
          <p:cNvSpPr/>
          <p:nvPr/>
        </p:nvSpPr>
        <p:spPr>
          <a:xfrm>
            <a:off x="-607219" y="1932161"/>
            <a:ext cx="473400" cy="3549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53</a:t>
            </a:r>
            <a:endParaRPr sz="900"/>
          </a:p>
        </p:txBody>
      </p:sp>
      <p:sp>
        <p:nvSpPr>
          <p:cNvPr id="651" name="Google Shape;651;p29"/>
          <p:cNvSpPr/>
          <p:nvPr/>
        </p:nvSpPr>
        <p:spPr>
          <a:xfrm>
            <a:off x="-321469" y="2287116"/>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652" name="Google Shape;652;p29"/>
          <p:cNvSpPr/>
          <p:nvPr/>
        </p:nvSpPr>
        <p:spPr>
          <a:xfrm>
            <a:off x="-607219" y="2427759"/>
            <a:ext cx="473400" cy="3549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53</a:t>
            </a:r>
            <a:endParaRPr sz="900"/>
          </a:p>
        </p:txBody>
      </p:sp>
      <p:sp>
        <p:nvSpPr>
          <p:cNvPr id="653" name="Google Shape;653;p29"/>
          <p:cNvSpPr/>
          <p:nvPr/>
        </p:nvSpPr>
        <p:spPr>
          <a:xfrm>
            <a:off x="-321469" y="2782714"/>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654" name="Google Shape;654;p29"/>
          <p:cNvSpPr/>
          <p:nvPr/>
        </p:nvSpPr>
        <p:spPr>
          <a:xfrm>
            <a:off x="-607219" y="2923356"/>
            <a:ext cx="473400" cy="3549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53</a:t>
            </a:r>
            <a:endParaRPr sz="900"/>
          </a:p>
        </p:txBody>
      </p:sp>
      <p:sp>
        <p:nvSpPr>
          <p:cNvPr id="655" name="Google Shape;655;p29"/>
          <p:cNvSpPr/>
          <p:nvPr/>
        </p:nvSpPr>
        <p:spPr>
          <a:xfrm>
            <a:off x="-321469" y="3278312"/>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656" name="Google Shape;656;p29"/>
          <p:cNvSpPr/>
          <p:nvPr/>
        </p:nvSpPr>
        <p:spPr>
          <a:xfrm>
            <a:off x="-607219" y="3418954"/>
            <a:ext cx="473400" cy="3549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53</a:t>
            </a:r>
            <a:endParaRPr sz="900"/>
          </a:p>
        </p:txBody>
      </p:sp>
      <p:sp>
        <p:nvSpPr>
          <p:cNvPr id="657" name="Google Shape;657;p29"/>
          <p:cNvSpPr/>
          <p:nvPr/>
        </p:nvSpPr>
        <p:spPr>
          <a:xfrm>
            <a:off x="-321469" y="3773909"/>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658" name="Google Shape;658;p29"/>
          <p:cNvSpPr/>
          <p:nvPr/>
        </p:nvSpPr>
        <p:spPr>
          <a:xfrm>
            <a:off x="-607219" y="3914552"/>
            <a:ext cx="473400" cy="3549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53</a:t>
            </a:r>
            <a:endParaRPr sz="900"/>
          </a:p>
        </p:txBody>
      </p:sp>
      <p:sp>
        <p:nvSpPr>
          <p:cNvPr id="659" name="Google Shape;659;p29"/>
          <p:cNvSpPr/>
          <p:nvPr/>
        </p:nvSpPr>
        <p:spPr>
          <a:xfrm>
            <a:off x="-321469" y="4269507"/>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660" name="Google Shape;660;p29"/>
          <p:cNvSpPr/>
          <p:nvPr/>
        </p:nvSpPr>
        <p:spPr>
          <a:xfrm>
            <a:off x="-607219" y="4410149"/>
            <a:ext cx="473400" cy="3549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53</a:t>
            </a:r>
            <a:endParaRPr sz="900"/>
          </a:p>
        </p:txBody>
      </p:sp>
      <p:pic>
        <p:nvPicPr>
          <p:cNvPr id="661" name="Google Shape;661;p29"/>
          <p:cNvPicPr preferRelativeResize="0"/>
          <p:nvPr/>
        </p:nvPicPr>
        <p:blipFill rotWithShape="1">
          <a:blip r:embed="rId3">
            <a:alphaModFix/>
          </a:blip>
          <a:srcRect b="33016" l="0" r="0" t="-28885"/>
          <a:stretch/>
        </p:blipFill>
        <p:spPr>
          <a:xfrm>
            <a:off x="-34045" y="-1438656"/>
            <a:ext cx="9212006" cy="3725680"/>
          </a:xfrm>
          <a:prstGeom prst="rect">
            <a:avLst/>
          </a:prstGeom>
          <a:noFill/>
          <a:ln>
            <a:noFill/>
          </a:ln>
        </p:spPr>
      </p:pic>
      <p:sp>
        <p:nvSpPr>
          <p:cNvPr id="662" name="Google Shape;662;p29"/>
          <p:cNvSpPr txBox="1"/>
          <p:nvPr/>
        </p:nvSpPr>
        <p:spPr>
          <a:xfrm>
            <a:off x="540246" y="2909962"/>
            <a:ext cx="3938100" cy="52650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FFFFFF"/>
              </a:buClr>
              <a:buSzPts val="1400"/>
              <a:buFont typeface="Roboto Slab"/>
              <a:buNone/>
            </a:pPr>
            <a:r>
              <a:rPr b="1" lang="de" sz="1400">
                <a:solidFill>
                  <a:srgbClr val="FFFFFF"/>
                </a:solidFill>
                <a:latin typeface="Roboto Slab"/>
                <a:ea typeface="Roboto Slab"/>
                <a:cs typeface="Roboto Slab"/>
                <a:sym typeface="Roboto Slab"/>
              </a:rPr>
              <a:t>Danke für ihre Aufmerksamkeit</a:t>
            </a:r>
            <a:endParaRPr sz="900"/>
          </a:p>
          <a:p>
            <a:pPr indent="0" lvl="0" marL="0" marR="0" rtl="0" algn="l">
              <a:lnSpc>
                <a:spcPct val="90000"/>
              </a:lnSpc>
              <a:spcBef>
                <a:spcPts val="0"/>
              </a:spcBef>
              <a:spcAft>
                <a:spcPts val="0"/>
              </a:spcAft>
              <a:buClr>
                <a:srgbClr val="FFFFFF"/>
              </a:buClr>
              <a:buSzPts val="1500"/>
              <a:buFont typeface="PT Sans"/>
              <a:buNone/>
            </a:pPr>
            <a:r>
              <a:t/>
            </a:r>
            <a:endParaRPr b="0" i="0" sz="1500" u="none" cap="none" strike="noStrike">
              <a:solidFill>
                <a:srgbClr val="000000"/>
              </a:solidFill>
              <a:latin typeface="Roboto Slab"/>
              <a:ea typeface="Roboto Slab"/>
              <a:cs typeface="Roboto Slab"/>
              <a:sym typeface="Roboto Slab"/>
            </a:endParaRPr>
          </a:p>
          <a:p>
            <a:pPr indent="0" lvl="0" marL="0" marR="0" rtl="0" algn="l">
              <a:lnSpc>
                <a:spcPct val="90000"/>
              </a:lnSpc>
              <a:spcBef>
                <a:spcPts val="0"/>
              </a:spcBef>
              <a:spcAft>
                <a:spcPts val="0"/>
              </a:spcAft>
              <a:buClr>
                <a:srgbClr val="FFFFFF"/>
              </a:buClr>
              <a:buSzPts val="1100"/>
              <a:buFont typeface="Roboto Slab"/>
              <a:buNone/>
            </a:pPr>
            <a:r>
              <a:t/>
            </a:r>
            <a:endParaRPr sz="9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6"/>
          <p:cNvSpPr txBox="1"/>
          <p:nvPr/>
        </p:nvSpPr>
        <p:spPr>
          <a:xfrm>
            <a:off x="539279" y="401836"/>
            <a:ext cx="2751300" cy="261600"/>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400"/>
              <a:buFont typeface="Roboto Slab"/>
              <a:buNone/>
            </a:pPr>
            <a:r>
              <a:rPr b="1" lang="de" sz="1700">
                <a:latin typeface="Roboto Slab"/>
                <a:ea typeface="Roboto Slab"/>
                <a:cs typeface="Roboto Slab"/>
                <a:sym typeface="Roboto Slab"/>
              </a:rPr>
              <a:t>Inhaltsverzeichnis</a:t>
            </a:r>
            <a:endParaRPr sz="1300"/>
          </a:p>
        </p:txBody>
      </p:sp>
      <p:sp>
        <p:nvSpPr>
          <p:cNvPr id="102" name="Google Shape;102;p16"/>
          <p:cNvSpPr/>
          <p:nvPr/>
        </p:nvSpPr>
        <p:spPr>
          <a:xfrm>
            <a:off x="540246" y="5315396"/>
            <a:ext cx="1187700" cy="89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133</a:t>
            </a:r>
            <a:endParaRPr sz="900"/>
          </a:p>
        </p:txBody>
      </p:sp>
      <p:sp>
        <p:nvSpPr>
          <p:cNvPr id="103" name="Google Shape;103;p16"/>
          <p:cNvSpPr/>
          <p:nvPr/>
        </p:nvSpPr>
        <p:spPr>
          <a:xfrm>
            <a:off x="1727895" y="5315396"/>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104" name="Google Shape;104;p16"/>
          <p:cNvSpPr/>
          <p:nvPr/>
        </p:nvSpPr>
        <p:spPr>
          <a:xfrm>
            <a:off x="1915418" y="5315396"/>
            <a:ext cx="1187700" cy="89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133</a:t>
            </a:r>
            <a:endParaRPr sz="900"/>
          </a:p>
        </p:txBody>
      </p:sp>
      <p:sp>
        <p:nvSpPr>
          <p:cNvPr id="105" name="Google Shape;105;p16"/>
          <p:cNvSpPr/>
          <p:nvPr/>
        </p:nvSpPr>
        <p:spPr>
          <a:xfrm>
            <a:off x="3103066" y="5315396"/>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106" name="Google Shape;106;p16"/>
          <p:cNvSpPr/>
          <p:nvPr/>
        </p:nvSpPr>
        <p:spPr>
          <a:xfrm>
            <a:off x="3290590" y="5315396"/>
            <a:ext cx="1187700" cy="89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133</a:t>
            </a:r>
            <a:endParaRPr sz="900"/>
          </a:p>
        </p:txBody>
      </p:sp>
      <p:sp>
        <p:nvSpPr>
          <p:cNvPr id="107" name="Google Shape;107;p16"/>
          <p:cNvSpPr/>
          <p:nvPr/>
        </p:nvSpPr>
        <p:spPr>
          <a:xfrm>
            <a:off x="4478238" y="5315396"/>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108" name="Google Shape;108;p16"/>
          <p:cNvSpPr/>
          <p:nvPr/>
        </p:nvSpPr>
        <p:spPr>
          <a:xfrm>
            <a:off x="4665762" y="5315396"/>
            <a:ext cx="1187700" cy="89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133</a:t>
            </a:r>
            <a:endParaRPr sz="900"/>
          </a:p>
        </p:txBody>
      </p:sp>
      <p:sp>
        <p:nvSpPr>
          <p:cNvPr id="109" name="Google Shape;109;p16"/>
          <p:cNvSpPr/>
          <p:nvPr/>
        </p:nvSpPr>
        <p:spPr>
          <a:xfrm>
            <a:off x="5853410" y="5315396"/>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110" name="Google Shape;110;p16"/>
          <p:cNvSpPr/>
          <p:nvPr/>
        </p:nvSpPr>
        <p:spPr>
          <a:xfrm>
            <a:off x="6040934" y="5315396"/>
            <a:ext cx="1187700" cy="89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133</a:t>
            </a:r>
            <a:endParaRPr sz="900"/>
          </a:p>
        </p:txBody>
      </p:sp>
      <p:sp>
        <p:nvSpPr>
          <p:cNvPr id="111" name="Google Shape;111;p16"/>
          <p:cNvSpPr/>
          <p:nvPr/>
        </p:nvSpPr>
        <p:spPr>
          <a:xfrm>
            <a:off x="7228582" y="5315396"/>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112" name="Google Shape;112;p16"/>
          <p:cNvSpPr/>
          <p:nvPr/>
        </p:nvSpPr>
        <p:spPr>
          <a:xfrm>
            <a:off x="7416105" y="5315396"/>
            <a:ext cx="1187700" cy="89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133</a:t>
            </a:r>
            <a:endParaRPr sz="900"/>
          </a:p>
        </p:txBody>
      </p:sp>
      <p:sp>
        <p:nvSpPr>
          <p:cNvPr id="113" name="Google Shape;113;p16"/>
          <p:cNvSpPr/>
          <p:nvPr/>
        </p:nvSpPr>
        <p:spPr>
          <a:xfrm>
            <a:off x="-732234" y="-3349"/>
            <a:ext cx="598200" cy="4488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67</a:t>
            </a:r>
            <a:endParaRPr sz="900"/>
          </a:p>
        </p:txBody>
      </p:sp>
      <p:sp>
        <p:nvSpPr>
          <p:cNvPr id="114" name="Google Shape;114;p16"/>
          <p:cNvSpPr/>
          <p:nvPr/>
        </p:nvSpPr>
        <p:spPr>
          <a:xfrm>
            <a:off x="-607219" y="445368"/>
            <a:ext cx="473400" cy="3549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53</a:t>
            </a:r>
            <a:endParaRPr sz="900"/>
          </a:p>
        </p:txBody>
      </p:sp>
      <p:sp>
        <p:nvSpPr>
          <p:cNvPr id="115" name="Google Shape;115;p16"/>
          <p:cNvSpPr/>
          <p:nvPr/>
        </p:nvSpPr>
        <p:spPr>
          <a:xfrm>
            <a:off x="-321469" y="800323"/>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116" name="Google Shape;116;p16"/>
          <p:cNvSpPr/>
          <p:nvPr/>
        </p:nvSpPr>
        <p:spPr>
          <a:xfrm>
            <a:off x="-607219" y="940966"/>
            <a:ext cx="473400" cy="3549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53</a:t>
            </a:r>
            <a:endParaRPr sz="900"/>
          </a:p>
        </p:txBody>
      </p:sp>
      <p:sp>
        <p:nvSpPr>
          <p:cNvPr id="117" name="Google Shape;117;p16"/>
          <p:cNvSpPr/>
          <p:nvPr/>
        </p:nvSpPr>
        <p:spPr>
          <a:xfrm>
            <a:off x="-321469" y="1295921"/>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118" name="Google Shape;118;p16"/>
          <p:cNvSpPr/>
          <p:nvPr/>
        </p:nvSpPr>
        <p:spPr>
          <a:xfrm>
            <a:off x="-607219" y="1436563"/>
            <a:ext cx="473400" cy="3549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53</a:t>
            </a:r>
            <a:endParaRPr sz="900"/>
          </a:p>
        </p:txBody>
      </p:sp>
      <p:sp>
        <p:nvSpPr>
          <p:cNvPr id="119" name="Google Shape;119;p16"/>
          <p:cNvSpPr/>
          <p:nvPr/>
        </p:nvSpPr>
        <p:spPr>
          <a:xfrm>
            <a:off x="-321469" y="1791519"/>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120" name="Google Shape;120;p16"/>
          <p:cNvSpPr/>
          <p:nvPr/>
        </p:nvSpPr>
        <p:spPr>
          <a:xfrm>
            <a:off x="-607219" y="1932161"/>
            <a:ext cx="473400" cy="3549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53</a:t>
            </a:r>
            <a:endParaRPr sz="900"/>
          </a:p>
        </p:txBody>
      </p:sp>
      <p:sp>
        <p:nvSpPr>
          <p:cNvPr id="121" name="Google Shape;121;p16"/>
          <p:cNvSpPr/>
          <p:nvPr/>
        </p:nvSpPr>
        <p:spPr>
          <a:xfrm>
            <a:off x="-321469" y="2287116"/>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122" name="Google Shape;122;p16"/>
          <p:cNvSpPr/>
          <p:nvPr/>
        </p:nvSpPr>
        <p:spPr>
          <a:xfrm>
            <a:off x="-607219" y="2427759"/>
            <a:ext cx="473400" cy="3549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53</a:t>
            </a:r>
            <a:endParaRPr sz="900"/>
          </a:p>
        </p:txBody>
      </p:sp>
      <p:sp>
        <p:nvSpPr>
          <p:cNvPr id="123" name="Google Shape;123;p16"/>
          <p:cNvSpPr/>
          <p:nvPr/>
        </p:nvSpPr>
        <p:spPr>
          <a:xfrm>
            <a:off x="-321469" y="2782714"/>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124" name="Google Shape;124;p16"/>
          <p:cNvSpPr/>
          <p:nvPr/>
        </p:nvSpPr>
        <p:spPr>
          <a:xfrm>
            <a:off x="-607219" y="2923356"/>
            <a:ext cx="473400" cy="3549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53</a:t>
            </a:r>
            <a:endParaRPr sz="900"/>
          </a:p>
        </p:txBody>
      </p:sp>
      <p:sp>
        <p:nvSpPr>
          <p:cNvPr id="125" name="Google Shape;125;p16"/>
          <p:cNvSpPr/>
          <p:nvPr/>
        </p:nvSpPr>
        <p:spPr>
          <a:xfrm>
            <a:off x="-321469" y="3278312"/>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126" name="Google Shape;126;p16"/>
          <p:cNvSpPr/>
          <p:nvPr/>
        </p:nvSpPr>
        <p:spPr>
          <a:xfrm>
            <a:off x="-607219" y="3418954"/>
            <a:ext cx="473400" cy="3549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53</a:t>
            </a:r>
            <a:endParaRPr sz="900"/>
          </a:p>
        </p:txBody>
      </p:sp>
      <p:sp>
        <p:nvSpPr>
          <p:cNvPr id="127" name="Google Shape;127;p16"/>
          <p:cNvSpPr/>
          <p:nvPr/>
        </p:nvSpPr>
        <p:spPr>
          <a:xfrm>
            <a:off x="-321469" y="3773909"/>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128" name="Google Shape;128;p16"/>
          <p:cNvSpPr/>
          <p:nvPr/>
        </p:nvSpPr>
        <p:spPr>
          <a:xfrm>
            <a:off x="-607219" y="3914552"/>
            <a:ext cx="473400" cy="3549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53</a:t>
            </a:r>
            <a:endParaRPr sz="900"/>
          </a:p>
        </p:txBody>
      </p:sp>
      <p:sp>
        <p:nvSpPr>
          <p:cNvPr id="129" name="Google Shape;129;p16"/>
          <p:cNvSpPr/>
          <p:nvPr/>
        </p:nvSpPr>
        <p:spPr>
          <a:xfrm>
            <a:off x="-321469" y="4269507"/>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130" name="Google Shape;130;p16"/>
          <p:cNvSpPr/>
          <p:nvPr/>
        </p:nvSpPr>
        <p:spPr>
          <a:xfrm>
            <a:off x="-607219" y="4410149"/>
            <a:ext cx="473400" cy="3549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53</a:t>
            </a:r>
            <a:endParaRPr sz="900"/>
          </a:p>
        </p:txBody>
      </p:sp>
      <p:grpSp>
        <p:nvGrpSpPr>
          <p:cNvPr id="131" name="Google Shape;131;p16"/>
          <p:cNvGrpSpPr/>
          <p:nvPr/>
        </p:nvGrpSpPr>
        <p:grpSpPr>
          <a:xfrm>
            <a:off x="0" y="5089922"/>
            <a:ext cx="9143675" cy="133987"/>
            <a:chOff x="0" y="0"/>
            <a:chExt cx="13004800" cy="254100"/>
          </a:xfrm>
        </p:grpSpPr>
        <p:sp>
          <p:nvSpPr>
            <p:cNvPr id="132" name="Google Shape;132;p16"/>
            <p:cNvSpPr/>
            <p:nvPr/>
          </p:nvSpPr>
          <p:spPr>
            <a:xfrm>
              <a:off x="762000" y="0"/>
              <a:ext cx="2870100" cy="254100"/>
            </a:xfrm>
            <a:prstGeom prst="rect">
              <a:avLst/>
            </a:prstGeom>
            <a:solidFill>
              <a:srgbClr val="01AD2F"/>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000000"/>
                </a:buClr>
                <a:buSzPts val="2700"/>
                <a:buFont typeface="Gill Sans"/>
                <a:buNone/>
              </a:pPr>
              <a:r>
                <a:t/>
              </a:r>
              <a:endParaRPr b="0" i="0" sz="2700" u="none" cap="none" strike="noStrike">
                <a:solidFill>
                  <a:srgbClr val="000000"/>
                </a:solidFill>
                <a:latin typeface="Gill Sans"/>
                <a:ea typeface="Gill Sans"/>
                <a:cs typeface="Gill Sans"/>
                <a:sym typeface="Gill Sans"/>
              </a:endParaRPr>
            </a:p>
          </p:txBody>
        </p:sp>
        <p:sp>
          <p:nvSpPr>
            <p:cNvPr id="133" name="Google Shape;133;p16"/>
            <p:cNvSpPr/>
            <p:nvPr/>
          </p:nvSpPr>
          <p:spPr>
            <a:xfrm>
              <a:off x="3632200" y="0"/>
              <a:ext cx="2870100" cy="254100"/>
            </a:xfrm>
            <a:prstGeom prst="rect">
              <a:avLst/>
            </a:prstGeom>
            <a:solidFill>
              <a:srgbClr val="DD1166"/>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000000"/>
                </a:buClr>
                <a:buSzPts val="2700"/>
                <a:buFont typeface="Gill Sans"/>
                <a:buNone/>
              </a:pPr>
              <a:r>
                <a:t/>
              </a:r>
              <a:endParaRPr b="0" i="0" sz="2700" u="none" cap="none" strike="noStrike">
                <a:solidFill>
                  <a:srgbClr val="000000"/>
                </a:solidFill>
                <a:latin typeface="Gill Sans"/>
                <a:ea typeface="Gill Sans"/>
                <a:cs typeface="Gill Sans"/>
                <a:sym typeface="Gill Sans"/>
              </a:endParaRPr>
            </a:p>
          </p:txBody>
        </p:sp>
        <p:sp>
          <p:nvSpPr>
            <p:cNvPr id="134" name="Google Shape;134;p16"/>
            <p:cNvSpPr/>
            <p:nvPr/>
          </p:nvSpPr>
          <p:spPr>
            <a:xfrm>
              <a:off x="6502400" y="0"/>
              <a:ext cx="2870100" cy="254100"/>
            </a:xfrm>
            <a:prstGeom prst="rect">
              <a:avLst/>
            </a:prstGeom>
            <a:solidFill>
              <a:srgbClr val="9314CE"/>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000000"/>
                </a:buClr>
                <a:buSzPts val="2700"/>
                <a:buFont typeface="Gill Sans"/>
                <a:buNone/>
              </a:pPr>
              <a:r>
                <a:t/>
              </a:r>
              <a:endParaRPr b="0" i="0" sz="2700" u="none" cap="none" strike="noStrike">
                <a:solidFill>
                  <a:srgbClr val="000000"/>
                </a:solidFill>
                <a:latin typeface="Gill Sans"/>
                <a:ea typeface="Gill Sans"/>
                <a:cs typeface="Gill Sans"/>
                <a:sym typeface="Gill Sans"/>
              </a:endParaRPr>
            </a:p>
          </p:txBody>
        </p:sp>
        <p:sp>
          <p:nvSpPr>
            <p:cNvPr id="135" name="Google Shape;135;p16"/>
            <p:cNvSpPr/>
            <p:nvPr/>
          </p:nvSpPr>
          <p:spPr>
            <a:xfrm>
              <a:off x="9372600" y="0"/>
              <a:ext cx="2870100" cy="254100"/>
            </a:xfrm>
            <a:prstGeom prst="rect">
              <a:avLst/>
            </a:prstGeom>
            <a:solidFill>
              <a:srgbClr val="231F20"/>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000000"/>
                </a:buClr>
                <a:buSzPts val="2700"/>
                <a:buFont typeface="Gill Sans"/>
                <a:buNone/>
              </a:pPr>
              <a:r>
                <a:t/>
              </a:r>
              <a:endParaRPr b="0" i="0" sz="2700" u="none" cap="none" strike="noStrike">
                <a:solidFill>
                  <a:srgbClr val="000000"/>
                </a:solidFill>
                <a:latin typeface="Gill Sans"/>
                <a:ea typeface="Gill Sans"/>
                <a:cs typeface="Gill Sans"/>
                <a:sym typeface="Gill Sans"/>
              </a:endParaRPr>
            </a:p>
          </p:txBody>
        </p:sp>
        <p:sp>
          <p:nvSpPr>
            <p:cNvPr id="136" name="Google Shape;136;p16"/>
            <p:cNvSpPr/>
            <p:nvPr/>
          </p:nvSpPr>
          <p:spPr>
            <a:xfrm>
              <a:off x="12242800" y="0"/>
              <a:ext cx="762000" cy="254100"/>
            </a:xfrm>
            <a:prstGeom prst="rect">
              <a:avLst/>
            </a:prstGeom>
            <a:solidFill>
              <a:srgbClr val="4953E1"/>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000000"/>
                </a:buClr>
                <a:buSzPts val="2700"/>
                <a:buFont typeface="Gill Sans"/>
                <a:buNone/>
              </a:pPr>
              <a:r>
                <a:t/>
              </a:r>
              <a:endParaRPr b="0" i="0" sz="2700" u="none" cap="none" strike="noStrike">
                <a:solidFill>
                  <a:srgbClr val="000000"/>
                </a:solidFill>
                <a:latin typeface="Gill Sans"/>
                <a:ea typeface="Gill Sans"/>
                <a:cs typeface="Gill Sans"/>
                <a:sym typeface="Gill Sans"/>
              </a:endParaRPr>
            </a:p>
          </p:txBody>
        </p:sp>
        <p:sp>
          <p:nvSpPr>
            <p:cNvPr id="137" name="Google Shape;137;p16"/>
            <p:cNvSpPr/>
            <p:nvPr/>
          </p:nvSpPr>
          <p:spPr>
            <a:xfrm>
              <a:off x="0" y="0"/>
              <a:ext cx="762000" cy="254100"/>
            </a:xfrm>
            <a:prstGeom prst="rect">
              <a:avLst/>
            </a:prstGeom>
            <a:solidFill>
              <a:srgbClr val="4953E1"/>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000000"/>
                </a:buClr>
                <a:buSzPts val="2700"/>
                <a:buFont typeface="Gill Sans"/>
                <a:buNone/>
              </a:pPr>
              <a:r>
                <a:t/>
              </a:r>
              <a:endParaRPr b="0" i="0" sz="2700" u="none" cap="none" strike="noStrike">
                <a:solidFill>
                  <a:srgbClr val="000000"/>
                </a:solidFill>
                <a:latin typeface="Gill Sans"/>
                <a:ea typeface="Gill Sans"/>
                <a:cs typeface="Gill Sans"/>
                <a:sym typeface="Gill Sans"/>
              </a:endParaRPr>
            </a:p>
          </p:txBody>
        </p:sp>
      </p:grpSp>
      <p:cxnSp>
        <p:nvCxnSpPr>
          <p:cNvPr id="138" name="Google Shape;138;p16"/>
          <p:cNvCxnSpPr/>
          <p:nvPr/>
        </p:nvCxnSpPr>
        <p:spPr>
          <a:xfrm>
            <a:off x="540246" y="629543"/>
            <a:ext cx="8067900" cy="0"/>
          </a:xfrm>
          <a:prstGeom prst="straightConnector1">
            <a:avLst/>
          </a:prstGeom>
          <a:noFill/>
          <a:ln cap="flat" cmpd="sng" w="25400">
            <a:solidFill>
              <a:srgbClr val="8723C7"/>
            </a:solidFill>
            <a:prstDash val="solid"/>
            <a:miter lim="400000"/>
            <a:headEnd len="sm" w="sm" type="none"/>
            <a:tailEnd len="sm" w="sm" type="none"/>
          </a:ln>
        </p:spPr>
      </p:cxnSp>
      <p:sp>
        <p:nvSpPr>
          <p:cNvPr id="139" name="Google Shape;139;p16"/>
          <p:cNvSpPr txBox="1"/>
          <p:nvPr/>
        </p:nvSpPr>
        <p:spPr>
          <a:xfrm>
            <a:off x="584068" y="941057"/>
            <a:ext cx="8019600" cy="1282800"/>
          </a:xfrm>
          <a:prstGeom prst="rect">
            <a:avLst/>
          </a:prstGeom>
          <a:noFill/>
          <a:ln>
            <a:noFill/>
          </a:ln>
        </p:spPr>
        <p:txBody>
          <a:bodyPr anchorCtr="0" anchor="t" bIns="58925" lIns="58925" spcFirstLastPara="1" rIns="58925" wrap="square" tIns="58925">
            <a:spAutoFit/>
          </a:bodyPr>
          <a:lstStyle/>
          <a:p>
            <a:pPr indent="-215900" lvl="0" marL="292100" rtl="0" algn="l">
              <a:lnSpc>
                <a:spcPct val="90000"/>
              </a:lnSpc>
              <a:spcBef>
                <a:spcPts val="0"/>
              </a:spcBef>
              <a:spcAft>
                <a:spcPts val="0"/>
              </a:spcAft>
              <a:buClr>
                <a:schemeClr val="dk1"/>
              </a:buClr>
              <a:buSzPts val="1200"/>
              <a:buFont typeface="Roboto Slab"/>
              <a:buAutoNum type="arabicPeriod"/>
            </a:pPr>
            <a:r>
              <a:rPr b="1" lang="de" sz="1200">
                <a:solidFill>
                  <a:schemeClr val="dk1"/>
                </a:solidFill>
                <a:latin typeface="Roboto Slab"/>
                <a:ea typeface="Roboto Slab"/>
                <a:cs typeface="Roboto Slab"/>
                <a:sym typeface="Roboto Slab"/>
              </a:rPr>
              <a:t>Weitere zusätzliche POCs</a:t>
            </a:r>
            <a:endParaRPr b="1" sz="1200">
              <a:solidFill>
                <a:schemeClr val="dk1"/>
              </a:solidFill>
              <a:latin typeface="Roboto Slab"/>
              <a:ea typeface="Roboto Slab"/>
              <a:cs typeface="Roboto Slab"/>
              <a:sym typeface="Roboto Slab"/>
            </a:endParaRPr>
          </a:p>
          <a:p>
            <a:pPr indent="-215900" lvl="0" marL="292100" rtl="0" algn="l">
              <a:lnSpc>
                <a:spcPct val="90000"/>
              </a:lnSpc>
              <a:spcBef>
                <a:spcPts val="0"/>
              </a:spcBef>
              <a:spcAft>
                <a:spcPts val="0"/>
              </a:spcAft>
              <a:buClr>
                <a:schemeClr val="dk1"/>
              </a:buClr>
              <a:buSzPts val="1200"/>
              <a:buFont typeface="Roboto Slab"/>
              <a:buAutoNum type="arabicPeriod"/>
            </a:pPr>
            <a:r>
              <a:rPr b="1" lang="de" sz="1200">
                <a:solidFill>
                  <a:schemeClr val="dk1"/>
                </a:solidFill>
                <a:latin typeface="Roboto Slab"/>
                <a:ea typeface="Roboto Slab"/>
                <a:cs typeface="Roboto Slab"/>
                <a:sym typeface="Roboto Slab"/>
              </a:rPr>
              <a:t>Verwendete externe Assets</a:t>
            </a:r>
            <a:endParaRPr b="1" sz="1200">
              <a:solidFill>
                <a:schemeClr val="dk1"/>
              </a:solidFill>
              <a:latin typeface="Roboto Slab"/>
              <a:ea typeface="Roboto Slab"/>
              <a:cs typeface="Roboto Slab"/>
              <a:sym typeface="Roboto Slab"/>
            </a:endParaRPr>
          </a:p>
          <a:p>
            <a:pPr indent="-215900" lvl="0" marL="292100" rtl="0" algn="l">
              <a:lnSpc>
                <a:spcPct val="90000"/>
              </a:lnSpc>
              <a:spcBef>
                <a:spcPts val="0"/>
              </a:spcBef>
              <a:spcAft>
                <a:spcPts val="0"/>
              </a:spcAft>
              <a:buClr>
                <a:schemeClr val="dk1"/>
              </a:buClr>
              <a:buSzPts val="1200"/>
              <a:buFont typeface="Roboto Slab"/>
              <a:buAutoNum type="arabicPeriod"/>
            </a:pPr>
            <a:r>
              <a:rPr b="1" lang="de" sz="1200">
                <a:solidFill>
                  <a:schemeClr val="dk1"/>
                </a:solidFill>
                <a:latin typeface="Roboto Slab"/>
                <a:ea typeface="Roboto Slab"/>
                <a:cs typeface="Roboto Slab"/>
                <a:sym typeface="Roboto Slab"/>
              </a:rPr>
              <a:t>Der funktionale Prototyp</a:t>
            </a:r>
            <a:endParaRPr b="1" sz="1200">
              <a:solidFill>
                <a:schemeClr val="dk1"/>
              </a:solidFill>
              <a:latin typeface="Roboto Slab"/>
              <a:ea typeface="Roboto Slab"/>
              <a:cs typeface="Roboto Slab"/>
              <a:sym typeface="Roboto Slab"/>
            </a:endParaRPr>
          </a:p>
          <a:p>
            <a:pPr indent="-215900" lvl="0" marL="292100" rtl="0" algn="l">
              <a:lnSpc>
                <a:spcPct val="90000"/>
              </a:lnSpc>
              <a:spcBef>
                <a:spcPts val="0"/>
              </a:spcBef>
              <a:spcAft>
                <a:spcPts val="0"/>
              </a:spcAft>
              <a:buClr>
                <a:schemeClr val="dk1"/>
              </a:buClr>
              <a:buSzPts val="1200"/>
              <a:buFont typeface="Roboto Slab"/>
              <a:buAutoNum type="arabicPeriod"/>
            </a:pPr>
            <a:r>
              <a:rPr b="1" lang="de" sz="1200">
                <a:solidFill>
                  <a:schemeClr val="dk1"/>
                </a:solidFill>
                <a:latin typeface="Roboto Slab"/>
                <a:ea typeface="Roboto Slab"/>
                <a:cs typeface="Roboto Slab"/>
                <a:sym typeface="Roboto Slab"/>
              </a:rPr>
              <a:t>Reflektion</a:t>
            </a:r>
            <a:endParaRPr b="1" sz="1200">
              <a:solidFill>
                <a:schemeClr val="dk1"/>
              </a:solidFill>
              <a:latin typeface="Roboto Slab"/>
              <a:ea typeface="Roboto Slab"/>
              <a:cs typeface="Roboto Slab"/>
              <a:sym typeface="Roboto Slab"/>
            </a:endParaRPr>
          </a:p>
          <a:p>
            <a:pPr indent="0" lvl="0" marL="292100" rtl="0" algn="l">
              <a:lnSpc>
                <a:spcPct val="90000"/>
              </a:lnSpc>
              <a:spcBef>
                <a:spcPts val="0"/>
              </a:spcBef>
              <a:spcAft>
                <a:spcPts val="0"/>
              </a:spcAft>
              <a:buNone/>
            </a:pPr>
            <a:r>
              <a:t/>
            </a:r>
            <a:endParaRPr b="1" sz="1200">
              <a:solidFill>
                <a:schemeClr val="dk1"/>
              </a:solidFill>
              <a:latin typeface="Roboto Slab"/>
              <a:ea typeface="Roboto Slab"/>
              <a:cs typeface="Roboto Slab"/>
              <a:sym typeface="Roboto Slab"/>
            </a:endParaRPr>
          </a:p>
          <a:p>
            <a:pPr indent="0" lvl="0" marL="292100" rtl="0" algn="l">
              <a:lnSpc>
                <a:spcPct val="90000"/>
              </a:lnSpc>
              <a:spcBef>
                <a:spcPts val="0"/>
              </a:spcBef>
              <a:spcAft>
                <a:spcPts val="0"/>
              </a:spcAft>
              <a:buNone/>
            </a:pPr>
            <a:r>
              <a:t/>
            </a:r>
            <a:endParaRPr b="1" sz="1200">
              <a:solidFill>
                <a:schemeClr val="dk1"/>
              </a:solidFill>
              <a:latin typeface="Roboto Slab"/>
              <a:ea typeface="Roboto Slab"/>
              <a:cs typeface="Roboto Slab"/>
              <a:sym typeface="Roboto Slab"/>
            </a:endParaRPr>
          </a:p>
          <a:p>
            <a:pPr indent="0" lvl="0" marL="292100" rtl="0" algn="l">
              <a:lnSpc>
                <a:spcPct val="90000"/>
              </a:lnSpc>
              <a:spcBef>
                <a:spcPts val="0"/>
              </a:spcBef>
              <a:spcAft>
                <a:spcPts val="0"/>
              </a:spcAft>
              <a:buNone/>
            </a:pPr>
            <a:r>
              <a:t/>
            </a:r>
            <a:endParaRPr b="1" sz="1200">
              <a:solidFill>
                <a:schemeClr val="dk1"/>
              </a:solidFill>
              <a:latin typeface="Roboto Slab"/>
              <a:ea typeface="Roboto Slab"/>
              <a:cs typeface="Roboto Slab"/>
              <a:sym typeface="Roboto Slab"/>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B2B2B"/>
        </a:solidFill>
      </p:bgPr>
    </p:bg>
    <p:spTree>
      <p:nvGrpSpPr>
        <p:cNvPr id="143" name="Shape 143"/>
        <p:cNvGrpSpPr/>
        <p:nvPr/>
      </p:nvGrpSpPr>
      <p:grpSpPr>
        <a:xfrm>
          <a:off x="0" y="0"/>
          <a:ext cx="0" cy="0"/>
          <a:chOff x="0" y="0"/>
          <a:chExt cx="0" cy="0"/>
        </a:xfrm>
      </p:grpSpPr>
      <p:sp>
        <p:nvSpPr>
          <p:cNvPr id="144" name="Google Shape;144;p17"/>
          <p:cNvSpPr/>
          <p:nvPr/>
        </p:nvSpPr>
        <p:spPr>
          <a:xfrm>
            <a:off x="540246" y="5315396"/>
            <a:ext cx="1187700" cy="89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133</a:t>
            </a:r>
            <a:endParaRPr sz="900"/>
          </a:p>
        </p:txBody>
      </p:sp>
      <p:sp>
        <p:nvSpPr>
          <p:cNvPr id="145" name="Google Shape;145;p17"/>
          <p:cNvSpPr/>
          <p:nvPr/>
        </p:nvSpPr>
        <p:spPr>
          <a:xfrm>
            <a:off x="1727895" y="5315396"/>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146" name="Google Shape;146;p17"/>
          <p:cNvSpPr/>
          <p:nvPr/>
        </p:nvSpPr>
        <p:spPr>
          <a:xfrm>
            <a:off x="1915418" y="5315396"/>
            <a:ext cx="1187700" cy="89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133</a:t>
            </a:r>
            <a:endParaRPr sz="900"/>
          </a:p>
        </p:txBody>
      </p:sp>
      <p:sp>
        <p:nvSpPr>
          <p:cNvPr id="147" name="Google Shape;147;p17"/>
          <p:cNvSpPr/>
          <p:nvPr/>
        </p:nvSpPr>
        <p:spPr>
          <a:xfrm>
            <a:off x="3103066" y="5315396"/>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148" name="Google Shape;148;p17"/>
          <p:cNvSpPr/>
          <p:nvPr/>
        </p:nvSpPr>
        <p:spPr>
          <a:xfrm>
            <a:off x="3290590" y="5315396"/>
            <a:ext cx="1187700" cy="89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133</a:t>
            </a:r>
            <a:endParaRPr sz="900"/>
          </a:p>
        </p:txBody>
      </p:sp>
      <p:sp>
        <p:nvSpPr>
          <p:cNvPr id="149" name="Google Shape;149;p17"/>
          <p:cNvSpPr/>
          <p:nvPr/>
        </p:nvSpPr>
        <p:spPr>
          <a:xfrm>
            <a:off x="4478238" y="5315396"/>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150" name="Google Shape;150;p17"/>
          <p:cNvSpPr/>
          <p:nvPr/>
        </p:nvSpPr>
        <p:spPr>
          <a:xfrm>
            <a:off x="4665762" y="5315396"/>
            <a:ext cx="1187700" cy="89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133</a:t>
            </a:r>
            <a:endParaRPr sz="900"/>
          </a:p>
        </p:txBody>
      </p:sp>
      <p:sp>
        <p:nvSpPr>
          <p:cNvPr id="151" name="Google Shape;151;p17"/>
          <p:cNvSpPr/>
          <p:nvPr/>
        </p:nvSpPr>
        <p:spPr>
          <a:xfrm>
            <a:off x="5853410" y="5315396"/>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152" name="Google Shape;152;p17"/>
          <p:cNvSpPr/>
          <p:nvPr/>
        </p:nvSpPr>
        <p:spPr>
          <a:xfrm>
            <a:off x="6040934" y="5315396"/>
            <a:ext cx="1187700" cy="89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133</a:t>
            </a:r>
            <a:endParaRPr sz="900"/>
          </a:p>
        </p:txBody>
      </p:sp>
      <p:sp>
        <p:nvSpPr>
          <p:cNvPr id="153" name="Google Shape;153;p17"/>
          <p:cNvSpPr/>
          <p:nvPr/>
        </p:nvSpPr>
        <p:spPr>
          <a:xfrm>
            <a:off x="7228582" y="5315396"/>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154" name="Google Shape;154;p17"/>
          <p:cNvSpPr/>
          <p:nvPr/>
        </p:nvSpPr>
        <p:spPr>
          <a:xfrm>
            <a:off x="7416105" y="5315396"/>
            <a:ext cx="1187700" cy="89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133</a:t>
            </a:r>
            <a:endParaRPr sz="900"/>
          </a:p>
        </p:txBody>
      </p:sp>
      <p:sp>
        <p:nvSpPr>
          <p:cNvPr id="155" name="Google Shape;155;p17"/>
          <p:cNvSpPr/>
          <p:nvPr/>
        </p:nvSpPr>
        <p:spPr>
          <a:xfrm>
            <a:off x="-732234" y="-3349"/>
            <a:ext cx="598200" cy="4488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67</a:t>
            </a:r>
            <a:endParaRPr sz="900"/>
          </a:p>
        </p:txBody>
      </p:sp>
      <p:sp>
        <p:nvSpPr>
          <p:cNvPr id="156" name="Google Shape;156;p17"/>
          <p:cNvSpPr/>
          <p:nvPr/>
        </p:nvSpPr>
        <p:spPr>
          <a:xfrm>
            <a:off x="-607219" y="445368"/>
            <a:ext cx="473400" cy="3549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53</a:t>
            </a:r>
            <a:endParaRPr sz="900"/>
          </a:p>
        </p:txBody>
      </p:sp>
      <p:sp>
        <p:nvSpPr>
          <p:cNvPr id="157" name="Google Shape;157;p17"/>
          <p:cNvSpPr/>
          <p:nvPr/>
        </p:nvSpPr>
        <p:spPr>
          <a:xfrm>
            <a:off x="-321469" y="800323"/>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158" name="Google Shape;158;p17"/>
          <p:cNvSpPr/>
          <p:nvPr/>
        </p:nvSpPr>
        <p:spPr>
          <a:xfrm>
            <a:off x="-607219" y="940966"/>
            <a:ext cx="473400" cy="3549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53</a:t>
            </a:r>
            <a:endParaRPr sz="900"/>
          </a:p>
        </p:txBody>
      </p:sp>
      <p:sp>
        <p:nvSpPr>
          <p:cNvPr id="159" name="Google Shape;159;p17"/>
          <p:cNvSpPr/>
          <p:nvPr/>
        </p:nvSpPr>
        <p:spPr>
          <a:xfrm>
            <a:off x="-321469" y="1295921"/>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160" name="Google Shape;160;p17"/>
          <p:cNvSpPr/>
          <p:nvPr/>
        </p:nvSpPr>
        <p:spPr>
          <a:xfrm>
            <a:off x="-607219" y="1436563"/>
            <a:ext cx="473400" cy="3549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53</a:t>
            </a:r>
            <a:endParaRPr sz="900"/>
          </a:p>
        </p:txBody>
      </p:sp>
      <p:sp>
        <p:nvSpPr>
          <p:cNvPr id="161" name="Google Shape;161;p17"/>
          <p:cNvSpPr/>
          <p:nvPr/>
        </p:nvSpPr>
        <p:spPr>
          <a:xfrm>
            <a:off x="-321469" y="1791519"/>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162" name="Google Shape;162;p17"/>
          <p:cNvSpPr/>
          <p:nvPr/>
        </p:nvSpPr>
        <p:spPr>
          <a:xfrm>
            <a:off x="-607219" y="1932161"/>
            <a:ext cx="473400" cy="3549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53</a:t>
            </a:r>
            <a:endParaRPr sz="900"/>
          </a:p>
        </p:txBody>
      </p:sp>
      <p:sp>
        <p:nvSpPr>
          <p:cNvPr id="163" name="Google Shape;163;p17"/>
          <p:cNvSpPr/>
          <p:nvPr/>
        </p:nvSpPr>
        <p:spPr>
          <a:xfrm>
            <a:off x="-321469" y="2287116"/>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164" name="Google Shape;164;p17"/>
          <p:cNvSpPr/>
          <p:nvPr/>
        </p:nvSpPr>
        <p:spPr>
          <a:xfrm>
            <a:off x="-607219" y="2427759"/>
            <a:ext cx="473400" cy="3549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53</a:t>
            </a:r>
            <a:endParaRPr sz="900"/>
          </a:p>
        </p:txBody>
      </p:sp>
      <p:sp>
        <p:nvSpPr>
          <p:cNvPr id="165" name="Google Shape;165;p17"/>
          <p:cNvSpPr/>
          <p:nvPr/>
        </p:nvSpPr>
        <p:spPr>
          <a:xfrm>
            <a:off x="-321469" y="2782714"/>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166" name="Google Shape;166;p17"/>
          <p:cNvSpPr/>
          <p:nvPr/>
        </p:nvSpPr>
        <p:spPr>
          <a:xfrm>
            <a:off x="-607219" y="2923356"/>
            <a:ext cx="473400" cy="3549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53</a:t>
            </a:r>
            <a:endParaRPr sz="900"/>
          </a:p>
        </p:txBody>
      </p:sp>
      <p:sp>
        <p:nvSpPr>
          <p:cNvPr id="167" name="Google Shape;167;p17"/>
          <p:cNvSpPr/>
          <p:nvPr/>
        </p:nvSpPr>
        <p:spPr>
          <a:xfrm>
            <a:off x="-321469" y="3278312"/>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168" name="Google Shape;168;p17"/>
          <p:cNvSpPr/>
          <p:nvPr/>
        </p:nvSpPr>
        <p:spPr>
          <a:xfrm>
            <a:off x="-607219" y="3418954"/>
            <a:ext cx="473400" cy="3549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53</a:t>
            </a:r>
            <a:endParaRPr sz="900"/>
          </a:p>
        </p:txBody>
      </p:sp>
      <p:sp>
        <p:nvSpPr>
          <p:cNvPr id="169" name="Google Shape;169;p17"/>
          <p:cNvSpPr/>
          <p:nvPr/>
        </p:nvSpPr>
        <p:spPr>
          <a:xfrm>
            <a:off x="-321469" y="3773909"/>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170" name="Google Shape;170;p17"/>
          <p:cNvSpPr/>
          <p:nvPr/>
        </p:nvSpPr>
        <p:spPr>
          <a:xfrm>
            <a:off x="-607219" y="3914552"/>
            <a:ext cx="473400" cy="3549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53</a:t>
            </a:r>
            <a:endParaRPr sz="900"/>
          </a:p>
        </p:txBody>
      </p:sp>
      <p:sp>
        <p:nvSpPr>
          <p:cNvPr id="171" name="Google Shape;171;p17"/>
          <p:cNvSpPr/>
          <p:nvPr/>
        </p:nvSpPr>
        <p:spPr>
          <a:xfrm>
            <a:off x="-321469" y="4269507"/>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172" name="Google Shape;172;p17"/>
          <p:cNvSpPr/>
          <p:nvPr/>
        </p:nvSpPr>
        <p:spPr>
          <a:xfrm>
            <a:off x="-607219" y="4410149"/>
            <a:ext cx="473400" cy="3549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53</a:t>
            </a:r>
            <a:endParaRPr sz="900"/>
          </a:p>
        </p:txBody>
      </p:sp>
      <p:pic>
        <p:nvPicPr>
          <p:cNvPr id="173" name="Google Shape;173;p17"/>
          <p:cNvPicPr preferRelativeResize="0"/>
          <p:nvPr/>
        </p:nvPicPr>
        <p:blipFill rotWithShape="1">
          <a:blip r:embed="rId3">
            <a:alphaModFix/>
          </a:blip>
          <a:srcRect b="0" l="3525" r="48381" t="0"/>
          <a:stretch/>
        </p:blipFill>
        <p:spPr>
          <a:xfrm>
            <a:off x="4665761" y="-10394"/>
            <a:ext cx="5887345" cy="5164289"/>
          </a:xfrm>
          <a:prstGeom prst="rect">
            <a:avLst/>
          </a:prstGeom>
          <a:noFill/>
          <a:ln>
            <a:noFill/>
          </a:ln>
        </p:spPr>
      </p:pic>
      <p:sp>
        <p:nvSpPr>
          <p:cNvPr id="174" name="Google Shape;174;p17"/>
          <p:cNvSpPr/>
          <p:nvPr/>
        </p:nvSpPr>
        <p:spPr>
          <a:xfrm>
            <a:off x="4572000" y="-10394"/>
            <a:ext cx="2460900" cy="5187300"/>
          </a:xfrm>
          <a:prstGeom prst="rect">
            <a:avLst/>
          </a:prstGeom>
          <a:gradFill>
            <a:gsLst>
              <a:gs pos="0">
                <a:srgbClr val="2B2B2B"/>
              </a:gs>
              <a:gs pos="16750">
                <a:srgbClr val="2B2B2B"/>
              </a:gs>
              <a:gs pos="100000">
                <a:srgbClr val="2B2B2B">
                  <a:alpha val="0"/>
                </a:srgbClr>
              </a:gs>
            </a:gsLst>
            <a:lin ang="0" scaled="0"/>
          </a:gra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CB3067"/>
              </a:buClr>
              <a:buSzPts val="1400"/>
              <a:buFont typeface="Helvetica Neue"/>
              <a:buNone/>
            </a:pPr>
            <a:r>
              <a:t/>
            </a:r>
            <a:endParaRPr b="0" i="0" sz="1400" u="none" cap="none" strike="noStrike">
              <a:solidFill>
                <a:srgbClr val="CB3067"/>
              </a:solidFill>
              <a:latin typeface="Helvetica Neue"/>
              <a:ea typeface="Helvetica Neue"/>
              <a:cs typeface="Helvetica Neue"/>
              <a:sym typeface="Helvetica Neue"/>
            </a:endParaRPr>
          </a:p>
        </p:txBody>
      </p:sp>
      <p:sp>
        <p:nvSpPr>
          <p:cNvPr id="175" name="Google Shape;175;p17"/>
          <p:cNvSpPr txBox="1"/>
          <p:nvPr/>
        </p:nvSpPr>
        <p:spPr>
          <a:xfrm>
            <a:off x="540246" y="2052454"/>
            <a:ext cx="5313000" cy="19380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FFFFFF"/>
              </a:buClr>
              <a:buSzPts val="1100"/>
              <a:buFont typeface="Roboto Slab"/>
              <a:buNone/>
            </a:pPr>
            <a:r>
              <a:rPr b="1" lang="de">
                <a:solidFill>
                  <a:srgbClr val="FFFFFF"/>
                </a:solidFill>
                <a:latin typeface="Roboto Slab"/>
                <a:ea typeface="Roboto Slab"/>
                <a:cs typeface="Roboto Slab"/>
                <a:sym typeface="Roboto Slab"/>
              </a:rPr>
              <a:t>Weitere zusätzliche POCs</a:t>
            </a:r>
            <a:endParaRPr sz="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8"/>
          <p:cNvSpPr txBox="1"/>
          <p:nvPr/>
        </p:nvSpPr>
        <p:spPr>
          <a:xfrm>
            <a:off x="539278" y="401836"/>
            <a:ext cx="5886000" cy="261600"/>
          </a:xfrm>
          <a:prstGeom prst="rect">
            <a:avLst/>
          </a:prstGeom>
          <a:noFill/>
          <a:ln>
            <a:noFill/>
          </a:ln>
        </p:spPr>
        <p:txBody>
          <a:bodyPr anchorCtr="0" anchor="ctr" bIns="0" lIns="0" spcFirstLastPara="1" rIns="0" wrap="square" tIns="0">
            <a:spAutoFit/>
          </a:bodyPr>
          <a:lstStyle/>
          <a:p>
            <a:pPr indent="0" lvl="0" marL="0" rtl="0" algn="l">
              <a:spcBef>
                <a:spcPts val="0"/>
              </a:spcBef>
              <a:spcAft>
                <a:spcPts val="0"/>
              </a:spcAft>
              <a:buClr>
                <a:schemeClr val="dk1"/>
              </a:buClr>
              <a:buSzPts val="600"/>
              <a:buFont typeface="Arial"/>
              <a:buNone/>
            </a:pPr>
            <a:r>
              <a:rPr b="1" lang="de" sz="1700">
                <a:solidFill>
                  <a:srgbClr val="2B2B2B"/>
                </a:solidFill>
                <a:latin typeface="Roboto Slab"/>
                <a:ea typeface="Roboto Slab"/>
                <a:cs typeface="Roboto Slab"/>
                <a:sym typeface="Roboto Slab"/>
              </a:rPr>
              <a:t>Weitere zusätzliche POCs</a:t>
            </a:r>
            <a:endParaRPr b="1" sz="800">
              <a:solidFill>
                <a:srgbClr val="2B2B2B"/>
              </a:solidFill>
            </a:endParaRPr>
          </a:p>
        </p:txBody>
      </p:sp>
      <p:sp>
        <p:nvSpPr>
          <p:cNvPr id="181" name="Google Shape;181;p18"/>
          <p:cNvSpPr/>
          <p:nvPr/>
        </p:nvSpPr>
        <p:spPr>
          <a:xfrm>
            <a:off x="540246" y="5315396"/>
            <a:ext cx="1187700" cy="89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133</a:t>
            </a:r>
            <a:endParaRPr sz="900"/>
          </a:p>
        </p:txBody>
      </p:sp>
      <p:sp>
        <p:nvSpPr>
          <p:cNvPr id="182" name="Google Shape;182;p18"/>
          <p:cNvSpPr/>
          <p:nvPr/>
        </p:nvSpPr>
        <p:spPr>
          <a:xfrm>
            <a:off x="1727895" y="5315396"/>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183" name="Google Shape;183;p18"/>
          <p:cNvSpPr/>
          <p:nvPr/>
        </p:nvSpPr>
        <p:spPr>
          <a:xfrm>
            <a:off x="1915418" y="5315396"/>
            <a:ext cx="1187700" cy="89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133</a:t>
            </a:r>
            <a:endParaRPr sz="900"/>
          </a:p>
        </p:txBody>
      </p:sp>
      <p:sp>
        <p:nvSpPr>
          <p:cNvPr id="184" name="Google Shape;184;p18"/>
          <p:cNvSpPr/>
          <p:nvPr/>
        </p:nvSpPr>
        <p:spPr>
          <a:xfrm>
            <a:off x="3103066" y="5315396"/>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185" name="Google Shape;185;p18"/>
          <p:cNvSpPr/>
          <p:nvPr/>
        </p:nvSpPr>
        <p:spPr>
          <a:xfrm>
            <a:off x="3290590" y="5315396"/>
            <a:ext cx="1187700" cy="89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133</a:t>
            </a:r>
            <a:endParaRPr sz="900"/>
          </a:p>
        </p:txBody>
      </p:sp>
      <p:sp>
        <p:nvSpPr>
          <p:cNvPr id="186" name="Google Shape;186;p18"/>
          <p:cNvSpPr/>
          <p:nvPr/>
        </p:nvSpPr>
        <p:spPr>
          <a:xfrm>
            <a:off x="4478238" y="5315396"/>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187" name="Google Shape;187;p18"/>
          <p:cNvSpPr/>
          <p:nvPr/>
        </p:nvSpPr>
        <p:spPr>
          <a:xfrm>
            <a:off x="4665762" y="5315396"/>
            <a:ext cx="1187700" cy="89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133</a:t>
            </a:r>
            <a:endParaRPr sz="900"/>
          </a:p>
        </p:txBody>
      </p:sp>
      <p:sp>
        <p:nvSpPr>
          <p:cNvPr id="188" name="Google Shape;188;p18"/>
          <p:cNvSpPr/>
          <p:nvPr/>
        </p:nvSpPr>
        <p:spPr>
          <a:xfrm>
            <a:off x="5853410" y="5315396"/>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189" name="Google Shape;189;p18"/>
          <p:cNvSpPr/>
          <p:nvPr/>
        </p:nvSpPr>
        <p:spPr>
          <a:xfrm>
            <a:off x="6040934" y="5315396"/>
            <a:ext cx="1187700" cy="89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133</a:t>
            </a:r>
            <a:endParaRPr sz="900"/>
          </a:p>
        </p:txBody>
      </p:sp>
      <p:sp>
        <p:nvSpPr>
          <p:cNvPr id="190" name="Google Shape;190;p18"/>
          <p:cNvSpPr/>
          <p:nvPr/>
        </p:nvSpPr>
        <p:spPr>
          <a:xfrm>
            <a:off x="7228582" y="5315396"/>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191" name="Google Shape;191;p18"/>
          <p:cNvSpPr/>
          <p:nvPr/>
        </p:nvSpPr>
        <p:spPr>
          <a:xfrm>
            <a:off x="7416105" y="5315396"/>
            <a:ext cx="1187700" cy="89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133</a:t>
            </a:r>
            <a:endParaRPr sz="900"/>
          </a:p>
        </p:txBody>
      </p:sp>
      <p:sp>
        <p:nvSpPr>
          <p:cNvPr id="192" name="Google Shape;192;p18"/>
          <p:cNvSpPr/>
          <p:nvPr/>
        </p:nvSpPr>
        <p:spPr>
          <a:xfrm>
            <a:off x="-732234" y="-3349"/>
            <a:ext cx="598200" cy="4488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67</a:t>
            </a:r>
            <a:endParaRPr sz="900"/>
          </a:p>
        </p:txBody>
      </p:sp>
      <p:sp>
        <p:nvSpPr>
          <p:cNvPr id="193" name="Google Shape;193;p18"/>
          <p:cNvSpPr/>
          <p:nvPr/>
        </p:nvSpPr>
        <p:spPr>
          <a:xfrm>
            <a:off x="-607219" y="445368"/>
            <a:ext cx="473400" cy="3549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53</a:t>
            </a:r>
            <a:endParaRPr sz="900"/>
          </a:p>
        </p:txBody>
      </p:sp>
      <p:sp>
        <p:nvSpPr>
          <p:cNvPr id="194" name="Google Shape;194;p18"/>
          <p:cNvSpPr/>
          <p:nvPr/>
        </p:nvSpPr>
        <p:spPr>
          <a:xfrm>
            <a:off x="-321469" y="800323"/>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195" name="Google Shape;195;p18"/>
          <p:cNvSpPr/>
          <p:nvPr/>
        </p:nvSpPr>
        <p:spPr>
          <a:xfrm>
            <a:off x="-607219" y="940966"/>
            <a:ext cx="473400" cy="3549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53</a:t>
            </a:r>
            <a:endParaRPr sz="900"/>
          </a:p>
        </p:txBody>
      </p:sp>
      <p:sp>
        <p:nvSpPr>
          <p:cNvPr id="196" name="Google Shape;196;p18"/>
          <p:cNvSpPr/>
          <p:nvPr/>
        </p:nvSpPr>
        <p:spPr>
          <a:xfrm>
            <a:off x="-321469" y="1295921"/>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197" name="Google Shape;197;p18"/>
          <p:cNvSpPr/>
          <p:nvPr/>
        </p:nvSpPr>
        <p:spPr>
          <a:xfrm>
            <a:off x="-607219" y="1436563"/>
            <a:ext cx="473400" cy="3549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53</a:t>
            </a:r>
            <a:endParaRPr sz="900"/>
          </a:p>
        </p:txBody>
      </p:sp>
      <p:sp>
        <p:nvSpPr>
          <p:cNvPr id="198" name="Google Shape;198;p18"/>
          <p:cNvSpPr/>
          <p:nvPr/>
        </p:nvSpPr>
        <p:spPr>
          <a:xfrm>
            <a:off x="-321469" y="1791519"/>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199" name="Google Shape;199;p18"/>
          <p:cNvSpPr/>
          <p:nvPr/>
        </p:nvSpPr>
        <p:spPr>
          <a:xfrm>
            <a:off x="-607219" y="1932161"/>
            <a:ext cx="473400" cy="3549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53</a:t>
            </a:r>
            <a:endParaRPr sz="900"/>
          </a:p>
        </p:txBody>
      </p:sp>
      <p:sp>
        <p:nvSpPr>
          <p:cNvPr id="200" name="Google Shape;200;p18"/>
          <p:cNvSpPr/>
          <p:nvPr/>
        </p:nvSpPr>
        <p:spPr>
          <a:xfrm>
            <a:off x="-321469" y="2287116"/>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201" name="Google Shape;201;p18"/>
          <p:cNvSpPr/>
          <p:nvPr/>
        </p:nvSpPr>
        <p:spPr>
          <a:xfrm>
            <a:off x="-607219" y="2427759"/>
            <a:ext cx="473400" cy="3549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53</a:t>
            </a:r>
            <a:endParaRPr sz="900"/>
          </a:p>
        </p:txBody>
      </p:sp>
      <p:sp>
        <p:nvSpPr>
          <p:cNvPr id="202" name="Google Shape;202;p18"/>
          <p:cNvSpPr/>
          <p:nvPr/>
        </p:nvSpPr>
        <p:spPr>
          <a:xfrm>
            <a:off x="-321469" y="2782714"/>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203" name="Google Shape;203;p18"/>
          <p:cNvSpPr/>
          <p:nvPr/>
        </p:nvSpPr>
        <p:spPr>
          <a:xfrm>
            <a:off x="-607219" y="2923356"/>
            <a:ext cx="473400" cy="3549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53</a:t>
            </a:r>
            <a:endParaRPr sz="900"/>
          </a:p>
        </p:txBody>
      </p:sp>
      <p:sp>
        <p:nvSpPr>
          <p:cNvPr id="204" name="Google Shape;204;p18"/>
          <p:cNvSpPr/>
          <p:nvPr/>
        </p:nvSpPr>
        <p:spPr>
          <a:xfrm>
            <a:off x="-321469" y="3278312"/>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205" name="Google Shape;205;p18"/>
          <p:cNvSpPr/>
          <p:nvPr/>
        </p:nvSpPr>
        <p:spPr>
          <a:xfrm>
            <a:off x="-607219" y="3418954"/>
            <a:ext cx="473400" cy="3549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53</a:t>
            </a:r>
            <a:endParaRPr sz="900"/>
          </a:p>
        </p:txBody>
      </p:sp>
      <p:sp>
        <p:nvSpPr>
          <p:cNvPr id="206" name="Google Shape;206;p18"/>
          <p:cNvSpPr/>
          <p:nvPr/>
        </p:nvSpPr>
        <p:spPr>
          <a:xfrm>
            <a:off x="-321469" y="3773909"/>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207" name="Google Shape;207;p18"/>
          <p:cNvSpPr/>
          <p:nvPr/>
        </p:nvSpPr>
        <p:spPr>
          <a:xfrm>
            <a:off x="-607219" y="3914552"/>
            <a:ext cx="473400" cy="3549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53</a:t>
            </a:r>
            <a:endParaRPr sz="900"/>
          </a:p>
        </p:txBody>
      </p:sp>
      <p:sp>
        <p:nvSpPr>
          <p:cNvPr id="208" name="Google Shape;208;p18"/>
          <p:cNvSpPr/>
          <p:nvPr/>
        </p:nvSpPr>
        <p:spPr>
          <a:xfrm>
            <a:off x="-321469" y="4269507"/>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209" name="Google Shape;209;p18"/>
          <p:cNvSpPr/>
          <p:nvPr/>
        </p:nvSpPr>
        <p:spPr>
          <a:xfrm>
            <a:off x="-607219" y="4410149"/>
            <a:ext cx="473400" cy="3549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53</a:t>
            </a:r>
            <a:endParaRPr sz="900"/>
          </a:p>
        </p:txBody>
      </p:sp>
      <p:grpSp>
        <p:nvGrpSpPr>
          <p:cNvPr id="210" name="Google Shape;210;p18"/>
          <p:cNvGrpSpPr/>
          <p:nvPr/>
        </p:nvGrpSpPr>
        <p:grpSpPr>
          <a:xfrm>
            <a:off x="0" y="5089922"/>
            <a:ext cx="9143675" cy="133987"/>
            <a:chOff x="0" y="0"/>
            <a:chExt cx="13004800" cy="254100"/>
          </a:xfrm>
        </p:grpSpPr>
        <p:sp>
          <p:nvSpPr>
            <p:cNvPr id="211" name="Google Shape;211;p18"/>
            <p:cNvSpPr/>
            <p:nvPr/>
          </p:nvSpPr>
          <p:spPr>
            <a:xfrm>
              <a:off x="762000" y="0"/>
              <a:ext cx="2870100" cy="254100"/>
            </a:xfrm>
            <a:prstGeom prst="rect">
              <a:avLst/>
            </a:prstGeom>
            <a:solidFill>
              <a:srgbClr val="01AD2F"/>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000000"/>
                </a:buClr>
                <a:buSzPts val="2700"/>
                <a:buFont typeface="Gill Sans"/>
                <a:buNone/>
              </a:pPr>
              <a:r>
                <a:t/>
              </a:r>
              <a:endParaRPr b="0" i="0" sz="2700" u="none" cap="none" strike="noStrike">
                <a:solidFill>
                  <a:srgbClr val="000000"/>
                </a:solidFill>
                <a:latin typeface="Gill Sans"/>
                <a:ea typeface="Gill Sans"/>
                <a:cs typeface="Gill Sans"/>
                <a:sym typeface="Gill Sans"/>
              </a:endParaRPr>
            </a:p>
          </p:txBody>
        </p:sp>
        <p:sp>
          <p:nvSpPr>
            <p:cNvPr id="212" name="Google Shape;212;p18"/>
            <p:cNvSpPr/>
            <p:nvPr/>
          </p:nvSpPr>
          <p:spPr>
            <a:xfrm>
              <a:off x="3632200" y="0"/>
              <a:ext cx="2870100" cy="254100"/>
            </a:xfrm>
            <a:prstGeom prst="rect">
              <a:avLst/>
            </a:prstGeom>
            <a:solidFill>
              <a:srgbClr val="DD1166"/>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000000"/>
                </a:buClr>
                <a:buSzPts val="2700"/>
                <a:buFont typeface="Gill Sans"/>
                <a:buNone/>
              </a:pPr>
              <a:r>
                <a:t/>
              </a:r>
              <a:endParaRPr b="0" i="0" sz="2700" u="none" cap="none" strike="noStrike">
                <a:solidFill>
                  <a:srgbClr val="000000"/>
                </a:solidFill>
                <a:latin typeface="Gill Sans"/>
                <a:ea typeface="Gill Sans"/>
                <a:cs typeface="Gill Sans"/>
                <a:sym typeface="Gill Sans"/>
              </a:endParaRPr>
            </a:p>
          </p:txBody>
        </p:sp>
        <p:sp>
          <p:nvSpPr>
            <p:cNvPr id="213" name="Google Shape;213;p18"/>
            <p:cNvSpPr/>
            <p:nvPr/>
          </p:nvSpPr>
          <p:spPr>
            <a:xfrm>
              <a:off x="6502400" y="0"/>
              <a:ext cx="2870100" cy="254100"/>
            </a:xfrm>
            <a:prstGeom prst="rect">
              <a:avLst/>
            </a:prstGeom>
            <a:solidFill>
              <a:srgbClr val="9314CE"/>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000000"/>
                </a:buClr>
                <a:buSzPts val="2700"/>
                <a:buFont typeface="Gill Sans"/>
                <a:buNone/>
              </a:pPr>
              <a:r>
                <a:t/>
              </a:r>
              <a:endParaRPr b="0" i="0" sz="2700" u="none" cap="none" strike="noStrike">
                <a:solidFill>
                  <a:srgbClr val="000000"/>
                </a:solidFill>
                <a:latin typeface="Gill Sans"/>
                <a:ea typeface="Gill Sans"/>
                <a:cs typeface="Gill Sans"/>
                <a:sym typeface="Gill Sans"/>
              </a:endParaRPr>
            </a:p>
          </p:txBody>
        </p:sp>
        <p:sp>
          <p:nvSpPr>
            <p:cNvPr id="214" name="Google Shape;214;p18"/>
            <p:cNvSpPr/>
            <p:nvPr/>
          </p:nvSpPr>
          <p:spPr>
            <a:xfrm>
              <a:off x="9372600" y="0"/>
              <a:ext cx="2870100" cy="254100"/>
            </a:xfrm>
            <a:prstGeom prst="rect">
              <a:avLst/>
            </a:prstGeom>
            <a:solidFill>
              <a:srgbClr val="231F20"/>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000000"/>
                </a:buClr>
                <a:buSzPts val="2700"/>
                <a:buFont typeface="Gill Sans"/>
                <a:buNone/>
              </a:pPr>
              <a:r>
                <a:t/>
              </a:r>
              <a:endParaRPr b="0" i="0" sz="2700" u="none" cap="none" strike="noStrike">
                <a:solidFill>
                  <a:srgbClr val="000000"/>
                </a:solidFill>
                <a:latin typeface="Gill Sans"/>
                <a:ea typeface="Gill Sans"/>
                <a:cs typeface="Gill Sans"/>
                <a:sym typeface="Gill Sans"/>
              </a:endParaRPr>
            </a:p>
          </p:txBody>
        </p:sp>
        <p:sp>
          <p:nvSpPr>
            <p:cNvPr id="215" name="Google Shape;215;p18"/>
            <p:cNvSpPr/>
            <p:nvPr/>
          </p:nvSpPr>
          <p:spPr>
            <a:xfrm>
              <a:off x="12242800" y="0"/>
              <a:ext cx="762000" cy="254100"/>
            </a:xfrm>
            <a:prstGeom prst="rect">
              <a:avLst/>
            </a:prstGeom>
            <a:solidFill>
              <a:srgbClr val="4953E1"/>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000000"/>
                </a:buClr>
                <a:buSzPts val="2700"/>
                <a:buFont typeface="Gill Sans"/>
                <a:buNone/>
              </a:pPr>
              <a:r>
                <a:t/>
              </a:r>
              <a:endParaRPr b="0" i="0" sz="2700" u="none" cap="none" strike="noStrike">
                <a:solidFill>
                  <a:srgbClr val="000000"/>
                </a:solidFill>
                <a:latin typeface="Gill Sans"/>
                <a:ea typeface="Gill Sans"/>
                <a:cs typeface="Gill Sans"/>
                <a:sym typeface="Gill Sans"/>
              </a:endParaRPr>
            </a:p>
          </p:txBody>
        </p:sp>
        <p:sp>
          <p:nvSpPr>
            <p:cNvPr id="216" name="Google Shape;216;p18"/>
            <p:cNvSpPr/>
            <p:nvPr/>
          </p:nvSpPr>
          <p:spPr>
            <a:xfrm>
              <a:off x="0" y="0"/>
              <a:ext cx="762000" cy="254100"/>
            </a:xfrm>
            <a:prstGeom prst="rect">
              <a:avLst/>
            </a:prstGeom>
            <a:solidFill>
              <a:srgbClr val="4953E1"/>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000000"/>
                </a:buClr>
                <a:buSzPts val="2700"/>
                <a:buFont typeface="Gill Sans"/>
                <a:buNone/>
              </a:pPr>
              <a:r>
                <a:t/>
              </a:r>
              <a:endParaRPr b="0" i="0" sz="2700" u="none" cap="none" strike="noStrike">
                <a:solidFill>
                  <a:srgbClr val="000000"/>
                </a:solidFill>
                <a:latin typeface="Gill Sans"/>
                <a:ea typeface="Gill Sans"/>
                <a:cs typeface="Gill Sans"/>
                <a:sym typeface="Gill Sans"/>
              </a:endParaRPr>
            </a:p>
          </p:txBody>
        </p:sp>
      </p:grpSp>
      <p:cxnSp>
        <p:nvCxnSpPr>
          <p:cNvPr id="217" name="Google Shape;217;p18"/>
          <p:cNvCxnSpPr/>
          <p:nvPr/>
        </p:nvCxnSpPr>
        <p:spPr>
          <a:xfrm>
            <a:off x="540246" y="629543"/>
            <a:ext cx="8067900" cy="0"/>
          </a:xfrm>
          <a:prstGeom prst="straightConnector1">
            <a:avLst/>
          </a:prstGeom>
          <a:noFill/>
          <a:ln cap="flat" cmpd="sng" w="25400">
            <a:solidFill>
              <a:srgbClr val="8723C7"/>
            </a:solidFill>
            <a:prstDash val="solid"/>
            <a:miter lim="400000"/>
            <a:headEnd len="sm" w="sm" type="none"/>
            <a:tailEnd len="sm" w="sm" type="none"/>
          </a:ln>
        </p:spPr>
      </p:cxnSp>
      <p:graphicFrame>
        <p:nvGraphicFramePr>
          <p:cNvPr id="218" name="Google Shape;218;p18"/>
          <p:cNvGraphicFramePr/>
          <p:nvPr/>
        </p:nvGraphicFramePr>
        <p:xfrm>
          <a:off x="539275" y="941025"/>
          <a:ext cx="3000000" cy="3000000"/>
        </p:xfrm>
        <a:graphic>
          <a:graphicData uri="http://schemas.openxmlformats.org/drawingml/2006/table">
            <a:tbl>
              <a:tblPr>
                <a:noFill/>
                <a:tableStyleId>{4531C960-AC25-4BC1-BDB3-B30628626BB4}</a:tableStyleId>
              </a:tblPr>
              <a:tblGrid>
                <a:gridCol w="2003650"/>
                <a:gridCol w="2029075"/>
                <a:gridCol w="2026950"/>
                <a:gridCol w="2009200"/>
              </a:tblGrid>
              <a:tr h="368750">
                <a:tc>
                  <a:txBody>
                    <a:bodyPr/>
                    <a:lstStyle/>
                    <a:p>
                      <a:pPr indent="0" lvl="0" marL="0" rtl="0" algn="l">
                        <a:lnSpc>
                          <a:spcPct val="115000"/>
                        </a:lnSpc>
                        <a:spcBef>
                          <a:spcPts val="1200"/>
                        </a:spcBef>
                        <a:spcAft>
                          <a:spcPts val="0"/>
                        </a:spcAft>
                        <a:buNone/>
                      </a:pPr>
                      <a:r>
                        <a:rPr lang="de" sz="1000">
                          <a:latin typeface="PT Sans"/>
                          <a:ea typeface="PT Sans"/>
                          <a:cs typeface="PT Sans"/>
                          <a:sym typeface="PT Sans"/>
                        </a:rPr>
                        <a:t>Use Case</a:t>
                      </a:r>
                      <a:endParaRPr sz="1000">
                        <a:latin typeface="PT Sans"/>
                        <a:ea typeface="PT Sans"/>
                        <a:cs typeface="PT Sans"/>
                        <a:sym typeface="PT Sans"/>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de" sz="1000">
                          <a:latin typeface="PT Sans"/>
                          <a:ea typeface="PT Sans"/>
                          <a:cs typeface="PT Sans"/>
                          <a:sym typeface="PT Sans"/>
                        </a:rPr>
                        <a:t>Exit-Kriterium</a:t>
                      </a:r>
                      <a:endParaRPr sz="1000">
                        <a:latin typeface="PT Sans"/>
                        <a:ea typeface="PT Sans"/>
                        <a:cs typeface="PT Sans"/>
                        <a:sym typeface="PT Sans"/>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de" sz="1000">
                          <a:latin typeface="PT Sans"/>
                          <a:ea typeface="PT Sans"/>
                          <a:cs typeface="PT Sans"/>
                          <a:sym typeface="PT Sans"/>
                        </a:rPr>
                        <a:t>Fail-Kriterium</a:t>
                      </a:r>
                      <a:endParaRPr sz="1000">
                        <a:latin typeface="PT Sans"/>
                        <a:ea typeface="PT Sans"/>
                        <a:cs typeface="PT Sans"/>
                        <a:sym typeface="PT Sans"/>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de" sz="1000">
                          <a:latin typeface="PT Sans"/>
                          <a:ea typeface="PT Sans"/>
                          <a:cs typeface="PT Sans"/>
                          <a:sym typeface="PT Sans"/>
                        </a:rPr>
                        <a:t>Fallback</a:t>
                      </a:r>
                      <a:endParaRPr sz="1000">
                        <a:latin typeface="PT Sans"/>
                        <a:ea typeface="PT Sans"/>
                        <a:cs typeface="PT Sans"/>
                        <a:sym typeface="PT Sans"/>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r h="381000">
                <a:tc>
                  <a:txBody>
                    <a:bodyPr/>
                    <a:lstStyle/>
                    <a:p>
                      <a:pPr indent="0" lvl="0" marL="0" rtl="0" algn="l">
                        <a:lnSpc>
                          <a:spcPct val="115000"/>
                        </a:lnSpc>
                        <a:spcBef>
                          <a:spcPts val="1200"/>
                        </a:spcBef>
                        <a:spcAft>
                          <a:spcPts val="0"/>
                        </a:spcAft>
                        <a:buNone/>
                      </a:pPr>
                      <a:r>
                        <a:rPr lang="de" sz="1000">
                          <a:latin typeface="PT Sans"/>
                          <a:ea typeface="PT Sans"/>
                          <a:cs typeface="PT Sans"/>
                          <a:sym typeface="PT Sans"/>
                        </a:rPr>
                        <a:t>Nutzer wollen sich das Lebewesen aus verschiedenen Winkeln anschauen</a:t>
                      </a:r>
                      <a:endParaRPr sz="1000">
                        <a:latin typeface="PT Sans"/>
                        <a:ea typeface="PT Sans"/>
                        <a:cs typeface="PT Sans"/>
                        <a:sym typeface="PT Sans"/>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de" sz="1000">
                          <a:latin typeface="PT Sans"/>
                          <a:ea typeface="PT Sans"/>
                          <a:cs typeface="PT Sans"/>
                          <a:sym typeface="PT Sans"/>
                        </a:rPr>
                        <a:t>Das jeweilige Modell wird vollstens eingesehen</a:t>
                      </a:r>
                      <a:endParaRPr sz="1000">
                        <a:latin typeface="PT Sans"/>
                        <a:ea typeface="PT Sans"/>
                        <a:cs typeface="PT Sans"/>
                        <a:sym typeface="PT Sans"/>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de" sz="1000">
                          <a:latin typeface="PT Sans"/>
                          <a:ea typeface="PT Sans"/>
                          <a:cs typeface="PT Sans"/>
                          <a:sym typeface="PT Sans"/>
                        </a:rPr>
                        <a:t>Das Modell ist zu groß im Vergleich zum Nutzer</a:t>
                      </a:r>
                      <a:endParaRPr sz="1000">
                        <a:latin typeface="PT Sans"/>
                        <a:ea typeface="PT Sans"/>
                        <a:cs typeface="PT Sans"/>
                        <a:sym typeface="PT Sans"/>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de" sz="1000">
                          <a:latin typeface="PT Sans"/>
                          <a:ea typeface="PT Sans"/>
                          <a:cs typeface="PT Sans"/>
                          <a:sym typeface="PT Sans"/>
                        </a:rPr>
                        <a:t>Das Modell wird als “Hologramm” auf dem Wristband gezeigt</a:t>
                      </a:r>
                      <a:endParaRPr sz="1000">
                        <a:latin typeface="PT Sans"/>
                        <a:ea typeface="PT Sans"/>
                        <a:cs typeface="PT Sans"/>
                        <a:sym typeface="PT Sans"/>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r h="381000">
                <a:tc>
                  <a:txBody>
                    <a:bodyPr/>
                    <a:lstStyle/>
                    <a:p>
                      <a:pPr indent="0" lvl="0" marL="0" rtl="0" algn="l">
                        <a:lnSpc>
                          <a:spcPct val="115000"/>
                        </a:lnSpc>
                        <a:spcBef>
                          <a:spcPts val="1200"/>
                        </a:spcBef>
                        <a:spcAft>
                          <a:spcPts val="0"/>
                        </a:spcAft>
                        <a:buNone/>
                      </a:pPr>
                      <a:r>
                        <a:rPr lang="de" sz="1000">
                          <a:latin typeface="PT Sans"/>
                          <a:ea typeface="PT Sans"/>
                          <a:cs typeface="PT Sans"/>
                          <a:sym typeface="PT Sans"/>
                        </a:rPr>
                        <a:t>Nutzer wollen mit den Tieren Interagieren</a:t>
                      </a:r>
                      <a:endParaRPr sz="1000">
                        <a:latin typeface="PT Sans"/>
                        <a:ea typeface="PT Sans"/>
                        <a:cs typeface="PT Sans"/>
                        <a:sym typeface="PT Sans"/>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lang="de" sz="1000">
                          <a:latin typeface="PT Sans"/>
                          <a:ea typeface="PT Sans"/>
                          <a:cs typeface="PT Sans"/>
                          <a:sym typeface="PT Sans"/>
                        </a:rPr>
                        <a:t>Informationen und ein Modell vom Tier werden dem Nutzer</a:t>
                      </a:r>
                      <a:endParaRPr sz="1000">
                        <a:latin typeface="PT Sans"/>
                        <a:ea typeface="PT Sans"/>
                        <a:cs typeface="PT Sans"/>
                        <a:sym typeface="PT Sans"/>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de" sz="1000">
                          <a:latin typeface="PT Sans"/>
                          <a:ea typeface="PT Sans"/>
                          <a:cs typeface="PT Sans"/>
                          <a:sym typeface="PT Sans"/>
                        </a:rPr>
                        <a:t>Die Tiere sind zu schnell und das Interagieren führt zu fehlern bei der Animation</a:t>
                      </a:r>
                      <a:endParaRPr sz="1000">
                        <a:latin typeface="PT Sans"/>
                        <a:ea typeface="PT Sans"/>
                        <a:cs typeface="PT Sans"/>
                        <a:sym typeface="PT Sans"/>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de" sz="1000">
                          <a:latin typeface="PT Sans"/>
                          <a:ea typeface="PT Sans"/>
                          <a:cs typeface="PT Sans"/>
                          <a:sym typeface="PT Sans"/>
                        </a:rPr>
                        <a:t>Die Informationen sowie ein modell werden auf dem Wristband angezeigt</a:t>
                      </a:r>
                      <a:endParaRPr sz="1000">
                        <a:latin typeface="PT Sans"/>
                        <a:ea typeface="PT Sans"/>
                        <a:cs typeface="PT Sans"/>
                        <a:sym typeface="PT Sans"/>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r h="381000">
                <a:tc>
                  <a:txBody>
                    <a:bodyPr/>
                    <a:lstStyle/>
                    <a:p>
                      <a:pPr indent="0" lvl="0" marL="0" rtl="0" algn="l">
                        <a:lnSpc>
                          <a:spcPct val="115000"/>
                        </a:lnSpc>
                        <a:spcBef>
                          <a:spcPts val="1200"/>
                        </a:spcBef>
                        <a:spcAft>
                          <a:spcPts val="0"/>
                        </a:spcAft>
                        <a:buNone/>
                      </a:pPr>
                      <a:r>
                        <a:rPr lang="de" sz="1000">
                          <a:latin typeface="PT Sans"/>
                          <a:ea typeface="PT Sans"/>
                          <a:cs typeface="PT Sans"/>
                          <a:sym typeface="PT Sans"/>
                        </a:rPr>
                        <a:t>Die Tiere sollen möglichst naturgetreu dargestellt werden</a:t>
                      </a:r>
                      <a:endParaRPr sz="1000">
                        <a:latin typeface="PT Sans"/>
                        <a:ea typeface="PT Sans"/>
                        <a:cs typeface="PT Sans"/>
                        <a:sym typeface="PT Sans"/>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de" sz="1000">
                          <a:latin typeface="PT Sans"/>
                          <a:ea typeface="PT Sans"/>
                          <a:cs typeface="PT Sans"/>
                          <a:sym typeface="PT Sans"/>
                        </a:rPr>
                        <a:t>Modelle sind gut erkennbar</a:t>
                      </a:r>
                      <a:endParaRPr sz="1000">
                        <a:latin typeface="PT Sans"/>
                        <a:ea typeface="PT Sans"/>
                        <a:cs typeface="PT Sans"/>
                        <a:sym typeface="PT Sans"/>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de" sz="1000">
                          <a:latin typeface="PT Sans"/>
                          <a:ea typeface="PT Sans"/>
                          <a:cs typeface="PT Sans"/>
                          <a:sym typeface="PT Sans"/>
                        </a:rPr>
                        <a:t>Die Modelle sind zu klein um diese richtig zu erkennen</a:t>
                      </a:r>
                      <a:endParaRPr sz="1000">
                        <a:latin typeface="PT Sans"/>
                        <a:ea typeface="PT Sans"/>
                        <a:cs typeface="PT Sans"/>
                        <a:sym typeface="PT Sans"/>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de" sz="1000">
                          <a:latin typeface="PT Sans"/>
                          <a:ea typeface="PT Sans"/>
                          <a:cs typeface="PT Sans"/>
                          <a:sym typeface="PT Sans"/>
                        </a:rPr>
                        <a:t>Modelle entsprechen nicht der r</a:t>
                      </a:r>
                      <a:r>
                        <a:rPr lang="de" sz="1000">
                          <a:latin typeface="PT Sans"/>
                          <a:ea typeface="PT Sans"/>
                          <a:cs typeface="PT Sans"/>
                          <a:sym typeface="PT Sans"/>
                        </a:rPr>
                        <a:t>ealistischen</a:t>
                      </a:r>
                      <a:r>
                        <a:rPr lang="de" sz="1000">
                          <a:latin typeface="PT Sans"/>
                          <a:ea typeface="PT Sans"/>
                          <a:cs typeface="PT Sans"/>
                          <a:sym typeface="PT Sans"/>
                        </a:rPr>
                        <a:t> Größe und werden etwas größer skaliert</a:t>
                      </a:r>
                      <a:endParaRPr sz="1000">
                        <a:latin typeface="PT Sans"/>
                        <a:ea typeface="PT Sans"/>
                        <a:cs typeface="PT Sans"/>
                        <a:sym typeface="PT Sans"/>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r h="381000">
                <a:tc>
                  <a:txBody>
                    <a:bodyPr/>
                    <a:lstStyle/>
                    <a:p>
                      <a:pPr indent="0" lvl="0" marL="0" rtl="0" algn="l">
                        <a:lnSpc>
                          <a:spcPct val="115000"/>
                        </a:lnSpc>
                        <a:spcBef>
                          <a:spcPts val="1200"/>
                        </a:spcBef>
                        <a:spcAft>
                          <a:spcPts val="0"/>
                        </a:spcAft>
                        <a:buNone/>
                      </a:pPr>
                      <a:r>
                        <a:rPr lang="de" sz="1000">
                          <a:latin typeface="PT Sans"/>
                          <a:ea typeface="PT Sans"/>
                          <a:cs typeface="PT Sans"/>
                          <a:sym typeface="PT Sans"/>
                        </a:rPr>
                        <a:t>Der Nutzer soll nicht die geplante Spielfläche verlassen</a:t>
                      </a:r>
                      <a:endParaRPr sz="1000">
                        <a:latin typeface="PT Sans"/>
                        <a:ea typeface="PT Sans"/>
                        <a:cs typeface="PT Sans"/>
                        <a:sym typeface="PT Sans"/>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de" sz="1000">
                          <a:latin typeface="PT Sans"/>
                          <a:ea typeface="PT Sans"/>
                          <a:cs typeface="PT Sans"/>
                          <a:sym typeface="PT Sans"/>
                        </a:rPr>
                        <a:t>Das Spielfeld ist gesichert</a:t>
                      </a:r>
                      <a:endParaRPr sz="1000">
                        <a:latin typeface="PT Sans"/>
                        <a:ea typeface="PT Sans"/>
                        <a:cs typeface="PT Sans"/>
                        <a:sym typeface="PT Sans"/>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de" sz="1000">
                          <a:latin typeface="PT Sans"/>
                          <a:ea typeface="PT Sans"/>
                          <a:cs typeface="PT Sans"/>
                          <a:sym typeface="PT Sans"/>
                        </a:rPr>
                        <a:t>Der Nutzer verlässt den Spielbereich</a:t>
                      </a:r>
                      <a:endParaRPr sz="1000">
                        <a:latin typeface="PT Sans"/>
                        <a:ea typeface="PT Sans"/>
                        <a:cs typeface="PT Sans"/>
                        <a:sym typeface="PT Sans"/>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de" sz="1000">
                          <a:latin typeface="PT Sans"/>
                          <a:ea typeface="PT Sans"/>
                          <a:cs typeface="PT Sans"/>
                          <a:sym typeface="PT Sans"/>
                        </a:rPr>
                        <a:t>Die bespielbare Fläche wird durch eine unsichtbare Wand eingegrenzt</a:t>
                      </a:r>
                      <a:endParaRPr sz="1000">
                        <a:latin typeface="PT Sans"/>
                        <a:ea typeface="PT Sans"/>
                        <a:cs typeface="PT Sans"/>
                        <a:sym typeface="PT Sans"/>
                      </a:endParaRPr>
                    </a:p>
                  </a:txBody>
                  <a:tcPr marT="91425" marB="91425" marR="68575" marL="68575">
                    <a:lnL cap="flat" cmpd="sng" w="12575">
                      <a:solidFill>
                        <a:srgbClr val="000000"/>
                      </a:solidFill>
                      <a:prstDash val="solid"/>
                      <a:round/>
                      <a:headEnd len="sm" w="sm" type="none"/>
                      <a:tailEnd len="sm" w="sm" type="none"/>
                    </a:lnL>
                    <a:lnR cap="flat" cmpd="sng" w="12575">
                      <a:solidFill>
                        <a:srgbClr val="000000"/>
                      </a:solidFill>
                      <a:prstDash val="solid"/>
                      <a:round/>
                      <a:headEnd len="sm" w="sm" type="none"/>
                      <a:tailEnd len="sm" w="sm" type="none"/>
                    </a:lnR>
                    <a:lnT cap="flat" cmpd="sng" w="12575">
                      <a:solidFill>
                        <a:srgbClr val="000000"/>
                      </a:solidFill>
                      <a:prstDash val="solid"/>
                      <a:round/>
                      <a:headEnd len="sm" w="sm" type="none"/>
                      <a:tailEnd len="sm" w="sm" type="none"/>
                    </a:lnT>
                    <a:lnB cap="flat" cmpd="sng" w="12575">
                      <a:solidFill>
                        <a:srgbClr val="000000"/>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B2B2B"/>
        </a:solidFill>
      </p:bgPr>
    </p:bg>
    <p:spTree>
      <p:nvGrpSpPr>
        <p:cNvPr id="222" name="Shape 222"/>
        <p:cNvGrpSpPr/>
        <p:nvPr/>
      </p:nvGrpSpPr>
      <p:grpSpPr>
        <a:xfrm>
          <a:off x="0" y="0"/>
          <a:ext cx="0" cy="0"/>
          <a:chOff x="0" y="0"/>
          <a:chExt cx="0" cy="0"/>
        </a:xfrm>
      </p:grpSpPr>
      <p:sp>
        <p:nvSpPr>
          <p:cNvPr id="223" name="Google Shape;223;p19"/>
          <p:cNvSpPr/>
          <p:nvPr/>
        </p:nvSpPr>
        <p:spPr>
          <a:xfrm>
            <a:off x="540246" y="5315396"/>
            <a:ext cx="1187700" cy="89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133</a:t>
            </a:r>
            <a:endParaRPr sz="900"/>
          </a:p>
        </p:txBody>
      </p:sp>
      <p:sp>
        <p:nvSpPr>
          <p:cNvPr id="224" name="Google Shape;224;p19"/>
          <p:cNvSpPr/>
          <p:nvPr/>
        </p:nvSpPr>
        <p:spPr>
          <a:xfrm>
            <a:off x="1727895" y="5315396"/>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225" name="Google Shape;225;p19"/>
          <p:cNvSpPr/>
          <p:nvPr/>
        </p:nvSpPr>
        <p:spPr>
          <a:xfrm>
            <a:off x="1915418" y="5315396"/>
            <a:ext cx="1187700" cy="89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133</a:t>
            </a:r>
            <a:endParaRPr sz="900"/>
          </a:p>
        </p:txBody>
      </p:sp>
      <p:sp>
        <p:nvSpPr>
          <p:cNvPr id="226" name="Google Shape;226;p19"/>
          <p:cNvSpPr/>
          <p:nvPr/>
        </p:nvSpPr>
        <p:spPr>
          <a:xfrm>
            <a:off x="3103066" y="5315396"/>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227" name="Google Shape;227;p19"/>
          <p:cNvSpPr/>
          <p:nvPr/>
        </p:nvSpPr>
        <p:spPr>
          <a:xfrm>
            <a:off x="3290590" y="5315396"/>
            <a:ext cx="1187700" cy="89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133</a:t>
            </a:r>
            <a:endParaRPr sz="900"/>
          </a:p>
        </p:txBody>
      </p:sp>
      <p:sp>
        <p:nvSpPr>
          <p:cNvPr id="228" name="Google Shape;228;p19"/>
          <p:cNvSpPr/>
          <p:nvPr/>
        </p:nvSpPr>
        <p:spPr>
          <a:xfrm>
            <a:off x="4478238" y="5315396"/>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229" name="Google Shape;229;p19"/>
          <p:cNvSpPr/>
          <p:nvPr/>
        </p:nvSpPr>
        <p:spPr>
          <a:xfrm>
            <a:off x="4665762" y="5315396"/>
            <a:ext cx="1187700" cy="89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133</a:t>
            </a:r>
            <a:endParaRPr sz="900"/>
          </a:p>
        </p:txBody>
      </p:sp>
      <p:sp>
        <p:nvSpPr>
          <p:cNvPr id="230" name="Google Shape;230;p19"/>
          <p:cNvSpPr/>
          <p:nvPr/>
        </p:nvSpPr>
        <p:spPr>
          <a:xfrm>
            <a:off x="5853410" y="5315396"/>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231" name="Google Shape;231;p19"/>
          <p:cNvSpPr/>
          <p:nvPr/>
        </p:nvSpPr>
        <p:spPr>
          <a:xfrm>
            <a:off x="6040934" y="5315396"/>
            <a:ext cx="1187700" cy="89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133</a:t>
            </a:r>
            <a:endParaRPr sz="900"/>
          </a:p>
        </p:txBody>
      </p:sp>
      <p:sp>
        <p:nvSpPr>
          <p:cNvPr id="232" name="Google Shape;232;p19"/>
          <p:cNvSpPr/>
          <p:nvPr/>
        </p:nvSpPr>
        <p:spPr>
          <a:xfrm>
            <a:off x="7228582" y="5315396"/>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233" name="Google Shape;233;p19"/>
          <p:cNvSpPr/>
          <p:nvPr/>
        </p:nvSpPr>
        <p:spPr>
          <a:xfrm>
            <a:off x="7416105" y="5315396"/>
            <a:ext cx="1187700" cy="89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133</a:t>
            </a:r>
            <a:endParaRPr sz="900"/>
          </a:p>
        </p:txBody>
      </p:sp>
      <p:sp>
        <p:nvSpPr>
          <p:cNvPr id="234" name="Google Shape;234;p19"/>
          <p:cNvSpPr/>
          <p:nvPr/>
        </p:nvSpPr>
        <p:spPr>
          <a:xfrm>
            <a:off x="-732234" y="-3349"/>
            <a:ext cx="598200" cy="4488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67</a:t>
            </a:r>
            <a:endParaRPr sz="900"/>
          </a:p>
        </p:txBody>
      </p:sp>
      <p:sp>
        <p:nvSpPr>
          <p:cNvPr id="235" name="Google Shape;235;p19"/>
          <p:cNvSpPr/>
          <p:nvPr/>
        </p:nvSpPr>
        <p:spPr>
          <a:xfrm>
            <a:off x="-607219" y="445368"/>
            <a:ext cx="473400" cy="3549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53</a:t>
            </a:r>
            <a:endParaRPr sz="900"/>
          </a:p>
        </p:txBody>
      </p:sp>
      <p:sp>
        <p:nvSpPr>
          <p:cNvPr id="236" name="Google Shape;236;p19"/>
          <p:cNvSpPr/>
          <p:nvPr/>
        </p:nvSpPr>
        <p:spPr>
          <a:xfrm>
            <a:off x="-321469" y="800323"/>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237" name="Google Shape;237;p19"/>
          <p:cNvSpPr/>
          <p:nvPr/>
        </p:nvSpPr>
        <p:spPr>
          <a:xfrm>
            <a:off x="-607219" y="940966"/>
            <a:ext cx="473400" cy="3549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53</a:t>
            </a:r>
            <a:endParaRPr sz="900"/>
          </a:p>
        </p:txBody>
      </p:sp>
      <p:sp>
        <p:nvSpPr>
          <p:cNvPr id="238" name="Google Shape;238;p19"/>
          <p:cNvSpPr/>
          <p:nvPr/>
        </p:nvSpPr>
        <p:spPr>
          <a:xfrm>
            <a:off x="-321469" y="1295921"/>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239" name="Google Shape;239;p19"/>
          <p:cNvSpPr/>
          <p:nvPr/>
        </p:nvSpPr>
        <p:spPr>
          <a:xfrm>
            <a:off x="-607219" y="1436563"/>
            <a:ext cx="473400" cy="3549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53</a:t>
            </a:r>
            <a:endParaRPr sz="900"/>
          </a:p>
        </p:txBody>
      </p:sp>
      <p:sp>
        <p:nvSpPr>
          <p:cNvPr id="240" name="Google Shape;240;p19"/>
          <p:cNvSpPr/>
          <p:nvPr/>
        </p:nvSpPr>
        <p:spPr>
          <a:xfrm>
            <a:off x="-321469" y="1791519"/>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241" name="Google Shape;241;p19"/>
          <p:cNvSpPr/>
          <p:nvPr/>
        </p:nvSpPr>
        <p:spPr>
          <a:xfrm>
            <a:off x="-607219" y="1932161"/>
            <a:ext cx="473400" cy="3549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53</a:t>
            </a:r>
            <a:endParaRPr sz="900"/>
          </a:p>
        </p:txBody>
      </p:sp>
      <p:sp>
        <p:nvSpPr>
          <p:cNvPr id="242" name="Google Shape;242;p19"/>
          <p:cNvSpPr/>
          <p:nvPr/>
        </p:nvSpPr>
        <p:spPr>
          <a:xfrm>
            <a:off x="-321469" y="2287116"/>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243" name="Google Shape;243;p19"/>
          <p:cNvSpPr/>
          <p:nvPr/>
        </p:nvSpPr>
        <p:spPr>
          <a:xfrm>
            <a:off x="-607219" y="2427759"/>
            <a:ext cx="473400" cy="3549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53</a:t>
            </a:r>
            <a:endParaRPr sz="900"/>
          </a:p>
        </p:txBody>
      </p:sp>
      <p:sp>
        <p:nvSpPr>
          <p:cNvPr id="244" name="Google Shape;244;p19"/>
          <p:cNvSpPr/>
          <p:nvPr/>
        </p:nvSpPr>
        <p:spPr>
          <a:xfrm>
            <a:off x="-321469" y="2782714"/>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245" name="Google Shape;245;p19"/>
          <p:cNvSpPr/>
          <p:nvPr/>
        </p:nvSpPr>
        <p:spPr>
          <a:xfrm>
            <a:off x="-607219" y="2923356"/>
            <a:ext cx="473400" cy="3549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53</a:t>
            </a:r>
            <a:endParaRPr sz="900"/>
          </a:p>
        </p:txBody>
      </p:sp>
      <p:sp>
        <p:nvSpPr>
          <p:cNvPr id="246" name="Google Shape;246;p19"/>
          <p:cNvSpPr/>
          <p:nvPr/>
        </p:nvSpPr>
        <p:spPr>
          <a:xfrm>
            <a:off x="-321469" y="3278312"/>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247" name="Google Shape;247;p19"/>
          <p:cNvSpPr/>
          <p:nvPr/>
        </p:nvSpPr>
        <p:spPr>
          <a:xfrm>
            <a:off x="-607219" y="3418954"/>
            <a:ext cx="473400" cy="3549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53</a:t>
            </a:r>
            <a:endParaRPr sz="900"/>
          </a:p>
        </p:txBody>
      </p:sp>
      <p:sp>
        <p:nvSpPr>
          <p:cNvPr id="248" name="Google Shape;248;p19"/>
          <p:cNvSpPr/>
          <p:nvPr/>
        </p:nvSpPr>
        <p:spPr>
          <a:xfrm>
            <a:off x="-321469" y="3773909"/>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249" name="Google Shape;249;p19"/>
          <p:cNvSpPr/>
          <p:nvPr/>
        </p:nvSpPr>
        <p:spPr>
          <a:xfrm>
            <a:off x="-607219" y="3914552"/>
            <a:ext cx="473400" cy="3549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53</a:t>
            </a:r>
            <a:endParaRPr sz="900"/>
          </a:p>
        </p:txBody>
      </p:sp>
      <p:sp>
        <p:nvSpPr>
          <p:cNvPr id="250" name="Google Shape;250;p19"/>
          <p:cNvSpPr/>
          <p:nvPr/>
        </p:nvSpPr>
        <p:spPr>
          <a:xfrm>
            <a:off x="-321469" y="4269507"/>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251" name="Google Shape;251;p19"/>
          <p:cNvSpPr/>
          <p:nvPr/>
        </p:nvSpPr>
        <p:spPr>
          <a:xfrm>
            <a:off x="-607219" y="4410149"/>
            <a:ext cx="473400" cy="3549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53</a:t>
            </a:r>
            <a:endParaRPr sz="900"/>
          </a:p>
        </p:txBody>
      </p:sp>
      <p:pic>
        <p:nvPicPr>
          <p:cNvPr id="252" name="Google Shape;252;p19"/>
          <p:cNvPicPr preferRelativeResize="0"/>
          <p:nvPr/>
        </p:nvPicPr>
        <p:blipFill rotWithShape="1">
          <a:blip r:embed="rId3">
            <a:alphaModFix/>
          </a:blip>
          <a:srcRect b="0" l="3525" r="48381" t="0"/>
          <a:stretch/>
        </p:blipFill>
        <p:spPr>
          <a:xfrm>
            <a:off x="4665761" y="-10394"/>
            <a:ext cx="5887345" cy="5164289"/>
          </a:xfrm>
          <a:prstGeom prst="rect">
            <a:avLst/>
          </a:prstGeom>
          <a:noFill/>
          <a:ln>
            <a:noFill/>
          </a:ln>
        </p:spPr>
      </p:pic>
      <p:sp>
        <p:nvSpPr>
          <p:cNvPr id="253" name="Google Shape;253;p19"/>
          <p:cNvSpPr/>
          <p:nvPr/>
        </p:nvSpPr>
        <p:spPr>
          <a:xfrm>
            <a:off x="4572000" y="-10394"/>
            <a:ext cx="2460900" cy="5187300"/>
          </a:xfrm>
          <a:prstGeom prst="rect">
            <a:avLst/>
          </a:prstGeom>
          <a:gradFill>
            <a:gsLst>
              <a:gs pos="0">
                <a:srgbClr val="2B2B2B"/>
              </a:gs>
              <a:gs pos="16750">
                <a:srgbClr val="2B2B2B"/>
              </a:gs>
              <a:gs pos="100000">
                <a:srgbClr val="2B2B2B">
                  <a:alpha val="0"/>
                </a:srgbClr>
              </a:gs>
            </a:gsLst>
            <a:lin ang="0" scaled="0"/>
          </a:gra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CB3067"/>
              </a:buClr>
              <a:buSzPts val="1400"/>
              <a:buFont typeface="Helvetica Neue"/>
              <a:buNone/>
            </a:pPr>
            <a:r>
              <a:t/>
            </a:r>
            <a:endParaRPr b="0" i="0" sz="1400" u="none" cap="none" strike="noStrike">
              <a:solidFill>
                <a:srgbClr val="CB3067"/>
              </a:solidFill>
              <a:latin typeface="Helvetica Neue"/>
              <a:ea typeface="Helvetica Neue"/>
              <a:cs typeface="Helvetica Neue"/>
              <a:sym typeface="Helvetica Neue"/>
            </a:endParaRPr>
          </a:p>
        </p:txBody>
      </p:sp>
      <p:sp>
        <p:nvSpPr>
          <p:cNvPr id="254" name="Google Shape;254;p19"/>
          <p:cNvSpPr txBox="1"/>
          <p:nvPr/>
        </p:nvSpPr>
        <p:spPr>
          <a:xfrm>
            <a:off x="540246" y="2052454"/>
            <a:ext cx="5313000" cy="19380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FFFFFF"/>
              </a:buClr>
              <a:buSzPts val="1100"/>
              <a:buFont typeface="Roboto Slab"/>
              <a:buNone/>
            </a:pPr>
            <a:r>
              <a:rPr b="1" lang="de">
                <a:solidFill>
                  <a:srgbClr val="FFFFFF"/>
                </a:solidFill>
                <a:latin typeface="Roboto Slab"/>
                <a:ea typeface="Roboto Slab"/>
                <a:cs typeface="Roboto Slab"/>
                <a:sym typeface="Roboto Slab"/>
              </a:rPr>
              <a:t>Verwendete externe Assets</a:t>
            </a:r>
            <a:endParaRPr sz="9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0"/>
          <p:cNvSpPr txBox="1"/>
          <p:nvPr/>
        </p:nvSpPr>
        <p:spPr>
          <a:xfrm>
            <a:off x="539274" y="401825"/>
            <a:ext cx="3643800" cy="261600"/>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400"/>
              <a:buFont typeface="Roboto Slab"/>
              <a:buNone/>
            </a:pPr>
            <a:r>
              <a:rPr b="1" lang="de" sz="1700">
                <a:latin typeface="Roboto Slab"/>
                <a:ea typeface="Roboto Slab"/>
                <a:cs typeface="Roboto Slab"/>
                <a:sym typeface="Roboto Slab"/>
              </a:rPr>
              <a:t>Verwendete Externe Assets</a:t>
            </a:r>
            <a:endParaRPr sz="1300"/>
          </a:p>
        </p:txBody>
      </p:sp>
      <p:sp>
        <p:nvSpPr>
          <p:cNvPr id="260" name="Google Shape;260;p20"/>
          <p:cNvSpPr/>
          <p:nvPr/>
        </p:nvSpPr>
        <p:spPr>
          <a:xfrm>
            <a:off x="540246" y="5315396"/>
            <a:ext cx="1187700" cy="89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133</a:t>
            </a:r>
            <a:endParaRPr sz="900"/>
          </a:p>
        </p:txBody>
      </p:sp>
      <p:sp>
        <p:nvSpPr>
          <p:cNvPr id="261" name="Google Shape;261;p20"/>
          <p:cNvSpPr/>
          <p:nvPr/>
        </p:nvSpPr>
        <p:spPr>
          <a:xfrm>
            <a:off x="1727895" y="5315396"/>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262" name="Google Shape;262;p20"/>
          <p:cNvSpPr/>
          <p:nvPr/>
        </p:nvSpPr>
        <p:spPr>
          <a:xfrm>
            <a:off x="1915418" y="5315396"/>
            <a:ext cx="1187700" cy="89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133</a:t>
            </a:r>
            <a:endParaRPr sz="900"/>
          </a:p>
        </p:txBody>
      </p:sp>
      <p:sp>
        <p:nvSpPr>
          <p:cNvPr id="263" name="Google Shape;263;p20"/>
          <p:cNvSpPr/>
          <p:nvPr/>
        </p:nvSpPr>
        <p:spPr>
          <a:xfrm>
            <a:off x="3103066" y="5315396"/>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264" name="Google Shape;264;p20"/>
          <p:cNvSpPr/>
          <p:nvPr/>
        </p:nvSpPr>
        <p:spPr>
          <a:xfrm>
            <a:off x="3290590" y="5315396"/>
            <a:ext cx="1187700" cy="89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133</a:t>
            </a:r>
            <a:endParaRPr sz="900"/>
          </a:p>
        </p:txBody>
      </p:sp>
      <p:sp>
        <p:nvSpPr>
          <p:cNvPr id="265" name="Google Shape;265;p20"/>
          <p:cNvSpPr/>
          <p:nvPr/>
        </p:nvSpPr>
        <p:spPr>
          <a:xfrm>
            <a:off x="4478238" y="5315396"/>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266" name="Google Shape;266;p20"/>
          <p:cNvSpPr/>
          <p:nvPr/>
        </p:nvSpPr>
        <p:spPr>
          <a:xfrm>
            <a:off x="4665762" y="5315396"/>
            <a:ext cx="1187700" cy="89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133</a:t>
            </a:r>
            <a:endParaRPr sz="900"/>
          </a:p>
        </p:txBody>
      </p:sp>
      <p:sp>
        <p:nvSpPr>
          <p:cNvPr id="267" name="Google Shape;267;p20"/>
          <p:cNvSpPr/>
          <p:nvPr/>
        </p:nvSpPr>
        <p:spPr>
          <a:xfrm>
            <a:off x="5853410" y="5315396"/>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268" name="Google Shape;268;p20"/>
          <p:cNvSpPr/>
          <p:nvPr/>
        </p:nvSpPr>
        <p:spPr>
          <a:xfrm>
            <a:off x="6040934" y="5315396"/>
            <a:ext cx="1187700" cy="89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133</a:t>
            </a:r>
            <a:endParaRPr sz="900"/>
          </a:p>
        </p:txBody>
      </p:sp>
      <p:sp>
        <p:nvSpPr>
          <p:cNvPr id="269" name="Google Shape;269;p20"/>
          <p:cNvSpPr/>
          <p:nvPr/>
        </p:nvSpPr>
        <p:spPr>
          <a:xfrm>
            <a:off x="7228582" y="5315396"/>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270" name="Google Shape;270;p20"/>
          <p:cNvSpPr/>
          <p:nvPr/>
        </p:nvSpPr>
        <p:spPr>
          <a:xfrm>
            <a:off x="7416105" y="5315396"/>
            <a:ext cx="1187700" cy="89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133</a:t>
            </a:r>
            <a:endParaRPr sz="900"/>
          </a:p>
        </p:txBody>
      </p:sp>
      <p:sp>
        <p:nvSpPr>
          <p:cNvPr id="271" name="Google Shape;271;p20"/>
          <p:cNvSpPr/>
          <p:nvPr/>
        </p:nvSpPr>
        <p:spPr>
          <a:xfrm>
            <a:off x="-732234" y="-3349"/>
            <a:ext cx="598200" cy="4488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67</a:t>
            </a:r>
            <a:endParaRPr sz="900"/>
          </a:p>
        </p:txBody>
      </p:sp>
      <p:sp>
        <p:nvSpPr>
          <p:cNvPr id="272" name="Google Shape;272;p20"/>
          <p:cNvSpPr/>
          <p:nvPr/>
        </p:nvSpPr>
        <p:spPr>
          <a:xfrm>
            <a:off x="-607219" y="445368"/>
            <a:ext cx="473400" cy="3549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53</a:t>
            </a:r>
            <a:endParaRPr sz="900"/>
          </a:p>
        </p:txBody>
      </p:sp>
      <p:sp>
        <p:nvSpPr>
          <p:cNvPr id="273" name="Google Shape;273;p20"/>
          <p:cNvSpPr/>
          <p:nvPr/>
        </p:nvSpPr>
        <p:spPr>
          <a:xfrm>
            <a:off x="-321469" y="800323"/>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274" name="Google Shape;274;p20"/>
          <p:cNvSpPr/>
          <p:nvPr/>
        </p:nvSpPr>
        <p:spPr>
          <a:xfrm>
            <a:off x="-607219" y="940966"/>
            <a:ext cx="473400" cy="3549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53</a:t>
            </a:r>
            <a:endParaRPr sz="900"/>
          </a:p>
        </p:txBody>
      </p:sp>
      <p:sp>
        <p:nvSpPr>
          <p:cNvPr id="275" name="Google Shape;275;p20"/>
          <p:cNvSpPr/>
          <p:nvPr/>
        </p:nvSpPr>
        <p:spPr>
          <a:xfrm>
            <a:off x="-321469" y="1295921"/>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276" name="Google Shape;276;p20"/>
          <p:cNvSpPr/>
          <p:nvPr/>
        </p:nvSpPr>
        <p:spPr>
          <a:xfrm>
            <a:off x="-607219" y="1436563"/>
            <a:ext cx="473400" cy="3549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53</a:t>
            </a:r>
            <a:endParaRPr sz="900"/>
          </a:p>
        </p:txBody>
      </p:sp>
      <p:sp>
        <p:nvSpPr>
          <p:cNvPr id="277" name="Google Shape;277;p20"/>
          <p:cNvSpPr/>
          <p:nvPr/>
        </p:nvSpPr>
        <p:spPr>
          <a:xfrm>
            <a:off x="-321469" y="1791519"/>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278" name="Google Shape;278;p20"/>
          <p:cNvSpPr/>
          <p:nvPr/>
        </p:nvSpPr>
        <p:spPr>
          <a:xfrm>
            <a:off x="-607219" y="1932161"/>
            <a:ext cx="473400" cy="3549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53</a:t>
            </a:r>
            <a:endParaRPr sz="900"/>
          </a:p>
        </p:txBody>
      </p:sp>
      <p:sp>
        <p:nvSpPr>
          <p:cNvPr id="279" name="Google Shape;279;p20"/>
          <p:cNvSpPr/>
          <p:nvPr/>
        </p:nvSpPr>
        <p:spPr>
          <a:xfrm>
            <a:off x="-321469" y="2287116"/>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280" name="Google Shape;280;p20"/>
          <p:cNvSpPr/>
          <p:nvPr/>
        </p:nvSpPr>
        <p:spPr>
          <a:xfrm>
            <a:off x="-607219" y="2427759"/>
            <a:ext cx="473400" cy="3549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53</a:t>
            </a:r>
            <a:endParaRPr sz="900"/>
          </a:p>
        </p:txBody>
      </p:sp>
      <p:sp>
        <p:nvSpPr>
          <p:cNvPr id="281" name="Google Shape;281;p20"/>
          <p:cNvSpPr/>
          <p:nvPr/>
        </p:nvSpPr>
        <p:spPr>
          <a:xfrm>
            <a:off x="-321469" y="2782714"/>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282" name="Google Shape;282;p20"/>
          <p:cNvSpPr/>
          <p:nvPr/>
        </p:nvSpPr>
        <p:spPr>
          <a:xfrm>
            <a:off x="-607219" y="2923356"/>
            <a:ext cx="473400" cy="3549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53</a:t>
            </a:r>
            <a:endParaRPr sz="900"/>
          </a:p>
        </p:txBody>
      </p:sp>
      <p:sp>
        <p:nvSpPr>
          <p:cNvPr id="283" name="Google Shape;283;p20"/>
          <p:cNvSpPr/>
          <p:nvPr/>
        </p:nvSpPr>
        <p:spPr>
          <a:xfrm>
            <a:off x="-321469" y="3278312"/>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284" name="Google Shape;284;p20"/>
          <p:cNvSpPr/>
          <p:nvPr/>
        </p:nvSpPr>
        <p:spPr>
          <a:xfrm>
            <a:off x="-607219" y="3418954"/>
            <a:ext cx="473400" cy="3549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53</a:t>
            </a:r>
            <a:endParaRPr sz="900"/>
          </a:p>
        </p:txBody>
      </p:sp>
      <p:sp>
        <p:nvSpPr>
          <p:cNvPr id="285" name="Google Shape;285;p20"/>
          <p:cNvSpPr/>
          <p:nvPr/>
        </p:nvSpPr>
        <p:spPr>
          <a:xfrm>
            <a:off x="-321469" y="3773909"/>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286" name="Google Shape;286;p20"/>
          <p:cNvSpPr/>
          <p:nvPr/>
        </p:nvSpPr>
        <p:spPr>
          <a:xfrm>
            <a:off x="-607219" y="3914552"/>
            <a:ext cx="473400" cy="3549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53</a:t>
            </a:r>
            <a:endParaRPr sz="900"/>
          </a:p>
        </p:txBody>
      </p:sp>
      <p:sp>
        <p:nvSpPr>
          <p:cNvPr id="287" name="Google Shape;287;p20"/>
          <p:cNvSpPr/>
          <p:nvPr/>
        </p:nvSpPr>
        <p:spPr>
          <a:xfrm>
            <a:off x="-321469" y="4269507"/>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288" name="Google Shape;288;p20"/>
          <p:cNvSpPr/>
          <p:nvPr/>
        </p:nvSpPr>
        <p:spPr>
          <a:xfrm>
            <a:off x="-607219" y="4410149"/>
            <a:ext cx="473400" cy="3549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53</a:t>
            </a:r>
            <a:endParaRPr sz="900"/>
          </a:p>
        </p:txBody>
      </p:sp>
      <p:grpSp>
        <p:nvGrpSpPr>
          <p:cNvPr id="289" name="Google Shape;289;p20"/>
          <p:cNvGrpSpPr/>
          <p:nvPr/>
        </p:nvGrpSpPr>
        <p:grpSpPr>
          <a:xfrm>
            <a:off x="0" y="5089922"/>
            <a:ext cx="9143675" cy="133987"/>
            <a:chOff x="0" y="0"/>
            <a:chExt cx="13004800" cy="254100"/>
          </a:xfrm>
        </p:grpSpPr>
        <p:sp>
          <p:nvSpPr>
            <p:cNvPr id="290" name="Google Shape;290;p20"/>
            <p:cNvSpPr/>
            <p:nvPr/>
          </p:nvSpPr>
          <p:spPr>
            <a:xfrm>
              <a:off x="762000" y="0"/>
              <a:ext cx="2870100" cy="254100"/>
            </a:xfrm>
            <a:prstGeom prst="rect">
              <a:avLst/>
            </a:prstGeom>
            <a:solidFill>
              <a:srgbClr val="01AD2F"/>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000000"/>
                </a:buClr>
                <a:buSzPts val="2700"/>
                <a:buFont typeface="Gill Sans"/>
                <a:buNone/>
              </a:pPr>
              <a:r>
                <a:t/>
              </a:r>
              <a:endParaRPr b="0" i="0" sz="2700" u="none" cap="none" strike="noStrike">
                <a:solidFill>
                  <a:srgbClr val="000000"/>
                </a:solidFill>
                <a:latin typeface="Gill Sans"/>
                <a:ea typeface="Gill Sans"/>
                <a:cs typeface="Gill Sans"/>
                <a:sym typeface="Gill Sans"/>
              </a:endParaRPr>
            </a:p>
          </p:txBody>
        </p:sp>
        <p:sp>
          <p:nvSpPr>
            <p:cNvPr id="291" name="Google Shape;291;p20"/>
            <p:cNvSpPr/>
            <p:nvPr/>
          </p:nvSpPr>
          <p:spPr>
            <a:xfrm>
              <a:off x="3632200" y="0"/>
              <a:ext cx="2870100" cy="254100"/>
            </a:xfrm>
            <a:prstGeom prst="rect">
              <a:avLst/>
            </a:prstGeom>
            <a:solidFill>
              <a:srgbClr val="DD1166"/>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000000"/>
                </a:buClr>
                <a:buSzPts val="2700"/>
                <a:buFont typeface="Gill Sans"/>
                <a:buNone/>
              </a:pPr>
              <a:r>
                <a:t/>
              </a:r>
              <a:endParaRPr b="0" i="0" sz="2700" u="none" cap="none" strike="noStrike">
                <a:solidFill>
                  <a:srgbClr val="000000"/>
                </a:solidFill>
                <a:latin typeface="Gill Sans"/>
                <a:ea typeface="Gill Sans"/>
                <a:cs typeface="Gill Sans"/>
                <a:sym typeface="Gill Sans"/>
              </a:endParaRPr>
            </a:p>
          </p:txBody>
        </p:sp>
        <p:sp>
          <p:nvSpPr>
            <p:cNvPr id="292" name="Google Shape;292;p20"/>
            <p:cNvSpPr/>
            <p:nvPr/>
          </p:nvSpPr>
          <p:spPr>
            <a:xfrm>
              <a:off x="6502400" y="0"/>
              <a:ext cx="2870100" cy="254100"/>
            </a:xfrm>
            <a:prstGeom prst="rect">
              <a:avLst/>
            </a:prstGeom>
            <a:solidFill>
              <a:srgbClr val="9314CE"/>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000000"/>
                </a:buClr>
                <a:buSzPts val="2700"/>
                <a:buFont typeface="Gill Sans"/>
                <a:buNone/>
              </a:pPr>
              <a:r>
                <a:t/>
              </a:r>
              <a:endParaRPr b="0" i="0" sz="2700" u="none" cap="none" strike="noStrike">
                <a:solidFill>
                  <a:srgbClr val="000000"/>
                </a:solidFill>
                <a:latin typeface="Gill Sans"/>
                <a:ea typeface="Gill Sans"/>
                <a:cs typeface="Gill Sans"/>
                <a:sym typeface="Gill Sans"/>
              </a:endParaRPr>
            </a:p>
          </p:txBody>
        </p:sp>
        <p:sp>
          <p:nvSpPr>
            <p:cNvPr id="293" name="Google Shape;293;p20"/>
            <p:cNvSpPr/>
            <p:nvPr/>
          </p:nvSpPr>
          <p:spPr>
            <a:xfrm>
              <a:off x="9372600" y="0"/>
              <a:ext cx="2870100" cy="254100"/>
            </a:xfrm>
            <a:prstGeom prst="rect">
              <a:avLst/>
            </a:prstGeom>
            <a:solidFill>
              <a:srgbClr val="231F20"/>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000000"/>
                </a:buClr>
                <a:buSzPts val="2700"/>
                <a:buFont typeface="Gill Sans"/>
                <a:buNone/>
              </a:pPr>
              <a:r>
                <a:t/>
              </a:r>
              <a:endParaRPr b="0" i="0" sz="2700" u="none" cap="none" strike="noStrike">
                <a:solidFill>
                  <a:srgbClr val="000000"/>
                </a:solidFill>
                <a:latin typeface="Gill Sans"/>
                <a:ea typeface="Gill Sans"/>
                <a:cs typeface="Gill Sans"/>
                <a:sym typeface="Gill Sans"/>
              </a:endParaRPr>
            </a:p>
          </p:txBody>
        </p:sp>
        <p:sp>
          <p:nvSpPr>
            <p:cNvPr id="294" name="Google Shape;294;p20"/>
            <p:cNvSpPr/>
            <p:nvPr/>
          </p:nvSpPr>
          <p:spPr>
            <a:xfrm>
              <a:off x="12242800" y="0"/>
              <a:ext cx="762000" cy="254100"/>
            </a:xfrm>
            <a:prstGeom prst="rect">
              <a:avLst/>
            </a:prstGeom>
            <a:solidFill>
              <a:srgbClr val="4953E1"/>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000000"/>
                </a:buClr>
                <a:buSzPts val="2700"/>
                <a:buFont typeface="Gill Sans"/>
                <a:buNone/>
              </a:pPr>
              <a:r>
                <a:t/>
              </a:r>
              <a:endParaRPr b="0" i="0" sz="2700" u="none" cap="none" strike="noStrike">
                <a:solidFill>
                  <a:srgbClr val="000000"/>
                </a:solidFill>
                <a:latin typeface="Gill Sans"/>
                <a:ea typeface="Gill Sans"/>
                <a:cs typeface="Gill Sans"/>
                <a:sym typeface="Gill Sans"/>
              </a:endParaRPr>
            </a:p>
          </p:txBody>
        </p:sp>
        <p:sp>
          <p:nvSpPr>
            <p:cNvPr id="295" name="Google Shape;295;p20"/>
            <p:cNvSpPr/>
            <p:nvPr/>
          </p:nvSpPr>
          <p:spPr>
            <a:xfrm>
              <a:off x="0" y="0"/>
              <a:ext cx="762000" cy="254100"/>
            </a:xfrm>
            <a:prstGeom prst="rect">
              <a:avLst/>
            </a:prstGeom>
            <a:solidFill>
              <a:srgbClr val="4953E1"/>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000000"/>
                </a:buClr>
                <a:buSzPts val="2700"/>
                <a:buFont typeface="Gill Sans"/>
                <a:buNone/>
              </a:pPr>
              <a:r>
                <a:t/>
              </a:r>
              <a:endParaRPr b="0" i="0" sz="2700" u="none" cap="none" strike="noStrike">
                <a:solidFill>
                  <a:srgbClr val="000000"/>
                </a:solidFill>
                <a:latin typeface="Gill Sans"/>
                <a:ea typeface="Gill Sans"/>
                <a:cs typeface="Gill Sans"/>
                <a:sym typeface="Gill Sans"/>
              </a:endParaRPr>
            </a:p>
          </p:txBody>
        </p:sp>
      </p:grpSp>
      <p:cxnSp>
        <p:nvCxnSpPr>
          <p:cNvPr id="296" name="Google Shape;296;p20"/>
          <p:cNvCxnSpPr/>
          <p:nvPr/>
        </p:nvCxnSpPr>
        <p:spPr>
          <a:xfrm>
            <a:off x="540246" y="629543"/>
            <a:ext cx="8067900" cy="0"/>
          </a:xfrm>
          <a:prstGeom prst="straightConnector1">
            <a:avLst/>
          </a:prstGeom>
          <a:noFill/>
          <a:ln cap="flat" cmpd="sng" w="25400">
            <a:solidFill>
              <a:srgbClr val="8723C7"/>
            </a:solidFill>
            <a:prstDash val="solid"/>
            <a:miter lim="400000"/>
            <a:headEnd len="sm" w="sm" type="none"/>
            <a:tailEnd len="sm" w="sm" type="none"/>
          </a:ln>
        </p:spPr>
      </p:cxnSp>
      <p:sp>
        <p:nvSpPr>
          <p:cNvPr id="297" name="Google Shape;297;p20"/>
          <p:cNvSpPr txBox="1"/>
          <p:nvPr/>
        </p:nvSpPr>
        <p:spPr>
          <a:xfrm>
            <a:off x="692400" y="869025"/>
            <a:ext cx="4027200" cy="17085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Font typeface="PT Sans"/>
              <a:buAutoNum type="arabicPeriod"/>
            </a:pPr>
            <a:r>
              <a:rPr lang="de" sz="1100">
                <a:latin typeface="PT Sans"/>
                <a:ea typeface="PT Sans"/>
                <a:cs typeface="PT Sans"/>
                <a:sym typeface="PT Sans"/>
              </a:rPr>
              <a:t>Code-Snippets aus verschiedensten Foren welche auf das System passend umgeschrieben wurden</a:t>
            </a:r>
            <a:endParaRPr sz="1100">
              <a:latin typeface="PT Sans"/>
              <a:ea typeface="PT Sans"/>
              <a:cs typeface="PT Sans"/>
              <a:sym typeface="PT Sans"/>
            </a:endParaRPr>
          </a:p>
          <a:p>
            <a:pPr indent="-298450" lvl="0" marL="457200" rtl="0" algn="l">
              <a:spcBef>
                <a:spcPts val="0"/>
              </a:spcBef>
              <a:spcAft>
                <a:spcPts val="0"/>
              </a:spcAft>
              <a:buSzPts val="1100"/>
              <a:buFont typeface="PT Sans"/>
              <a:buAutoNum type="arabicPeriod"/>
            </a:pPr>
            <a:r>
              <a:rPr lang="de" sz="1100">
                <a:latin typeface="PT Sans"/>
                <a:ea typeface="PT Sans"/>
                <a:cs typeface="PT Sans"/>
                <a:sym typeface="PT Sans"/>
              </a:rPr>
              <a:t>Design Ideen für z.B. Teleport Reticle</a:t>
            </a:r>
            <a:endParaRPr sz="1100">
              <a:latin typeface="PT Sans"/>
              <a:ea typeface="PT Sans"/>
              <a:cs typeface="PT Sans"/>
              <a:sym typeface="PT Sans"/>
            </a:endParaRPr>
          </a:p>
          <a:p>
            <a:pPr indent="-298450" lvl="0" marL="457200" rtl="0" algn="l">
              <a:spcBef>
                <a:spcPts val="0"/>
              </a:spcBef>
              <a:spcAft>
                <a:spcPts val="0"/>
              </a:spcAft>
              <a:buSzPts val="1100"/>
              <a:buFont typeface="PT Sans"/>
              <a:buAutoNum type="arabicPeriod"/>
            </a:pPr>
            <a:r>
              <a:rPr lang="de" sz="1100">
                <a:latin typeface="PT Sans"/>
                <a:ea typeface="PT Sans"/>
                <a:cs typeface="PT Sans"/>
                <a:sym typeface="PT Sans"/>
              </a:rPr>
              <a:t>Unity XR-Kit</a:t>
            </a:r>
            <a:endParaRPr sz="1100">
              <a:latin typeface="PT Sans"/>
              <a:ea typeface="PT Sans"/>
              <a:cs typeface="PT Sans"/>
              <a:sym typeface="PT Sans"/>
            </a:endParaRPr>
          </a:p>
          <a:p>
            <a:pPr indent="-298450" lvl="0" marL="457200" rtl="0" algn="l">
              <a:spcBef>
                <a:spcPts val="0"/>
              </a:spcBef>
              <a:spcAft>
                <a:spcPts val="0"/>
              </a:spcAft>
              <a:buSzPts val="1100"/>
              <a:buFont typeface="PT Sans"/>
              <a:buAutoNum type="arabicPeriod"/>
            </a:pPr>
            <a:r>
              <a:rPr lang="de" sz="1100">
                <a:latin typeface="PT Sans"/>
                <a:ea typeface="PT Sans"/>
                <a:cs typeface="PT Sans"/>
                <a:sym typeface="PT Sans"/>
              </a:rPr>
              <a:t>BruteForce-GrassShader - BRUTE FORCE STUDIO</a:t>
            </a:r>
            <a:endParaRPr sz="1100">
              <a:latin typeface="PT Sans"/>
              <a:ea typeface="PT Sans"/>
              <a:cs typeface="PT Sans"/>
              <a:sym typeface="PT Sans"/>
            </a:endParaRPr>
          </a:p>
          <a:p>
            <a:pPr indent="-298450" lvl="0" marL="457200" rtl="0" algn="l">
              <a:spcBef>
                <a:spcPts val="0"/>
              </a:spcBef>
              <a:spcAft>
                <a:spcPts val="0"/>
              </a:spcAft>
              <a:buSzPts val="1100"/>
              <a:buFont typeface="PT Sans"/>
              <a:buAutoNum type="arabicPeriod"/>
            </a:pPr>
            <a:r>
              <a:rPr lang="de" sz="1100">
                <a:latin typeface="PT Sans"/>
                <a:ea typeface="PT Sans"/>
                <a:cs typeface="PT Sans"/>
                <a:sym typeface="PT Sans"/>
              </a:rPr>
              <a:t>Playmaker - Hutong Games LLC</a:t>
            </a:r>
            <a:endParaRPr sz="1100">
              <a:latin typeface="PT Sans"/>
              <a:ea typeface="PT Sans"/>
              <a:cs typeface="PT Sans"/>
              <a:sym typeface="PT Sans"/>
            </a:endParaRPr>
          </a:p>
          <a:p>
            <a:pPr indent="-298450" lvl="0" marL="457200" rtl="0" algn="l">
              <a:spcBef>
                <a:spcPts val="0"/>
              </a:spcBef>
              <a:spcAft>
                <a:spcPts val="0"/>
              </a:spcAft>
              <a:buSzPts val="1100"/>
              <a:buFont typeface="PT Sans"/>
              <a:buAutoNum type="arabicPeriod"/>
            </a:pPr>
            <a:r>
              <a:rPr lang="de" sz="1100">
                <a:latin typeface="PT Sans"/>
                <a:ea typeface="PT Sans"/>
                <a:cs typeface="PT Sans"/>
                <a:sym typeface="PT Sans"/>
              </a:rPr>
              <a:t>Stylized Water Shader (for URP) - Alexander Ameye</a:t>
            </a:r>
            <a:endParaRPr sz="1100">
              <a:latin typeface="PT Sans"/>
              <a:ea typeface="PT Sans"/>
              <a:cs typeface="PT Sans"/>
              <a:sym typeface="PT Sans"/>
            </a:endParaRPr>
          </a:p>
          <a:p>
            <a:pPr indent="-298450" lvl="0" marL="457200" rtl="0" algn="l">
              <a:spcBef>
                <a:spcPts val="0"/>
              </a:spcBef>
              <a:spcAft>
                <a:spcPts val="0"/>
              </a:spcAft>
              <a:buSzPts val="1100"/>
              <a:buFont typeface="PT Sans"/>
              <a:buAutoNum type="arabicPeriod"/>
            </a:pPr>
            <a:r>
              <a:rPr lang="de" sz="1100">
                <a:latin typeface="PT Sans"/>
                <a:ea typeface="PT Sans"/>
                <a:cs typeface="PT Sans"/>
                <a:sym typeface="PT Sans"/>
              </a:rPr>
              <a:t>Underwater FX - </a:t>
            </a:r>
            <a:r>
              <a:rPr lang="de" sz="1100">
                <a:highlight>
                  <a:srgbClr val="FFFFFF"/>
                </a:highlight>
                <a:latin typeface="PT Sans"/>
                <a:ea typeface="PT Sans"/>
                <a:cs typeface="PT Sans"/>
                <a:sym typeface="PT Sans"/>
              </a:rPr>
              <a:t>Rivermill Studios</a:t>
            </a:r>
            <a:endParaRPr sz="1100">
              <a:highlight>
                <a:srgbClr val="FFFFFF"/>
              </a:highlight>
              <a:latin typeface="PT Sans"/>
              <a:ea typeface="PT Sans"/>
              <a:cs typeface="PT Sans"/>
              <a:sym typeface="PT Sans"/>
            </a:endParaRPr>
          </a:p>
          <a:p>
            <a:pPr indent="-298450" lvl="0" marL="457200" rtl="0" algn="l">
              <a:spcBef>
                <a:spcPts val="0"/>
              </a:spcBef>
              <a:spcAft>
                <a:spcPts val="0"/>
              </a:spcAft>
              <a:buSzPts val="1100"/>
              <a:buFont typeface="PT Sans"/>
              <a:buAutoNum type="arabicPeriod"/>
            </a:pPr>
            <a:r>
              <a:rPr lang="de" sz="1100">
                <a:highlight>
                  <a:srgbClr val="FFFFFF"/>
                </a:highlight>
                <a:latin typeface="PT Sans"/>
                <a:ea typeface="PT Sans"/>
                <a:cs typeface="PT Sans"/>
                <a:sym typeface="PT Sans"/>
              </a:rPr>
              <a:t>Sound-Datein(Button,System-Start) - Freesound.org</a:t>
            </a:r>
            <a:endParaRPr sz="1100">
              <a:highlight>
                <a:srgbClr val="FFFFFF"/>
              </a:highlight>
              <a:latin typeface="PT Sans"/>
              <a:ea typeface="PT Sans"/>
              <a:cs typeface="PT Sans"/>
              <a:sym typeface="PT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B2B2B"/>
        </a:solidFill>
      </p:bgPr>
    </p:bg>
    <p:spTree>
      <p:nvGrpSpPr>
        <p:cNvPr id="301" name="Shape 301"/>
        <p:cNvGrpSpPr/>
        <p:nvPr/>
      </p:nvGrpSpPr>
      <p:grpSpPr>
        <a:xfrm>
          <a:off x="0" y="0"/>
          <a:ext cx="0" cy="0"/>
          <a:chOff x="0" y="0"/>
          <a:chExt cx="0" cy="0"/>
        </a:xfrm>
      </p:grpSpPr>
      <p:sp>
        <p:nvSpPr>
          <p:cNvPr id="302" name="Google Shape;302;p21"/>
          <p:cNvSpPr/>
          <p:nvPr/>
        </p:nvSpPr>
        <p:spPr>
          <a:xfrm>
            <a:off x="540246" y="5315396"/>
            <a:ext cx="1187700" cy="89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133</a:t>
            </a:r>
            <a:endParaRPr sz="900"/>
          </a:p>
        </p:txBody>
      </p:sp>
      <p:sp>
        <p:nvSpPr>
          <p:cNvPr id="303" name="Google Shape;303;p21"/>
          <p:cNvSpPr/>
          <p:nvPr/>
        </p:nvSpPr>
        <p:spPr>
          <a:xfrm>
            <a:off x="1727895" y="5315396"/>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304" name="Google Shape;304;p21"/>
          <p:cNvSpPr/>
          <p:nvPr/>
        </p:nvSpPr>
        <p:spPr>
          <a:xfrm>
            <a:off x="1915418" y="5315396"/>
            <a:ext cx="1187700" cy="89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133</a:t>
            </a:r>
            <a:endParaRPr sz="900"/>
          </a:p>
        </p:txBody>
      </p:sp>
      <p:sp>
        <p:nvSpPr>
          <p:cNvPr id="305" name="Google Shape;305;p21"/>
          <p:cNvSpPr/>
          <p:nvPr/>
        </p:nvSpPr>
        <p:spPr>
          <a:xfrm>
            <a:off x="3103066" y="5315396"/>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306" name="Google Shape;306;p21"/>
          <p:cNvSpPr/>
          <p:nvPr/>
        </p:nvSpPr>
        <p:spPr>
          <a:xfrm>
            <a:off x="3290590" y="5315396"/>
            <a:ext cx="1187700" cy="89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133</a:t>
            </a:r>
            <a:endParaRPr sz="900"/>
          </a:p>
        </p:txBody>
      </p:sp>
      <p:sp>
        <p:nvSpPr>
          <p:cNvPr id="307" name="Google Shape;307;p21"/>
          <p:cNvSpPr/>
          <p:nvPr/>
        </p:nvSpPr>
        <p:spPr>
          <a:xfrm>
            <a:off x="4478238" y="5315396"/>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308" name="Google Shape;308;p21"/>
          <p:cNvSpPr/>
          <p:nvPr/>
        </p:nvSpPr>
        <p:spPr>
          <a:xfrm>
            <a:off x="4665762" y="5315396"/>
            <a:ext cx="1187700" cy="89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133</a:t>
            </a:r>
            <a:endParaRPr sz="900"/>
          </a:p>
        </p:txBody>
      </p:sp>
      <p:sp>
        <p:nvSpPr>
          <p:cNvPr id="309" name="Google Shape;309;p21"/>
          <p:cNvSpPr/>
          <p:nvPr/>
        </p:nvSpPr>
        <p:spPr>
          <a:xfrm>
            <a:off x="5853410" y="5315396"/>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310" name="Google Shape;310;p21"/>
          <p:cNvSpPr/>
          <p:nvPr/>
        </p:nvSpPr>
        <p:spPr>
          <a:xfrm>
            <a:off x="6040934" y="5315396"/>
            <a:ext cx="1187700" cy="89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133</a:t>
            </a:r>
            <a:endParaRPr sz="900"/>
          </a:p>
        </p:txBody>
      </p:sp>
      <p:sp>
        <p:nvSpPr>
          <p:cNvPr id="311" name="Google Shape;311;p21"/>
          <p:cNvSpPr/>
          <p:nvPr/>
        </p:nvSpPr>
        <p:spPr>
          <a:xfrm>
            <a:off x="7228582" y="5315396"/>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312" name="Google Shape;312;p21"/>
          <p:cNvSpPr/>
          <p:nvPr/>
        </p:nvSpPr>
        <p:spPr>
          <a:xfrm>
            <a:off x="7416105" y="5315396"/>
            <a:ext cx="1187700" cy="89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133</a:t>
            </a:r>
            <a:endParaRPr sz="900"/>
          </a:p>
        </p:txBody>
      </p:sp>
      <p:sp>
        <p:nvSpPr>
          <p:cNvPr id="313" name="Google Shape;313;p21"/>
          <p:cNvSpPr/>
          <p:nvPr/>
        </p:nvSpPr>
        <p:spPr>
          <a:xfrm>
            <a:off x="-732234" y="-3349"/>
            <a:ext cx="598200" cy="4488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67</a:t>
            </a:r>
            <a:endParaRPr sz="900"/>
          </a:p>
        </p:txBody>
      </p:sp>
      <p:sp>
        <p:nvSpPr>
          <p:cNvPr id="314" name="Google Shape;314;p21"/>
          <p:cNvSpPr/>
          <p:nvPr/>
        </p:nvSpPr>
        <p:spPr>
          <a:xfrm>
            <a:off x="-607219" y="445368"/>
            <a:ext cx="473400" cy="3549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53</a:t>
            </a:r>
            <a:endParaRPr sz="900"/>
          </a:p>
        </p:txBody>
      </p:sp>
      <p:sp>
        <p:nvSpPr>
          <p:cNvPr id="315" name="Google Shape;315;p21"/>
          <p:cNvSpPr/>
          <p:nvPr/>
        </p:nvSpPr>
        <p:spPr>
          <a:xfrm>
            <a:off x="-321469" y="800323"/>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316" name="Google Shape;316;p21"/>
          <p:cNvSpPr/>
          <p:nvPr/>
        </p:nvSpPr>
        <p:spPr>
          <a:xfrm>
            <a:off x="-607219" y="940966"/>
            <a:ext cx="473400" cy="3549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53</a:t>
            </a:r>
            <a:endParaRPr sz="900"/>
          </a:p>
        </p:txBody>
      </p:sp>
      <p:sp>
        <p:nvSpPr>
          <p:cNvPr id="317" name="Google Shape;317;p21"/>
          <p:cNvSpPr/>
          <p:nvPr/>
        </p:nvSpPr>
        <p:spPr>
          <a:xfrm>
            <a:off x="-321469" y="1295921"/>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318" name="Google Shape;318;p21"/>
          <p:cNvSpPr/>
          <p:nvPr/>
        </p:nvSpPr>
        <p:spPr>
          <a:xfrm>
            <a:off x="-607219" y="1436563"/>
            <a:ext cx="473400" cy="3549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53</a:t>
            </a:r>
            <a:endParaRPr sz="900"/>
          </a:p>
        </p:txBody>
      </p:sp>
      <p:sp>
        <p:nvSpPr>
          <p:cNvPr id="319" name="Google Shape;319;p21"/>
          <p:cNvSpPr/>
          <p:nvPr/>
        </p:nvSpPr>
        <p:spPr>
          <a:xfrm>
            <a:off x="-321469" y="1791519"/>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320" name="Google Shape;320;p21"/>
          <p:cNvSpPr/>
          <p:nvPr/>
        </p:nvSpPr>
        <p:spPr>
          <a:xfrm>
            <a:off x="-607219" y="1932161"/>
            <a:ext cx="473400" cy="3549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53</a:t>
            </a:r>
            <a:endParaRPr sz="900"/>
          </a:p>
        </p:txBody>
      </p:sp>
      <p:sp>
        <p:nvSpPr>
          <p:cNvPr id="321" name="Google Shape;321;p21"/>
          <p:cNvSpPr/>
          <p:nvPr/>
        </p:nvSpPr>
        <p:spPr>
          <a:xfrm>
            <a:off x="-321469" y="2287116"/>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322" name="Google Shape;322;p21"/>
          <p:cNvSpPr/>
          <p:nvPr/>
        </p:nvSpPr>
        <p:spPr>
          <a:xfrm>
            <a:off x="-607219" y="2427759"/>
            <a:ext cx="473400" cy="3549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53</a:t>
            </a:r>
            <a:endParaRPr sz="900"/>
          </a:p>
        </p:txBody>
      </p:sp>
      <p:sp>
        <p:nvSpPr>
          <p:cNvPr id="323" name="Google Shape;323;p21"/>
          <p:cNvSpPr/>
          <p:nvPr/>
        </p:nvSpPr>
        <p:spPr>
          <a:xfrm>
            <a:off x="-321469" y="2782714"/>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324" name="Google Shape;324;p21"/>
          <p:cNvSpPr/>
          <p:nvPr/>
        </p:nvSpPr>
        <p:spPr>
          <a:xfrm>
            <a:off x="-607219" y="2923356"/>
            <a:ext cx="473400" cy="3549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53</a:t>
            </a:r>
            <a:endParaRPr sz="900"/>
          </a:p>
        </p:txBody>
      </p:sp>
      <p:sp>
        <p:nvSpPr>
          <p:cNvPr id="325" name="Google Shape;325;p21"/>
          <p:cNvSpPr/>
          <p:nvPr/>
        </p:nvSpPr>
        <p:spPr>
          <a:xfrm>
            <a:off x="-321469" y="3278312"/>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326" name="Google Shape;326;p21"/>
          <p:cNvSpPr/>
          <p:nvPr/>
        </p:nvSpPr>
        <p:spPr>
          <a:xfrm>
            <a:off x="-607219" y="3418954"/>
            <a:ext cx="473400" cy="3549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53</a:t>
            </a:r>
            <a:endParaRPr sz="900"/>
          </a:p>
        </p:txBody>
      </p:sp>
      <p:sp>
        <p:nvSpPr>
          <p:cNvPr id="327" name="Google Shape;327;p21"/>
          <p:cNvSpPr/>
          <p:nvPr/>
        </p:nvSpPr>
        <p:spPr>
          <a:xfrm>
            <a:off x="-321469" y="3773909"/>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328" name="Google Shape;328;p21"/>
          <p:cNvSpPr/>
          <p:nvPr/>
        </p:nvSpPr>
        <p:spPr>
          <a:xfrm>
            <a:off x="-607219" y="3914552"/>
            <a:ext cx="473400" cy="3549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53</a:t>
            </a:r>
            <a:endParaRPr sz="900"/>
          </a:p>
        </p:txBody>
      </p:sp>
      <p:sp>
        <p:nvSpPr>
          <p:cNvPr id="329" name="Google Shape;329;p21"/>
          <p:cNvSpPr/>
          <p:nvPr/>
        </p:nvSpPr>
        <p:spPr>
          <a:xfrm>
            <a:off x="-321469" y="4269507"/>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330" name="Google Shape;330;p21"/>
          <p:cNvSpPr/>
          <p:nvPr/>
        </p:nvSpPr>
        <p:spPr>
          <a:xfrm>
            <a:off x="-607219" y="4410149"/>
            <a:ext cx="473400" cy="3549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53</a:t>
            </a:r>
            <a:endParaRPr sz="900"/>
          </a:p>
        </p:txBody>
      </p:sp>
      <p:pic>
        <p:nvPicPr>
          <p:cNvPr id="331" name="Google Shape;331;p21"/>
          <p:cNvPicPr preferRelativeResize="0"/>
          <p:nvPr/>
        </p:nvPicPr>
        <p:blipFill rotWithShape="1">
          <a:blip r:embed="rId3">
            <a:alphaModFix/>
          </a:blip>
          <a:srcRect b="0" l="3525" r="48381" t="0"/>
          <a:stretch/>
        </p:blipFill>
        <p:spPr>
          <a:xfrm>
            <a:off x="4665761" y="-10394"/>
            <a:ext cx="5887345" cy="5164289"/>
          </a:xfrm>
          <a:prstGeom prst="rect">
            <a:avLst/>
          </a:prstGeom>
          <a:noFill/>
          <a:ln>
            <a:noFill/>
          </a:ln>
        </p:spPr>
      </p:pic>
      <p:sp>
        <p:nvSpPr>
          <p:cNvPr id="332" name="Google Shape;332;p21"/>
          <p:cNvSpPr/>
          <p:nvPr/>
        </p:nvSpPr>
        <p:spPr>
          <a:xfrm>
            <a:off x="4572000" y="-10394"/>
            <a:ext cx="2460900" cy="5187300"/>
          </a:xfrm>
          <a:prstGeom prst="rect">
            <a:avLst/>
          </a:prstGeom>
          <a:gradFill>
            <a:gsLst>
              <a:gs pos="0">
                <a:srgbClr val="2B2B2B"/>
              </a:gs>
              <a:gs pos="16750">
                <a:srgbClr val="2B2B2B"/>
              </a:gs>
              <a:gs pos="100000">
                <a:srgbClr val="2B2B2B">
                  <a:alpha val="0"/>
                </a:srgbClr>
              </a:gs>
            </a:gsLst>
            <a:lin ang="0" scaled="0"/>
          </a:gra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CB3067"/>
              </a:buClr>
              <a:buSzPts val="1400"/>
              <a:buFont typeface="Helvetica Neue"/>
              <a:buNone/>
            </a:pPr>
            <a:r>
              <a:t/>
            </a:r>
            <a:endParaRPr b="0" i="0" sz="1400" u="none" cap="none" strike="noStrike">
              <a:solidFill>
                <a:srgbClr val="CB3067"/>
              </a:solidFill>
              <a:latin typeface="Helvetica Neue"/>
              <a:ea typeface="Helvetica Neue"/>
              <a:cs typeface="Helvetica Neue"/>
              <a:sym typeface="Helvetica Neue"/>
            </a:endParaRPr>
          </a:p>
        </p:txBody>
      </p:sp>
      <p:sp>
        <p:nvSpPr>
          <p:cNvPr id="333" name="Google Shape;333;p21"/>
          <p:cNvSpPr txBox="1"/>
          <p:nvPr/>
        </p:nvSpPr>
        <p:spPr>
          <a:xfrm>
            <a:off x="540246" y="2052454"/>
            <a:ext cx="5313000" cy="19380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FFFFFF"/>
              </a:buClr>
              <a:buSzPts val="1100"/>
              <a:buFont typeface="Roboto Slab"/>
              <a:buNone/>
            </a:pPr>
            <a:r>
              <a:rPr b="1" lang="de">
                <a:solidFill>
                  <a:srgbClr val="FFFFFF"/>
                </a:solidFill>
                <a:latin typeface="Roboto Slab"/>
                <a:ea typeface="Roboto Slab"/>
                <a:cs typeface="Roboto Slab"/>
                <a:sym typeface="Roboto Slab"/>
              </a:rPr>
              <a:t>Der funktionale Prototyp</a:t>
            </a:r>
            <a:endParaRPr sz="9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2"/>
          <p:cNvSpPr txBox="1"/>
          <p:nvPr/>
        </p:nvSpPr>
        <p:spPr>
          <a:xfrm>
            <a:off x="539279" y="401836"/>
            <a:ext cx="2751300" cy="261600"/>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400"/>
              <a:buFont typeface="Roboto Slab"/>
              <a:buNone/>
            </a:pPr>
            <a:r>
              <a:rPr b="1" lang="de" sz="1700">
                <a:latin typeface="Roboto Slab"/>
                <a:ea typeface="Roboto Slab"/>
                <a:cs typeface="Roboto Slab"/>
                <a:sym typeface="Roboto Slab"/>
              </a:rPr>
              <a:t>Der funktionale Prototyp</a:t>
            </a:r>
            <a:endParaRPr sz="1300"/>
          </a:p>
        </p:txBody>
      </p:sp>
      <p:sp>
        <p:nvSpPr>
          <p:cNvPr id="339" name="Google Shape;339;p22"/>
          <p:cNvSpPr/>
          <p:nvPr/>
        </p:nvSpPr>
        <p:spPr>
          <a:xfrm>
            <a:off x="540246" y="5315396"/>
            <a:ext cx="1187700" cy="89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133</a:t>
            </a:r>
            <a:endParaRPr sz="900"/>
          </a:p>
        </p:txBody>
      </p:sp>
      <p:sp>
        <p:nvSpPr>
          <p:cNvPr id="340" name="Google Shape;340;p22"/>
          <p:cNvSpPr/>
          <p:nvPr/>
        </p:nvSpPr>
        <p:spPr>
          <a:xfrm>
            <a:off x="1727895" y="5315396"/>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341" name="Google Shape;341;p22"/>
          <p:cNvSpPr/>
          <p:nvPr/>
        </p:nvSpPr>
        <p:spPr>
          <a:xfrm>
            <a:off x="1915418" y="5315396"/>
            <a:ext cx="1187700" cy="89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133</a:t>
            </a:r>
            <a:endParaRPr sz="900"/>
          </a:p>
        </p:txBody>
      </p:sp>
      <p:sp>
        <p:nvSpPr>
          <p:cNvPr id="342" name="Google Shape;342;p22"/>
          <p:cNvSpPr/>
          <p:nvPr/>
        </p:nvSpPr>
        <p:spPr>
          <a:xfrm>
            <a:off x="3103066" y="5315396"/>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343" name="Google Shape;343;p22"/>
          <p:cNvSpPr/>
          <p:nvPr/>
        </p:nvSpPr>
        <p:spPr>
          <a:xfrm>
            <a:off x="3290590" y="5315396"/>
            <a:ext cx="1187700" cy="89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133</a:t>
            </a:r>
            <a:endParaRPr sz="900"/>
          </a:p>
        </p:txBody>
      </p:sp>
      <p:sp>
        <p:nvSpPr>
          <p:cNvPr id="344" name="Google Shape;344;p22"/>
          <p:cNvSpPr/>
          <p:nvPr/>
        </p:nvSpPr>
        <p:spPr>
          <a:xfrm>
            <a:off x="4478238" y="5315396"/>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345" name="Google Shape;345;p22"/>
          <p:cNvSpPr/>
          <p:nvPr/>
        </p:nvSpPr>
        <p:spPr>
          <a:xfrm>
            <a:off x="4665762" y="5315396"/>
            <a:ext cx="1187700" cy="89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133</a:t>
            </a:r>
            <a:endParaRPr sz="900"/>
          </a:p>
        </p:txBody>
      </p:sp>
      <p:sp>
        <p:nvSpPr>
          <p:cNvPr id="346" name="Google Shape;346;p22"/>
          <p:cNvSpPr/>
          <p:nvPr/>
        </p:nvSpPr>
        <p:spPr>
          <a:xfrm>
            <a:off x="5853410" y="5315396"/>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347" name="Google Shape;347;p22"/>
          <p:cNvSpPr/>
          <p:nvPr/>
        </p:nvSpPr>
        <p:spPr>
          <a:xfrm>
            <a:off x="6040934" y="5315396"/>
            <a:ext cx="1187700" cy="89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133</a:t>
            </a:r>
            <a:endParaRPr sz="900"/>
          </a:p>
        </p:txBody>
      </p:sp>
      <p:sp>
        <p:nvSpPr>
          <p:cNvPr id="348" name="Google Shape;348;p22"/>
          <p:cNvSpPr/>
          <p:nvPr/>
        </p:nvSpPr>
        <p:spPr>
          <a:xfrm>
            <a:off x="7228582" y="5315396"/>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349" name="Google Shape;349;p22"/>
          <p:cNvSpPr/>
          <p:nvPr/>
        </p:nvSpPr>
        <p:spPr>
          <a:xfrm>
            <a:off x="7416105" y="5315396"/>
            <a:ext cx="1187700" cy="89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133</a:t>
            </a:r>
            <a:endParaRPr sz="900"/>
          </a:p>
        </p:txBody>
      </p:sp>
      <p:sp>
        <p:nvSpPr>
          <p:cNvPr id="350" name="Google Shape;350;p22"/>
          <p:cNvSpPr/>
          <p:nvPr/>
        </p:nvSpPr>
        <p:spPr>
          <a:xfrm>
            <a:off x="-732234" y="-3349"/>
            <a:ext cx="598200" cy="4488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67</a:t>
            </a:r>
            <a:endParaRPr sz="900"/>
          </a:p>
        </p:txBody>
      </p:sp>
      <p:sp>
        <p:nvSpPr>
          <p:cNvPr id="351" name="Google Shape;351;p22"/>
          <p:cNvSpPr/>
          <p:nvPr/>
        </p:nvSpPr>
        <p:spPr>
          <a:xfrm>
            <a:off x="-607219" y="445368"/>
            <a:ext cx="473400" cy="3549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53</a:t>
            </a:r>
            <a:endParaRPr sz="900"/>
          </a:p>
        </p:txBody>
      </p:sp>
      <p:sp>
        <p:nvSpPr>
          <p:cNvPr id="352" name="Google Shape;352;p22"/>
          <p:cNvSpPr/>
          <p:nvPr/>
        </p:nvSpPr>
        <p:spPr>
          <a:xfrm>
            <a:off x="-321469" y="800323"/>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353" name="Google Shape;353;p22"/>
          <p:cNvSpPr/>
          <p:nvPr/>
        </p:nvSpPr>
        <p:spPr>
          <a:xfrm>
            <a:off x="-607219" y="940966"/>
            <a:ext cx="473400" cy="3549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53</a:t>
            </a:r>
            <a:endParaRPr sz="900"/>
          </a:p>
        </p:txBody>
      </p:sp>
      <p:sp>
        <p:nvSpPr>
          <p:cNvPr id="354" name="Google Shape;354;p22"/>
          <p:cNvSpPr/>
          <p:nvPr/>
        </p:nvSpPr>
        <p:spPr>
          <a:xfrm>
            <a:off x="-321469" y="1295921"/>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355" name="Google Shape;355;p22"/>
          <p:cNvSpPr/>
          <p:nvPr/>
        </p:nvSpPr>
        <p:spPr>
          <a:xfrm>
            <a:off x="-607219" y="1436563"/>
            <a:ext cx="473400" cy="3549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53</a:t>
            </a:r>
            <a:endParaRPr sz="900"/>
          </a:p>
        </p:txBody>
      </p:sp>
      <p:sp>
        <p:nvSpPr>
          <p:cNvPr id="356" name="Google Shape;356;p22"/>
          <p:cNvSpPr/>
          <p:nvPr/>
        </p:nvSpPr>
        <p:spPr>
          <a:xfrm>
            <a:off x="-321469" y="1791519"/>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357" name="Google Shape;357;p22"/>
          <p:cNvSpPr/>
          <p:nvPr/>
        </p:nvSpPr>
        <p:spPr>
          <a:xfrm>
            <a:off x="-607219" y="1932161"/>
            <a:ext cx="473400" cy="3549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53</a:t>
            </a:r>
            <a:endParaRPr sz="900"/>
          </a:p>
        </p:txBody>
      </p:sp>
      <p:sp>
        <p:nvSpPr>
          <p:cNvPr id="358" name="Google Shape;358;p22"/>
          <p:cNvSpPr/>
          <p:nvPr/>
        </p:nvSpPr>
        <p:spPr>
          <a:xfrm>
            <a:off x="-321469" y="2287116"/>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359" name="Google Shape;359;p22"/>
          <p:cNvSpPr/>
          <p:nvPr/>
        </p:nvSpPr>
        <p:spPr>
          <a:xfrm>
            <a:off x="-607219" y="2427759"/>
            <a:ext cx="473400" cy="3549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53</a:t>
            </a:r>
            <a:endParaRPr sz="900"/>
          </a:p>
        </p:txBody>
      </p:sp>
      <p:sp>
        <p:nvSpPr>
          <p:cNvPr id="360" name="Google Shape;360;p22"/>
          <p:cNvSpPr/>
          <p:nvPr/>
        </p:nvSpPr>
        <p:spPr>
          <a:xfrm>
            <a:off x="-321469" y="2782714"/>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361" name="Google Shape;361;p22"/>
          <p:cNvSpPr/>
          <p:nvPr/>
        </p:nvSpPr>
        <p:spPr>
          <a:xfrm>
            <a:off x="-607219" y="2923356"/>
            <a:ext cx="473400" cy="3549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53</a:t>
            </a:r>
            <a:endParaRPr sz="900"/>
          </a:p>
        </p:txBody>
      </p:sp>
      <p:sp>
        <p:nvSpPr>
          <p:cNvPr id="362" name="Google Shape;362;p22"/>
          <p:cNvSpPr/>
          <p:nvPr/>
        </p:nvSpPr>
        <p:spPr>
          <a:xfrm>
            <a:off x="-321469" y="3278312"/>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363" name="Google Shape;363;p22"/>
          <p:cNvSpPr/>
          <p:nvPr/>
        </p:nvSpPr>
        <p:spPr>
          <a:xfrm>
            <a:off x="-607219" y="3418954"/>
            <a:ext cx="473400" cy="3549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53</a:t>
            </a:r>
            <a:endParaRPr sz="900"/>
          </a:p>
        </p:txBody>
      </p:sp>
      <p:sp>
        <p:nvSpPr>
          <p:cNvPr id="364" name="Google Shape;364;p22"/>
          <p:cNvSpPr/>
          <p:nvPr/>
        </p:nvSpPr>
        <p:spPr>
          <a:xfrm>
            <a:off x="-321469" y="3773909"/>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365" name="Google Shape;365;p22"/>
          <p:cNvSpPr/>
          <p:nvPr/>
        </p:nvSpPr>
        <p:spPr>
          <a:xfrm>
            <a:off x="-607219" y="3914552"/>
            <a:ext cx="473400" cy="3549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53</a:t>
            </a:r>
            <a:endParaRPr sz="900"/>
          </a:p>
        </p:txBody>
      </p:sp>
      <p:sp>
        <p:nvSpPr>
          <p:cNvPr id="366" name="Google Shape;366;p22"/>
          <p:cNvSpPr/>
          <p:nvPr/>
        </p:nvSpPr>
        <p:spPr>
          <a:xfrm>
            <a:off x="-321469" y="4269507"/>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367" name="Google Shape;367;p22"/>
          <p:cNvSpPr/>
          <p:nvPr/>
        </p:nvSpPr>
        <p:spPr>
          <a:xfrm>
            <a:off x="-607219" y="4410149"/>
            <a:ext cx="473400" cy="3549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53</a:t>
            </a:r>
            <a:endParaRPr sz="900"/>
          </a:p>
        </p:txBody>
      </p:sp>
      <p:grpSp>
        <p:nvGrpSpPr>
          <p:cNvPr id="368" name="Google Shape;368;p22"/>
          <p:cNvGrpSpPr/>
          <p:nvPr/>
        </p:nvGrpSpPr>
        <p:grpSpPr>
          <a:xfrm>
            <a:off x="0" y="5089922"/>
            <a:ext cx="9143675" cy="133987"/>
            <a:chOff x="0" y="0"/>
            <a:chExt cx="13004800" cy="254100"/>
          </a:xfrm>
        </p:grpSpPr>
        <p:sp>
          <p:nvSpPr>
            <p:cNvPr id="369" name="Google Shape;369;p22"/>
            <p:cNvSpPr/>
            <p:nvPr/>
          </p:nvSpPr>
          <p:spPr>
            <a:xfrm>
              <a:off x="762000" y="0"/>
              <a:ext cx="2870100" cy="254100"/>
            </a:xfrm>
            <a:prstGeom prst="rect">
              <a:avLst/>
            </a:prstGeom>
            <a:solidFill>
              <a:srgbClr val="01AD2F"/>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000000"/>
                </a:buClr>
                <a:buSzPts val="2700"/>
                <a:buFont typeface="Gill Sans"/>
                <a:buNone/>
              </a:pPr>
              <a:r>
                <a:t/>
              </a:r>
              <a:endParaRPr b="0" i="0" sz="2700" u="none" cap="none" strike="noStrike">
                <a:solidFill>
                  <a:srgbClr val="000000"/>
                </a:solidFill>
                <a:latin typeface="Gill Sans"/>
                <a:ea typeface="Gill Sans"/>
                <a:cs typeface="Gill Sans"/>
                <a:sym typeface="Gill Sans"/>
              </a:endParaRPr>
            </a:p>
          </p:txBody>
        </p:sp>
        <p:sp>
          <p:nvSpPr>
            <p:cNvPr id="370" name="Google Shape;370;p22"/>
            <p:cNvSpPr/>
            <p:nvPr/>
          </p:nvSpPr>
          <p:spPr>
            <a:xfrm>
              <a:off x="3632200" y="0"/>
              <a:ext cx="2870100" cy="254100"/>
            </a:xfrm>
            <a:prstGeom prst="rect">
              <a:avLst/>
            </a:prstGeom>
            <a:solidFill>
              <a:srgbClr val="DD1166"/>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000000"/>
                </a:buClr>
                <a:buSzPts val="2700"/>
                <a:buFont typeface="Gill Sans"/>
                <a:buNone/>
              </a:pPr>
              <a:r>
                <a:t/>
              </a:r>
              <a:endParaRPr b="0" i="0" sz="2700" u="none" cap="none" strike="noStrike">
                <a:solidFill>
                  <a:srgbClr val="000000"/>
                </a:solidFill>
                <a:latin typeface="Gill Sans"/>
                <a:ea typeface="Gill Sans"/>
                <a:cs typeface="Gill Sans"/>
                <a:sym typeface="Gill Sans"/>
              </a:endParaRPr>
            </a:p>
          </p:txBody>
        </p:sp>
        <p:sp>
          <p:nvSpPr>
            <p:cNvPr id="371" name="Google Shape;371;p22"/>
            <p:cNvSpPr/>
            <p:nvPr/>
          </p:nvSpPr>
          <p:spPr>
            <a:xfrm>
              <a:off x="6502400" y="0"/>
              <a:ext cx="2870100" cy="254100"/>
            </a:xfrm>
            <a:prstGeom prst="rect">
              <a:avLst/>
            </a:prstGeom>
            <a:solidFill>
              <a:srgbClr val="9314CE"/>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000000"/>
                </a:buClr>
                <a:buSzPts val="2700"/>
                <a:buFont typeface="Gill Sans"/>
                <a:buNone/>
              </a:pPr>
              <a:r>
                <a:t/>
              </a:r>
              <a:endParaRPr b="0" i="0" sz="2700" u="none" cap="none" strike="noStrike">
                <a:solidFill>
                  <a:srgbClr val="000000"/>
                </a:solidFill>
                <a:latin typeface="Gill Sans"/>
                <a:ea typeface="Gill Sans"/>
                <a:cs typeface="Gill Sans"/>
                <a:sym typeface="Gill Sans"/>
              </a:endParaRPr>
            </a:p>
          </p:txBody>
        </p:sp>
        <p:sp>
          <p:nvSpPr>
            <p:cNvPr id="372" name="Google Shape;372;p22"/>
            <p:cNvSpPr/>
            <p:nvPr/>
          </p:nvSpPr>
          <p:spPr>
            <a:xfrm>
              <a:off x="9372600" y="0"/>
              <a:ext cx="2870100" cy="254100"/>
            </a:xfrm>
            <a:prstGeom prst="rect">
              <a:avLst/>
            </a:prstGeom>
            <a:solidFill>
              <a:srgbClr val="231F20"/>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000000"/>
                </a:buClr>
                <a:buSzPts val="2700"/>
                <a:buFont typeface="Gill Sans"/>
                <a:buNone/>
              </a:pPr>
              <a:r>
                <a:t/>
              </a:r>
              <a:endParaRPr b="0" i="0" sz="2700" u="none" cap="none" strike="noStrike">
                <a:solidFill>
                  <a:srgbClr val="000000"/>
                </a:solidFill>
                <a:latin typeface="Gill Sans"/>
                <a:ea typeface="Gill Sans"/>
                <a:cs typeface="Gill Sans"/>
                <a:sym typeface="Gill Sans"/>
              </a:endParaRPr>
            </a:p>
          </p:txBody>
        </p:sp>
        <p:sp>
          <p:nvSpPr>
            <p:cNvPr id="373" name="Google Shape;373;p22"/>
            <p:cNvSpPr/>
            <p:nvPr/>
          </p:nvSpPr>
          <p:spPr>
            <a:xfrm>
              <a:off x="12242800" y="0"/>
              <a:ext cx="762000" cy="254100"/>
            </a:xfrm>
            <a:prstGeom prst="rect">
              <a:avLst/>
            </a:prstGeom>
            <a:solidFill>
              <a:srgbClr val="4953E1"/>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000000"/>
                </a:buClr>
                <a:buSzPts val="2700"/>
                <a:buFont typeface="Gill Sans"/>
                <a:buNone/>
              </a:pPr>
              <a:r>
                <a:t/>
              </a:r>
              <a:endParaRPr b="0" i="0" sz="2700" u="none" cap="none" strike="noStrike">
                <a:solidFill>
                  <a:srgbClr val="000000"/>
                </a:solidFill>
                <a:latin typeface="Gill Sans"/>
                <a:ea typeface="Gill Sans"/>
                <a:cs typeface="Gill Sans"/>
                <a:sym typeface="Gill Sans"/>
              </a:endParaRPr>
            </a:p>
          </p:txBody>
        </p:sp>
        <p:sp>
          <p:nvSpPr>
            <p:cNvPr id="374" name="Google Shape;374;p22"/>
            <p:cNvSpPr/>
            <p:nvPr/>
          </p:nvSpPr>
          <p:spPr>
            <a:xfrm>
              <a:off x="0" y="0"/>
              <a:ext cx="762000" cy="254100"/>
            </a:xfrm>
            <a:prstGeom prst="rect">
              <a:avLst/>
            </a:prstGeom>
            <a:solidFill>
              <a:srgbClr val="4953E1"/>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000000"/>
                </a:buClr>
                <a:buSzPts val="2700"/>
                <a:buFont typeface="Gill Sans"/>
                <a:buNone/>
              </a:pPr>
              <a:r>
                <a:t/>
              </a:r>
              <a:endParaRPr b="0" i="0" sz="2700" u="none" cap="none" strike="noStrike">
                <a:solidFill>
                  <a:srgbClr val="000000"/>
                </a:solidFill>
                <a:latin typeface="Gill Sans"/>
                <a:ea typeface="Gill Sans"/>
                <a:cs typeface="Gill Sans"/>
                <a:sym typeface="Gill Sans"/>
              </a:endParaRPr>
            </a:p>
          </p:txBody>
        </p:sp>
      </p:grpSp>
      <p:cxnSp>
        <p:nvCxnSpPr>
          <p:cNvPr id="375" name="Google Shape;375;p22"/>
          <p:cNvCxnSpPr/>
          <p:nvPr/>
        </p:nvCxnSpPr>
        <p:spPr>
          <a:xfrm>
            <a:off x="540246" y="629543"/>
            <a:ext cx="8067900" cy="0"/>
          </a:xfrm>
          <a:prstGeom prst="straightConnector1">
            <a:avLst/>
          </a:prstGeom>
          <a:noFill/>
          <a:ln cap="flat" cmpd="sng" w="25400">
            <a:solidFill>
              <a:srgbClr val="8723C7"/>
            </a:solidFill>
            <a:prstDash val="solid"/>
            <a:miter lim="400000"/>
            <a:headEnd len="sm" w="sm" type="none"/>
            <a:tailEnd len="sm" w="sm" type="none"/>
          </a:ln>
        </p:spPr>
      </p:cxnSp>
      <p:pic>
        <p:nvPicPr>
          <p:cNvPr id="376" name="Google Shape;376;p22"/>
          <p:cNvPicPr preferRelativeResize="0"/>
          <p:nvPr/>
        </p:nvPicPr>
        <p:blipFill>
          <a:blip r:embed="rId3">
            <a:alphaModFix/>
          </a:blip>
          <a:stretch>
            <a:fillRect/>
          </a:stretch>
        </p:blipFill>
        <p:spPr>
          <a:xfrm>
            <a:off x="613799" y="926849"/>
            <a:ext cx="3482926" cy="1055350"/>
          </a:xfrm>
          <a:prstGeom prst="rect">
            <a:avLst/>
          </a:prstGeom>
          <a:noFill/>
          <a:ln>
            <a:noFill/>
          </a:ln>
        </p:spPr>
      </p:pic>
      <p:pic>
        <p:nvPicPr>
          <p:cNvPr id="377" name="Google Shape;377;p22"/>
          <p:cNvPicPr preferRelativeResize="0"/>
          <p:nvPr/>
        </p:nvPicPr>
        <p:blipFill>
          <a:blip r:embed="rId4">
            <a:alphaModFix/>
          </a:blip>
          <a:stretch>
            <a:fillRect/>
          </a:stretch>
        </p:blipFill>
        <p:spPr>
          <a:xfrm>
            <a:off x="464750" y="2830488"/>
            <a:ext cx="3631985" cy="1636625"/>
          </a:xfrm>
          <a:prstGeom prst="rect">
            <a:avLst/>
          </a:prstGeom>
          <a:noFill/>
          <a:ln>
            <a:noFill/>
          </a:ln>
        </p:spPr>
      </p:pic>
      <p:pic>
        <p:nvPicPr>
          <p:cNvPr id="378" name="Google Shape;378;p22"/>
          <p:cNvPicPr preferRelativeResize="0"/>
          <p:nvPr/>
        </p:nvPicPr>
        <p:blipFill>
          <a:blip r:embed="rId5">
            <a:alphaModFix/>
          </a:blip>
          <a:stretch>
            <a:fillRect/>
          </a:stretch>
        </p:blipFill>
        <p:spPr>
          <a:xfrm>
            <a:off x="4192385" y="2837573"/>
            <a:ext cx="1894677" cy="1319700"/>
          </a:xfrm>
          <a:prstGeom prst="rect">
            <a:avLst/>
          </a:prstGeom>
          <a:noFill/>
          <a:ln>
            <a:noFill/>
          </a:ln>
        </p:spPr>
      </p:pic>
      <p:pic>
        <p:nvPicPr>
          <p:cNvPr id="379" name="Google Shape;379;p22"/>
          <p:cNvPicPr preferRelativeResize="0"/>
          <p:nvPr/>
        </p:nvPicPr>
        <p:blipFill>
          <a:blip r:embed="rId6">
            <a:alphaModFix/>
          </a:blip>
          <a:stretch>
            <a:fillRect/>
          </a:stretch>
        </p:blipFill>
        <p:spPr>
          <a:xfrm>
            <a:off x="4192375" y="926851"/>
            <a:ext cx="4326575" cy="1870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23"/>
          <p:cNvSpPr txBox="1"/>
          <p:nvPr/>
        </p:nvSpPr>
        <p:spPr>
          <a:xfrm>
            <a:off x="539279" y="401836"/>
            <a:ext cx="2751300" cy="261600"/>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400"/>
              <a:buFont typeface="Roboto Slab"/>
              <a:buNone/>
            </a:pPr>
            <a:r>
              <a:rPr b="1" lang="de" sz="1700">
                <a:latin typeface="Roboto Slab"/>
                <a:ea typeface="Roboto Slab"/>
                <a:cs typeface="Roboto Slab"/>
                <a:sym typeface="Roboto Slab"/>
              </a:rPr>
              <a:t>Der funktionale Prototyp</a:t>
            </a:r>
            <a:endParaRPr sz="1300"/>
          </a:p>
        </p:txBody>
      </p:sp>
      <p:sp>
        <p:nvSpPr>
          <p:cNvPr id="385" name="Google Shape;385;p23"/>
          <p:cNvSpPr/>
          <p:nvPr/>
        </p:nvSpPr>
        <p:spPr>
          <a:xfrm>
            <a:off x="540246" y="5315396"/>
            <a:ext cx="1187700" cy="89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133</a:t>
            </a:r>
            <a:endParaRPr sz="900"/>
          </a:p>
        </p:txBody>
      </p:sp>
      <p:sp>
        <p:nvSpPr>
          <p:cNvPr id="386" name="Google Shape;386;p23"/>
          <p:cNvSpPr/>
          <p:nvPr/>
        </p:nvSpPr>
        <p:spPr>
          <a:xfrm>
            <a:off x="1727895" y="5315396"/>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387" name="Google Shape;387;p23"/>
          <p:cNvSpPr/>
          <p:nvPr/>
        </p:nvSpPr>
        <p:spPr>
          <a:xfrm>
            <a:off x="1915418" y="5315396"/>
            <a:ext cx="1187700" cy="89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133</a:t>
            </a:r>
            <a:endParaRPr sz="900"/>
          </a:p>
        </p:txBody>
      </p:sp>
      <p:sp>
        <p:nvSpPr>
          <p:cNvPr id="388" name="Google Shape;388;p23"/>
          <p:cNvSpPr/>
          <p:nvPr/>
        </p:nvSpPr>
        <p:spPr>
          <a:xfrm>
            <a:off x="3103066" y="5315396"/>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389" name="Google Shape;389;p23"/>
          <p:cNvSpPr/>
          <p:nvPr/>
        </p:nvSpPr>
        <p:spPr>
          <a:xfrm>
            <a:off x="3290590" y="5315396"/>
            <a:ext cx="1187700" cy="89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133</a:t>
            </a:r>
            <a:endParaRPr sz="900"/>
          </a:p>
        </p:txBody>
      </p:sp>
      <p:sp>
        <p:nvSpPr>
          <p:cNvPr id="390" name="Google Shape;390;p23"/>
          <p:cNvSpPr/>
          <p:nvPr/>
        </p:nvSpPr>
        <p:spPr>
          <a:xfrm>
            <a:off x="4478238" y="5315396"/>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391" name="Google Shape;391;p23"/>
          <p:cNvSpPr/>
          <p:nvPr/>
        </p:nvSpPr>
        <p:spPr>
          <a:xfrm>
            <a:off x="4665762" y="5315396"/>
            <a:ext cx="1187700" cy="89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133</a:t>
            </a:r>
            <a:endParaRPr sz="900"/>
          </a:p>
        </p:txBody>
      </p:sp>
      <p:sp>
        <p:nvSpPr>
          <p:cNvPr id="392" name="Google Shape;392;p23"/>
          <p:cNvSpPr/>
          <p:nvPr/>
        </p:nvSpPr>
        <p:spPr>
          <a:xfrm>
            <a:off x="5853410" y="5315396"/>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393" name="Google Shape;393;p23"/>
          <p:cNvSpPr/>
          <p:nvPr/>
        </p:nvSpPr>
        <p:spPr>
          <a:xfrm>
            <a:off x="6040934" y="5315396"/>
            <a:ext cx="1187700" cy="89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133</a:t>
            </a:r>
            <a:endParaRPr sz="900"/>
          </a:p>
        </p:txBody>
      </p:sp>
      <p:sp>
        <p:nvSpPr>
          <p:cNvPr id="394" name="Google Shape;394;p23"/>
          <p:cNvSpPr/>
          <p:nvPr/>
        </p:nvSpPr>
        <p:spPr>
          <a:xfrm>
            <a:off x="7228582" y="5315396"/>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395" name="Google Shape;395;p23"/>
          <p:cNvSpPr/>
          <p:nvPr/>
        </p:nvSpPr>
        <p:spPr>
          <a:xfrm>
            <a:off x="7416105" y="5315396"/>
            <a:ext cx="1187700" cy="89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133</a:t>
            </a:r>
            <a:endParaRPr sz="900"/>
          </a:p>
        </p:txBody>
      </p:sp>
      <p:sp>
        <p:nvSpPr>
          <p:cNvPr id="396" name="Google Shape;396;p23"/>
          <p:cNvSpPr/>
          <p:nvPr/>
        </p:nvSpPr>
        <p:spPr>
          <a:xfrm>
            <a:off x="-732234" y="-3349"/>
            <a:ext cx="598200" cy="4488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67</a:t>
            </a:r>
            <a:endParaRPr sz="900"/>
          </a:p>
        </p:txBody>
      </p:sp>
      <p:sp>
        <p:nvSpPr>
          <p:cNvPr id="397" name="Google Shape;397;p23"/>
          <p:cNvSpPr/>
          <p:nvPr/>
        </p:nvSpPr>
        <p:spPr>
          <a:xfrm>
            <a:off x="-607219" y="445368"/>
            <a:ext cx="473400" cy="3549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53</a:t>
            </a:r>
            <a:endParaRPr sz="900"/>
          </a:p>
        </p:txBody>
      </p:sp>
      <p:sp>
        <p:nvSpPr>
          <p:cNvPr id="398" name="Google Shape;398;p23"/>
          <p:cNvSpPr/>
          <p:nvPr/>
        </p:nvSpPr>
        <p:spPr>
          <a:xfrm>
            <a:off x="-321469" y="800323"/>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399" name="Google Shape;399;p23"/>
          <p:cNvSpPr/>
          <p:nvPr/>
        </p:nvSpPr>
        <p:spPr>
          <a:xfrm>
            <a:off x="-607219" y="940966"/>
            <a:ext cx="473400" cy="3549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53</a:t>
            </a:r>
            <a:endParaRPr sz="900"/>
          </a:p>
        </p:txBody>
      </p:sp>
      <p:sp>
        <p:nvSpPr>
          <p:cNvPr id="400" name="Google Shape;400;p23"/>
          <p:cNvSpPr/>
          <p:nvPr/>
        </p:nvSpPr>
        <p:spPr>
          <a:xfrm>
            <a:off x="-321469" y="1295921"/>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401" name="Google Shape;401;p23"/>
          <p:cNvSpPr/>
          <p:nvPr/>
        </p:nvSpPr>
        <p:spPr>
          <a:xfrm>
            <a:off x="-607219" y="1436563"/>
            <a:ext cx="473400" cy="3549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53</a:t>
            </a:r>
            <a:endParaRPr sz="900"/>
          </a:p>
        </p:txBody>
      </p:sp>
      <p:sp>
        <p:nvSpPr>
          <p:cNvPr id="402" name="Google Shape;402;p23"/>
          <p:cNvSpPr/>
          <p:nvPr/>
        </p:nvSpPr>
        <p:spPr>
          <a:xfrm>
            <a:off x="-321469" y="1791519"/>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403" name="Google Shape;403;p23"/>
          <p:cNvSpPr/>
          <p:nvPr/>
        </p:nvSpPr>
        <p:spPr>
          <a:xfrm>
            <a:off x="-607219" y="1932161"/>
            <a:ext cx="473400" cy="3549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53</a:t>
            </a:r>
            <a:endParaRPr sz="900"/>
          </a:p>
        </p:txBody>
      </p:sp>
      <p:sp>
        <p:nvSpPr>
          <p:cNvPr id="404" name="Google Shape;404;p23"/>
          <p:cNvSpPr/>
          <p:nvPr/>
        </p:nvSpPr>
        <p:spPr>
          <a:xfrm>
            <a:off x="-321469" y="2287116"/>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405" name="Google Shape;405;p23"/>
          <p:cNvSpPr/>
          <p:nvPr/>
        </p:nvSpPr>
        <p:spPr>
          <a:xfrm>
            <a:off x="-607219" y="2427759"/>
            <a:ext cx="473400" cy="3549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53</a:t>
            </a:r>
            <a:endParaRPr sz="900"/>
          </a:p>
        </p:txBody>
      </p:sp>
      <p:sp>
        <p:nvSpPr>
          <p:cNvPr id="406" name="Google Shape;406;p23"/>
          <p:cNvSpPr/>
          <p:nvPr/>
        </p:nvSpPr>
        <p:spPr>
          <a:xfrm>
            <a:off x="-321469" y="2782714"/>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407" name="Google Shape;407;p23"/>
          <p:cNvSpPr/>
          <p:nvPr/>
        </p:nvSpPr>
        <p:spPr>
          <a:xfrm>
            <a:off x="-607219" y="2923356"/>
            <a:ext cx="473400" cy="3549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53</a:t>
            </a:r>
            <a:endParaRPr sz="900"/>
          </a:p>
        </p:txBody>
      </p:sp>
      <p:sp>
        <p:nvSpPr>
          <p:cNvPr id="408" name="Google Shape;408;p23"/>
          <p:cNvSpPr/>
          <p:nvPr/>
        </p:nvSpPr>
        <p:spPr>
          <a:xfrm>
            <a:off x="-321469" y="3278312"/>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409" name="Google Shape;409;p23"/>
          <p:cNvSpPr/>
          <p:nvPr/>
        </p:nvSpPr>
        <p:spPr>
          <a:xfrm>
            <a:off x="-607219" y="3418954"/>
            <a:ext cx="473400" cy="3549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53</a:t>
            </a:r>
            <a:endParaRPr sz="900"/>
          </a:p>
        </p:txBody>
      </p:sp>
      <p:sp>
        <p:nvSpPr>
          <p:cNvPr id="410" name="Google Shape;410;p23"/>
          <p:cNvSpPr/>
          <p:nvPr/>
        </p:nvSpPr>
        <p:spPr>
          <a:xfrm>
            <a:off x="-321469" y="3773909"/>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411" name="Google Shape;411;p23"/>
          <p:cNvSpPr/>
          <p:nvPr/>
        </p:nvSpPr>
        <p:spPr>
          <a:xfrm>
            <a:off x="-607219" y="3914552"/>
            <a:ext cx="473400" cy="3549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53</a:t>
            </a:r>
            <a:endParaRPr sz="900"/>
          </a:p>
        </p:txBody>
      </p:sp>
      <p:sp>
        <p:nvSpPr>
          <p:cNvPr id="412" name="Google Shape;412;p23"/>
          <p:cNvSpPr/>
          <p:nvPr/>
        </p:nvSpPr>
        <p:spPr>
          <a:xfrm>
            <a:off x="-321469" y="4269507"/>
            <a:ext cx="187500" cy="1407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21</a:t>
            </a:r>
            <a:endParaRPr sz="900"/>
          </a:p>
        </p:txBody>
      </p:sp>
      <p:sp>
        <p:nvSpPr>
          <p:cNvPr id="413" name="Google Shape;413;p23"/>
          <p:cNvSpPr/>
          <p:nvPr/>
        </p:nvSpPr>
        <p:spPr>
          <a:xfrm>
            <a:off x="-607219" y="4410149"/>
            <a:ext cx="473400" cy="354900"/>
          </a:xfrm>
          <a:prstGeom prst="rect">
            <a:avLst/>
          </a:prstGeom>
          <a:solidFill>
            <a:srgbClr val="000000">
              <a:alpha val="2980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rPr b="0" i="0" lang="de" sz="500" u="none" cap="none" strike="noStrike">
                <a:solidFill>
                  <a:srgbClr val="FFFFFF"/>
                </a:solidFill>
                <a:latin typeface="PT Sans"/>
                <a:ea typeface="PT Sans"/>
                <a:cs typeface="PT Sans"/>
                <a:sym typeface="PT Sans"/>
              </a:rPr>
              <a:t>53</a:t>
            </a:r>
            <a:endParaRPr sz="900"/>
          </a:p>
        </p:txBody>
      </p:sp>
      <p:grpSp>
        <p:nvGrpSpPr>
          <p:cNvPr id="414" name="Google Shape;414;p23"/>
          <p:cNvGrpSpPr/>
          <p:nvPr/>
        </p:nvGrpSpPr>
        <p:grpSpPr>
          <a:xfrm>
            <a:off x="0" y="5089922"/>
            <a:ext cx="9143675" cy="133987"/>
            <a:chOff x="0" y="0"/>
            <a:chExt cx="13004800" cy="254100"/>
          </a:xfrm>
        </p:grpSpPr>
        <p:sp>
          <p:nvSpPr>
            <p:cNvPr id="415" name="Google Shape;415;p23"/>
            <p:cNvSpPr/>
            <p:nvPr/>
          </p:nvSpPr>
          <p:spPr>
            <a:xfrm>
              <a:off x="762000" y="0"/>
              <a:ext cx="2870100" cy="254100"/>
            </a:xfrm>
            <a:prstGeom prst="rect">
              <a:avLst/>
            </a:prstGeom>
            <a:solidFill>
              <a:srgbClr val="01AD2F"/>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000000"/>
                </a:buClr>
                <a:buSzPts val="2700"/>
                <a:buFont typeface="Gill Sans"/>
                <a:buNone/>
              </a:pPr>
              <a:r>
                <a:t/>
              </a:r>
              <a:endParaRPr b="0" i="0" sz="2700" u="none" cap="none" strike="noStrike">
                <a:solidFill>
                  <a:srgbClr val="000000"/>
                </a:solidFill>
                <a:latin typeface="Gill Sans"/>
                <a:ea typeface="Gill Sans"/>
                <a:cs typeface="Gill Sans"/>
                <a:sym typeface="Gill Sans"/>
              </a:endParaRPr>
            </a:p>
          </p:txBody>
        </p:sp>
        <p:sp>
          <p:nvSpPr>
            <p:cNvPr id="416" name="Google Shape;416;p23"/>
            <p:cNvSpPr/>
            <p:nvPr/>
          </p:nvSpPr>
          <p:spPr>
            <a:xfrm>
              <a:off x="3632200" y="0"/>
              <a:ext cx="2870100" cy="254100"/>
            </a:xfrm>
            <a:prstGeom prst="rect">
              <a:avLst/>
            </a:prstGeom>
            <a:solidFill>
              <a:srgbClr val="DD1166"/>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000000"/>
                </a:buClr>
                <a:buSzPts val="2700"/>
                <a:buFont typeface="Gill Sans"/>
                <a:buNone/>
              </a:pPr>
              <a:r>
                <a:t/>
              </a:r>
              <a:endParaRPr b="0" i="0" sz="2700" u="none" cap="none" strike="noStrike">
                <a:solidFill>
                  <a:srgbClr val="000000"/>
                </a:solidFill>
                <a:latin typeface="Gill Sans"/>
                <a:ea typeface="Gill Sans"/>
                <a:cs typeface="Gill Sans"/>
                <a:sym typeface="Gill Sans"/>
              </a:endParaRPr>
            </a:p>
          </p:txBody>
        </p:sp>
        <p:sp>
          <p:nvSpPr>
            <p:cNvPr id="417" name="Google Shape;417;p23"/>
            <p:cNvSpPr/>
            <p:nvPr/>
          </p:nvSpPr>
          <p:spPr>
            <a:xfrm>
              <a:off x="6502400" y="0"/>
              <a:ext cx="2870100" cy="254100"/>
            </a:xfrm>
            <a:prstGeom prst="rect">
              <a:avLst/>
            </a:prstGeom>
            <a:solidFill>
              <a:srgbClr val="9314CE"/>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000000"/>
                </a:buClr>
                <a:buSzPts val="2700"/>
                <a:buFont typeface="Gill Sans"/>
                <a:buNone/>
              </a:pPr>
              <a:r>
                <a:t/>
              </a:r>
              <a:endParaRPr b="0" i="0" sz="2700" u="none" cap="none" strike="noStrike">
                <a:solidFill>
                  <a:srgbClr val="000000"/>
                </a:solidFill>
                <a:latin typeface="Gill Sans"/>
                <a:ea typeface="Gill Sans"/>
                <a:cs typeface="Gill Sans"/>
                <a:sym typeface="Gill Sans"/>
              </a:endParaRPr>
            </a:p>
          </p:txBody>
        </p:sp>
        <p:sp>
          <p:nvSpPr>
            <p:cNvPr id="418" name="Google Shape;418;p23"/>
            <p:cNvSpPr/>
            <p:nvPr/>
          </p:nvSpPr>
          <p:spPr>
            <a:xfrm>
              <a:off x="9372600" y="0"/>
              <a:ext cx="2870100" cy="254100"/>
            </a:xfrm>
            <a:prstGeom prst="rect">
              <a:avLst/>
            </a:prstGeom>
            <a:solidFill>
              <a:srgbClr val="231F20"/>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000000"/>
                </a:buClr>
                <a:buSzPts val="2700"/>
                <a:buFont typeface="Gill Sans"/>
                <a:buNone/>
              </a:pPr>
              <a:r>
                <a:t/>
              </a:r>
              <a:endParaRPr b="0" i="0" sz="2700" u="none" cap="none" strike="noStrike">
                <a:solidFill>
                  <a:srgbClr val="000000"/>
                </a:solidFill>
                <a:latin typeface="Gill Sans"/>
                <a:ea typeface="Gill Sans"/>
                <a:cs typeface="Gill Sans"/>
                <a:sym typeface="Gill Sans"/>
              </a:endParaRPr>
            </a:p>
          </p:txBody>
        </p:sp>
        <p:sp>
          <p:nvSpPr>
            <p:cNvPr id="419" name="Google Shape;419;p23"/>
            <p:cNvSpPr/>
            <p:nvPr/>
          </p:nvSpPr>
          <p:spPr>
            <a:xfrm>
              <a:off x="12242800" y="0"/>
              <a:ext cx="762000" cy="254100"/>
            </a:xfrm>
            <a:prstGeom prst="rect">
              <a:avLst/>
            </a:prstGeom>
            <a:solidFill>
              <a:srgbClr val="4953E1"/>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000000"/>
                </a:buClr>
                <a:buSzPts val="2700"/>
                <a:buFont typeface="Gill Sans"/>
                <a:buNone/>
              </a:pPr>
              <a:r>
                <a:t/>
              </a:r>
              <a:endParaRPr b="0" i="0" sz="2700" u="none" cap="none" strike="noStrike">
                <a:solidFill>
                  <a:srgbClr val="000000"/>
                </a:solidFill>
                <a:latin typeface="Gill Sans"/>
                <a:ea typeface="Gill Sans"/>
                <a:cs typeface="Gill Sans"/>
                <a:sym typeface="Gill Sans"/>
              </a:endParaRPr>
            </a:p>
          </p:txBody>
        </p:sp>
        <p:sp>
          <p:nvSpPr>
            <p:cNvPr id="420" name="Google Shape;420;p23"/>
            <p:cNvSpPr/>
            <p:nvPr/>
          </p:nvSpPr>
          <p:spPr>
            <a:xfrm>
              <a:off x="0" y="0"/>
              <a:ext cx="762000" cy="254100"/>
            </a:xfrm>
            <a:prstGeom prst="rect">
              <a:avLst/>
            </a:prstGeom>
            <a:solidFill>
              <a:srgbClr val="4953E1"/>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000000"/>
                </a:buClr>
                <a:buSzPts val="2700"/>
                <a:buFont typeface="Gill Sans"/>
                <a:buNone/>
              </a:pPr>
              <a:r>
                <a:t/>
              </a:r>
              <a:endParaRPr b="0" i="0" sz="2700" u="none" cap="none" strike="noStrike">
                <a:solidFill>
                  <a:srgbClr val="000000"/>
                </a:solidFill>
                <a:latin typeface="Gill Sans"/>
                <a:ea typeface="Gill Sans"/>
                <a:cs typeface="Gill Sans"/>
                <a:sym typeface="Gill Sans"/>
              </a:endParaRPr>
            </a:p>
          </p:txBody>
        </p:sp>
      </p:grpSp>
      <p:cxnSp>
        <p:nvCxnSpPr>
          <p:cNvPr id="421" name="Google Shape;421;p23"/>
          <p:cNvCxnSpPr/>
          <p:nvPr/>
        </p:nvCxnSpPr>
        <p:spPr>
          <a:xfrm>
            <a:off x="540246" y="629543"/>
            <a:ext cx="8067900" cy="0"/>
          </a:xfrm>
          <a:prstGeom prst="straightConnector1">
            <a:avLst/>
          </a:prstGeom>
          <a:noFill/>
          <a:ln cap="flat" cmpd="sng" w="25400">
            <a:solidFill>
              <a:srgbClr val="8723C7"/>
            </a:solidFill>
            <a:prstDash val="solid"/>
            <a:miter lim="400000"/>
            <a:headEnd len="sm" w="sm" type="none"/>
            <a:tailEnd len="sm" w="sm" type="none"/>
          </a:ln>
        </p:spPr>
      </p:cxnSp>
      <p:sp>
        <p:nvSpPr>
          <p:cNvPr id="422" name="Google Shape;422;p23"/>
          <p:cNvSpPr/>
          <p:nvPr/>
        </p:nvSpPr>
        <p:spPr>
          <a:xfrm>
            <a:off x="540246" y="4263239"/>
            <a:ext cx="151870" cy="113897"/>
          </a:xfrm>
          <a:prstGeom prst="rect">
            <a:avLst/>
          </a:prstGeom>
          <a:solidFill>
            <a:srgbClr val="000000">
              <a:alpha val="0"/>
            </a:srgbClr>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SzPts val="500"/>
              <a:buFont typeface="PT Sans"/>
              <a:buNone/>
            </a:pPr>
            <a:r>
              <a:t/>
            </a:r>
            <a:endParaRPr sz="900"/>
          </a:p>
        </p:txBody>
      </p:sp>
      <p:pic>
        <p:nvPicPr>
          <p:cNvPr id="423" name="Google Shape;423;p23" title="A_deep_Dive_Prototype.mkv">
            <a:hlinkClick r:id="rId3"/>
          </p:cNvPr>
          <p:cNvPicPr preferRelativeResize="0"/>
          <p:nvPr/>
        </p:nvPicPr>
        <p:blipFill>
          <a:blip r:embed="rId4">
            <a:alphaModFix/>
          </a:blip>
          <a:stretch>
            <a:fillRect/>
          </a:stretch>
        </p:blipFill>
        <p:spPr>
          <a:xfrm>
            <a:off x="2288200" y="800275"/>
            <a:ext cx="4572000" cy="3429000"/>
          </a:xfrm>
          <a:prstGeom prst="rect">
            <a:avLst/>
          </a:prstGeom>
          <a:noFill/>
          <a:ln>
            <a:noFill/>
          </a:ln>
        </p:spPr>
      </p:pic>
      <p:sp>
        <p:nvSpPr>
          <p:cNvPr id="424" name="Google Shape;424;p23">
            <a:hlinkClick r:id="rId5"/>
          </p:cNvPr>
          <p:cNvSpPr txBox="1"/>
          <p:nvPr/>
        </p:nvSpPr>
        <p:spPr>
          <a:xfrm>
            <a:off x="1912300" y="4320150"/>
            <a:ext cx="5323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sz="1000"/>
              <a:t>https://drive.google.com/file/d/1v4naT4r_y52W6AEYRk-0BzChz4JvK4pj/view?usp=sharing</a:t>
            </a:r>
            <a:endParaRPr sz="1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3"/>
                                        </p:tgtEl>
                                        <p:attrNameLst>
                                          <p:attrName>style.visibility</p:attrName>
                                        </p:attrNameLst>
                                      </p:cBhvr>
                                      <p:to>
                                        <p:strVal val="visible"/>
                                      </p:to>
                                    </p:set>
                                    <p:animEffect filter="fade" transition="in">
                                      <p:cBhvr>
                                        <p:cTn dur="1000"/>
                                        <p:tgtEl>
                                          <p:spTgt spid="4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