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390" r:id="rId3"/>
    <p:sldId id="336" r:id="rId4"/>
    <p:sldId id="259" r:id="rId5"/>
    <p:sldId id="260" r:id="rId6"/>
    <p:sldId id="337" r:id="rId7"/>
    <p:sldId id="338" r:id="rId8"/>
    <p:sldId id="339" r:id="rId9"/>
    <p:sldId id="340" r:id="rId10"/>
    <p:sldId id="341" r:id="rId11"/>
    <p:sldId id="393" r:id="rId12"/>
    <p:sldId id="383" r:id="rId13"/>
    <p:sldId id="384" r:id="rId14"/>
    <p:sldId id="385" r:id="rId15"/>
    <p:sldId id="386" r:id="rId16"/>
    <p:sldId id="387" r:id="rId17"/>
    <p:sldId id="381" r:id="rId18"/>
    <p:sldId id="389" r:id="rId19"/>
    <p:sldId id="388" r:id="rId20"/>
    <p:sldId id="298" r:id="rId21"/>
    <p:sldId id="29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12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396 709,'0'41,"0"21,0 0,0-20,0 20,0 0,0-42,0 42,0-21,-16 21,16-41,0 20,-16 1,16-1,0 0,0 1,0-22,0 1,0 0,0-1,-16-20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850 738,'20'0,"1"0,-1 0,21 0,0 0,0 0,0 0,0 18,-20-18,19 0,22 35,-21-35,0 0,-21 0,1 0,-1 18,1-18,-1 0,1 0,-21 17</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1285 605,'0'21,"-21"41,1 0,-1 1,21 20,-61 21,40-63,1 21,20-20,-21 20,21-20,0-21,0-1,0 22,21-1,-21-20,20-21,-20 21,62 0,-21 0,-21-1,1-20,40 42,-41-21,21-21,21 62,-21-62,-41 21,41-21,0 20,-41 1,-21-21,-40 0,-1 0,1 0,20 0,-20 0,-1 0,-20 0,41 0,-20 0,20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1004 746,'21'0,"20"0,1-37,-1 37,21-18,-20 18,20 0,0 0,-41-19,20 19,-20 0,20 0,-20-19,0 19,20 0,1-18,-22 18,1 0,41 0,-41-19,20 19,-20 0,20 0,-20 0,0 0,0 0,-1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1761 1570,'21'0,"-21"-42,0 0,0 1,0-1,0 0,-21-41,21 20,-42-41,22 20,-1-20,0 20,0 43,1-1,-1 0,21 0,-42 1,22 20,-1 0,0 21,0 0,1 0,-1 0,0 0,-20 0,20 0,-20 21,20-21,0 21,-20 0,-1-1,21 22,1-42,20 21,0 21,-21 0,21 20,0-41,21 21,41 0,0-1,-20 1,41 0,-21-1,-21 1,21 0,1 0,-22-21,1-1,-22-20,43 63,-43-63,22 21,20 21,-41-21,-1-1,22 22,-21-42,-1 21,1 0,-21 0,21-21,-21 21,21-1,-1 1,-20 21,0-21,0 21,0-21,-20-1,-22 22,-62 0,84-21,-43 21,1-22,-21 1,42 0,-1-21,-20 0,21 0,20 0,-41 0,41 0,-20 0,20 0,0 0,-20-21,41 0,0-20,20-1,-20 0,42-20,-21 20,61-21,-61 1,21 41,41-42,-63 42,22 0,-21-20,-1 41,22-21,-42 0,21 21,-21-21,20 21,1-42,0 42,20-21,-20 1,-21-1,21 21,-1 0,-20-21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1244 606,'21'0,"21"0,-22 0,22 0,-21 0,21 0,0 0,-1 0,22 0,20 0,-41 0,21 0,-1 0,-41 21,42-1,-42-20,21 21,-22 0,1 0,-21-1,0 1,0 0,0-1,0 1,0 20,0 22,0-22,0 21,0-20,-21-1,1 0,-43 21,42-41,21 0,-21 0,0-1,0-20,1 21,-1-21,21 21,-21-21,0 20,0-20,21 21,-21-21,-21 21,22-1,-1-20,0 0,0 0,21 21,-21 0,0-21,0 0,42 0,21 0,0 0,-1 0,-20 0,42 0,0 0,-43 0,43 0,-21 0,20 0,-20 0,21 0,-21 0,-1 0,1 0,0 0,-21 0,20 0,-20 21,0-21,0 0,21 20,-21-20,0 0,20 0,-20 0,0 0,0 0,21 0,-21 0,-1 0,22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00B050"/>
    </inkml:brush>
  </inkml:definitions>
  <inkml:trace contextRef="#ctx0" brushRef="#br0">380 622,'0'-21,"42"21,-22 0,42 0,1 0,19 42,-40-42,-1 20,42 22,-62-1,-1-41,1 42,0-42,0 62,-21-41,0 0,41 20,-41 1,0-22,0 22,0-21,-21-21,1 20,-1 1,0-21,0 21,-20-21,20 0,1 21,-1-21,0 21,1-21,-1 0,0 20,0-20,1 21,-1-21,21 21,-21-21,1 21,-1-21,0 0,0 0,-20 20,62-20,20 0,104 0,-103 0,20 0,0 0,0 0,-41 0,-1 0,22 0,-22 0,22 0,-1 0,-20 0,0 21,-1 0,-20 0,0-1,0 22,-20-42,-22 41,42-20,-41-21,-1 42,22-42,-42 20,41-20,-21 21,-20-21,0 42,0-42,0 0,21 0,-42 20,41-20,-20 0,42 0,-1 0,0 0,-20 21,20-21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00B050"/>
    </inkml:brush>
  </inkml:definitions>
  <inkml:trace contextRef="#ctx0" brushRef="#br0">1474 867,'0'-21,"0"0,0 0,-20-21,20 21,-21 0,-20-62,0 62,41 0,-42-21,22 42,-22-21,42 0,-41 0,20 21,1-21,-21 0,20 21,-20 0,-1 0,22 0,-1 0,0 0,-41 0,62 21,-41-21,0 42,0 0,41-21,0 21,-21-21,21 20,0 1,0 0,0-21,41 42,-41-21,21-21,41 42,-62-21,41-21,-20 20,41-20,-42 0,22 0,-22 0,22 0,-22-21,1 0,20 0,-20 0,20 0,-20 0,20 0,-20 0,-1 0,22 0,-22 0,-20-21,41 0,-41 0,0 0,21 0,-21 1,0-22,41 21,-41 0,0 0,0 84,0-42,-41 125,0-62,20-42,21 21,-20 0,20-42,-21 41,21 1,0-21,0 0,0-21,0 42,0-21,0 0,0 20,0-20,0 0,0 21,0-42,0 21,0-21,0 21,0-21,0 0,0 21,0-21,0-1,-21 1,21 0,0 0,0 0,-20 0,20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00B050"/>
    </inkml:brush>
  </inkml:definitions>
  <inkml:trace contextRef="#ctx0" brushRef="#br0">1367 576,'0'-21,"-41"21,20 0,0 21,0 20,-21 1,21 20,-41 1,41-43,-21 64,21-64,21 22,-63 62,42-63,-41 22,41-22,21 22,-21-43,21 22,-21-1,21 1,0-21,21 0,21 20,20-20,-41 0,63 20,20-20,43 0,-43-21,42 41,63-20,-42-21,-41 0,20 0,-83 0,-1 0,-20 0,-21 0,-63-21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00B050"/>
    </inkml:brush>
  </inkml:definitions>
  <inkml:trace contextRef="#ctx0" brushRef="#br0">1051 570,'0'21,"0"41,-38 22,19-43,19 126,-19-42,19-42,-20 42,20-63,-38 1,38-22,-19 22,19-42,0 20,0-20,0 21,0-21,0 20,0-20,0 0,-19 41,19-41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00B050"/>
    </inkml:brush>
  </inkml:definitions>
  <inkml:trace contextRef="#ctx0" brushRef="#br0">1879 1005,'0'-21,"0"1,0-1,0 0,0 0,0 0,0 0,0 1,0-1,0-42,0 22,-41-1,41 0,-41 21,20-20,-41 20,41-21,-41 21,21 1,0-22,-1 42,22 0,-42-21,20 21,22 0,-1 0,-20 0,20 0,0 0,1 0,-1 0,21 21,0 0,0 20,0 22,0-21,0 20,0 1,0-1,0-20,41 41,21 0,0-41,42 62,-63-62,42 41,-63-62,22 21,20-21,-62 0,20-1,22 22,-1 0,-20-21,-21-1,20 1,1 0,-21 0,0 0,0 0,0-1,0 1,-41 0,-1-21,22 0,-22 0,1 0,0 0,-1 0,1 0,20 0,-41 0,42 0,-1 0,-20-21,20 21,0-21,1 21,20-20,-21-1,21 0,0 0,0 0,0 0,0 1,0-1,21-21,61 0,-40 1,20-1,41 0,-62 1,21-1,21 0,-42 22,-20-1,41-21,-41 21,-1 21,-20-21,21 21,0-21,-21 1,0-1,20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782 705,'20'0,"22"0,-1 0,0 0,-20 0,20 0,1 0,-22 0,22 21,20 0,-62-1,41-20,-20 21,20-21,-20 21,-21 0,20-21,-20 20,0 1,0 0,0 20,0-20,-20 42,-22-43,22 22,-42-1,0-20,-21 0,21 41,0-41,-41 21,41-22,0 1,-42 0,84-21,-1 0,-20 21,20-21,21 20,41-20,63 0,-22 0,22 0,-1 0,-20 0,-21 0,20 0,-61 0,20 0,21 0,-41 0,0 0,-21 21,0 21,0-1,0 1,0-1,0-20,0 0,-42 0,22-1,-22 1,42 0,-20-21,-22 0,-20 21,42-21,-42 20,20 1,1-21,-21 0,0 0,41 0,-20 0,20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7030A0"/>
    </inkml:brush>
  </inkml:definitions>
  <inkml:trace contextRef="#ctx0" brushRef="#br0">452 423,'-21'21,"21"20,0 1,0-1,0 21,0 0,0-20,0 20,0 0,0-41,0 41,21 0,-21-41,20 0,1-21,-21 21,21-1,-1-20,22 0,-22 21,42 0,21 20,-21-20,20 41,1-62,0 21,-1 20,-20-41,-62 21,21-21,-1 0,-40 0,-1 21,-82 20,62-41,20 0,-20 0,-1 0,1 0,20 0,-41 0,21 0,0 0,-21 0,41 0,-20 0,20 0,1 0,-1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7030A0"/>
    </inkml:brush>
  </inkml:definitions>
  <inkml:trace contextRef="#ctx0" brushRef="#br0">438 430,'41'14,"42"-14,-22 0,22 0,-21 15,20-15,-20 0,20 0,-61 0,20 0,0 0,0 0,-20 0,-1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7030A0"/>
    </inkml:brush>
  </inkml:definitions>
  <inkml:trace contextRef="#ctx0" brushRef="#br0">1359 439,'-21'0,"0"0,1 63,-42 41,62-21,-21 1,21 20,0-63,0 43,0-42,0 20,0-41,41 41,-41-41,42 0,-1-21,-20 42,-1-42,1 0,20 21,-20 0,41-1,-41 1,41 0,-42-21,1 0,20 42,1-21,-22-1,-20 1,0 0,-20 0,20 0,-21-21,-20 21,20-21,-41 41,0-20,0 0,-41-21,61 42,-40-21,20-1,0-20,0 21,20 0,1-21,20 0,-20 0,41-42,0 22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7030A0"/>
    </inkml:brush>
  </inkml:definitions>
  <inkml:trace contextRef="#ctx0" brushRef="#br0">927 450,'41'0,"-21"0,21 0,-21 0,82 0,-42 0,1 14,-20-14,0 0,-21 15,0-15,1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00B0F0"/>
    </inkml:brush>
  </inkml:definitions>
  <inkml:trace contextRef="#ctx0" brushRef="#br0">1546 1284,'0'-21,"0"-21,-21 21,-20-21,41 0,-21 0,0 21,0-42,0 21,1-21,-43-21,63 21,-20 42,-1-42,-21 20,21-20,-20 0,20 63,0-42,-41-21,62 42,-21 21,0-21,1 21,-1-21,0 21,0 0,1 0,-1 0,0 0,-21 0,1 0,41 21,-42 0,1 42,-1-21,1 0,20 0,-21 64,22-22,-22 0,42 21,0 0,0-21,0-21,0 0,0 1,0-22,42 21,-1-21,1 21,-1-42,63 42,-42-63,1 42,-22-21,42 0,-62-21,0 0,41 0,-41 0,41 0,-41 0,0 0,21-21,-42 0,41 0,21-42,-62 42,0 0,21 0,-21 0,0 0,21-21,0 0,-21 21,21-64,20 64,-41-42,42 21,-22 21,-20-21,0 21,21 21,-21 63,0 21,-62 211,20-148,1 21,41-20,-21 41,0-42,0 21,-20-42,41 1,-21 20,21-63,0 0,0-42,0 0,0 21,0-42,0 21,0 1,0-1,0-21,0 21,0 0,0 0,0-21,0 0,0 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00B0F0"/>
    </inkml:brush>
  </inkml:definitions>
  <inkml:trace contextRef="#ctx0" brushRef="#br0">1742 970,'21'0,"-21"-21,0 1,0-1,0-21,0-20,-21 20,0-20,0 21,-20-1,20-41,-20 62,-1-41,22 41,-22 0,21-20,-20 41,-1-21,1 21,20-21,0 21,-41 0,42 0,-1 0,0 0,0 0,1 0,-1 0,-21 0,22 0,-1 21,21 0,0-1,0 22,0-21,0-1,0 43,21-42,41 20,0 1,21-1,-21-20,0 41,42-20,-42 0,0-1,21 1,-20-22,-22 1,-20-21,-1 42,22-21,-21-1,-21 1,41 0,-41 0,21 20,-21 1,0-21,21 20,-21-20,0 0,0 0,0-1,0 1,-21 0,0 0,-20-21,-1 0,1 20,-1 1,1-21,-1 0,22 0,-22 0,1 0,-1 0,1 0,-21 0,20 0,1-41,41 20,0-21,0 1,0 20,0-21,0 1,0-42,41 41,21-83,-20 84,41-42,-21 20,-21 22,1-21,-1 41,21-42,-20 63,-1-41,-20 41,0 0,-21-21,21 21,-1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C000"/>
    </inkml:brush>
  </inkml:definitions>
  <inkml:trace contextRef="#ctx0" brushRef="#br0">1337 637,'0'-21,"0"0,0-21,21 0,-21 0,20 21,-20-21,0 0,0 0,0 21,0-21,-20 21,-21 0,20 21,1 0,-22-21,22 21,-21 0,0 0,0 0,20 0,-41 0,42 0,-1 0,-20 0,41 21,-20-21,20 21,-21 0,1 0,-1 0,1 21,20-21,0 0,-21 42,21-21,0-21,0 42,0-42,0 21,0-21,0 21,0 0,0 0,21-1,-21 1,20 21,21 0,-41-42,21 0,-1 21,1-21,-1 0,1-21,20 42,0-42,-20 0,20 0,-21 0,1 0,-1 0,-20-21,21 0,41-21,-42 0,1 21,-1-21,1 21,-1-21,-20 21,21-21,-21 21,20 21,-20-21,0 1,0-1,0 0,0 0,0 0,0-21,0 21,0-21,0 21,0-42,21 42,-1 21,-20 21,0 42,0 0,0-21,0 21,0-1,0-20,0 0,-20 0,20-21,0 21,0-21,0 0,0 21,0 0,0-21,0 0,0 0,0 21,0-21,0 0,0 21,0 0,0 21,0-42,0 21,0-21,0 21,0-21,0 21,0 0,0 21,0-42,-41 42,41-21,0-21,0 42,0-42,0 21,0-22,0 22,0 0,0-21,0 0,0 21,0 0,0 0,0-21,0 21,0-21,0 0,0 0,0 0,0 21,0-21,0 21,0-21,0 21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988 599,'-41'21,"41"20,-42 21,1 0,20 21,0-42,-20 21,41-41,0 40,0-40,0 20,21-20,-1-21,1 0,41 21,-20-1,20 1,0-21,1 21,-1-1,-21 1,21 0,-20-21,-21 0,-1 0,1 0,0 20,0-20,-1 0,-20 21,-62 0,-62-1,41 1,0-21,-42 41,42-41,-41 0,41 0,21 0,0 0,20 0,1 0,20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496 693,'21'0,"0"0,20 0,-20 0,0 0,20 0,1 0,0 0,-22 0,22 0,62 0,-21-17,42 17,0-36,-42 19,63-1,-105 18,1 0,-21 0,41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884 595,'20'0,"-20"62,-41 43,20-43,1 42,-42 0,41-21,-41 1,62-1,-21-20,1-1,20 0,0-41,0 21,0-21,0 20,0-20,20 0,22 0,-22 0,1-1,41-20,-41 42,41-21,0-21,0 0,-21 21,83 20,-103-41,-1 0,22 0,-1 21,0-21,-20 0,0 0,-1 0,1 0,0-21,-1 21,-20-20,0-1,0 0,0-21,0 21,0-20,0 20,-20-41,-1 20,-20 0,20 1,0 20,-20-21,0 21,41 1,-42 20,1 0,20 0,-20 0,0 0,20 0,0 0,-41 0,21 0,0 0,-21 0,0 0,20 0,22 0,-1 0,0 0,1 0,-1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1433 927,'0'-21,"0"0,0-21,0 0,-21 21,0-21,-20 0,20 21,0 0,1 0,-22 0,21 0,0 21,-41 0,41 0,1 0,-1 0,-21 0,22 0,-22 0,21 0,1 0,20 21,0 21,0-21,62 21,-41-42,41 42,-21-21,-20 0,41 0,-41 0,21-21,20 21,-41-21,0 0,-1 0,1 0,0 0,20 0,-20 0,0 0,0 0,-1 0,1 0,0 0,20 0,-20 0,0 0,0 0,-1-21,1 0,-21-21,0 21,-21 21,1 0,-1 21,-41 21,-21 21,41 20,-20-20,20 21,-20 42,-21-21,0 21,0 0,41-42,1 62,-1-41,22 0,-43 0,63-42,-62 0,41 21,21-42,-20-21,20-1,0 22,-42 21,42-42,0 0,0 0,0 0,0 0,0 0,0 21,0-21,0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829 728,'20'0,"21"0,0 0,21 0,-42 0,62 0,-41-21,0 21,0 0,-21 0,0 0,1 0,20 0,-21 41,21 1,-41-1,21 21,-21 20,0-40,0 40,0-41,0 21,0-20,0-1,-21 0,1-20,-1 0,-20 20,-20-21,0-20,-1 21,21-21,-20 21,41-21,-1 0,1 0,40 0,41 0,-20 0,0 0,21 0,-21 0,-21 0,0 0,1 0,-1 0,1 0,-1 0,1 0,-21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920 702,'21'0,"0"0,-21 21,0 41,0 21,0 0,0-21,0 21,0-20,0 20,0-62,0 20,0-20,0 20,20-20,1 0,0 0,0-1,-1 1,43 21,40-1,-40-20,20 0,21 20,-63-20,42 20,-21-41,-20 21,20-21,0 0,-20 0,-21 0,-1 0,1 0,-21-41,0 20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7-08-14T20:20:52"/>
    </inkml:context>
    <inkml:brush xml:id="br0">
      <inkml:brushProperty name="width" value="0.09701" units="cm"/>
      <inkml:brushProperty name="height" value="0.09701" units="cm"/>
      <inkml:brushProperty name="color" value="#FF0000"/>
    </inkml:brush>
  </inkml:definitions>
  <inkml:trace contextRef="#ctx0" brushRef="#br0">1494 700,'0'21,"-21"63,1-1,-1 22,-20-1,21 1,-62 62,21-41,-42 125,63-168,-22 43,42-1,-1-41,1-21,-1 20,21-62,-20-21,20 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chemeClr val="bg1"/>
        </a:solidFill>
        <a:effectLst/>
      </p:bgPr>
    </p:bg>
    <p:spTree>
      <p:nvGrpSpPr>
        <p:cNvPr id="1" name=""/>
        <p:cNvGrpSpPr/>
        <p:nvPr/>
      </p:nvGrpSpPr>
      <p:grpSpPr>
        <a:xfrm>
          <a:off x="0" y="0"/>
          <a:ext cx="0" cy="0"/>
          <a:chOff x="0" y="0"/>
          <a:chExt cx="0" cy="0"/>
        </a:xfrm>
      </p:grpSpPr>
      <p:grpSp>
        <p:nvGrpSpPr>
          <p:cNvPr id="11" name="Group 4"/>
          <p:cNvGrpSpPr/>
          <p:nvPr>
            <p:custDataLst>
              <p:tags r:id="rId1"/>
            </p:custDataLst>
          </p:nvPr>
        </p:nvGrpSpPr>
        <p:grpSpPr bwMode="auto">
          <a:xfrm rot="10800000">
            <a:off x="-13881" y="-27384"/>
            <a:ext cx="4669721" cy="3400797"/>
            <a:chOff x="0" y="0"/>
            <a:chExt cx="5942" cy="4337"/>
          </a:xfrm>
        </p:grpSpPr>
        <p:sp>
          <p:nvSpPr>
            <p:cNvPr id="12" name="AutoShape 5" descr="#wm#_43_31_*Z"/>
            <p:cNvSpPr>
              <a:spLocks noChangeArrowheads="1"/>
            </p:cNvSpPr>
            <p:nvPr>
              <p:custDataLst>
                <p:tags r:id="rId2"/>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AutoShape 6" descr="#wm#_43_31_*Z"/>
            <p:cNvSpPr>
              <a:spLocks noChangeArrowheads="1"/>
            </p:cNvSpPr>
            <p:nvPr>
              <p:custDataLst>
                <p:tags r:id="rId3"/>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4" name="AutoShape 7" descr="#wm#_43_31_*Z"/>
            <p:cNvSpPr>
              <a:spLocks noChangeArrowheads="1"/>
            </p:cNvSpPr>
            <p:nvPr>
              <p:custDataLst>
                <p:tags r:id="rId4"/>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8" descr="#wm#_43_31_*Z"/>
            <p:cNvSpPr>
              <a:spLocks noChangeArrowheads="1"/>
            </p:cNvSpPr>
            <p:nvPr>
              <p:custDataLst>
                <p:tags r:id="rId5"/>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9" descr="#wm#_43_31_*Z"/>
            <p:cNvSpPr>
              <a:spLocks noChangeArrowheads="1"/>
            </p:cNvSpPr>
            <p:nvPr>
              <p:custDataLst>
                <p:tags r:id="rId6"/>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10" descr="#wm#_43_31_*Z"/>
            <p:cNvSpPr>
              <a:spLocks noChangeArrowheads="1"/>
            </p:cNvSpPr>
            <p:nvPr>
              <p:custDataLst>
                <p:tags r:id="rId7"/>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
        <p:nvSpPr>
          <p:cNvPr id="18" name="直角三角形 17"/>
          <p:cNvSpPr/>
          <p:nvPr/>
        </p:nvSpPr>
        <p:spPr bwMode="auto">
          <a:xfrm rot="10800000">
            <a:off x="10665800" y="2761061"/>
            <a:ext cx="1514367" cy="1561082"/>
          </a:xfrm>
          <a:prstGeom prst="r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19" name="等腰三角形 18"/>
          <p:cNvSpPr/>
          <p:nvPr/>
        </p:nvSpPr>
        <p:spPr bwMode="auto">
          <a:xfrm rot="5400000">
            <a:off x="10482162" y="3862887"/>
            <a:ext cx="2203655" cy="1101829"/>
          </a:xfrm>
          <a:prstGeom prs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20" name="等腰三角形 19"/>
          <p:cNvSpPr/>
          <p:nvPr/>
        </p:nvSpPr>
        <p:spPr bwMode="auto">
          <a:xfrm>
            <a:off x="9931248" y="5699270"/>
            <a:ext cx="2203656" cy="1158730"/>
          </a:xfrm>
          <a:prstGeom prs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21" name="流程图: 合并 20"/>
          <p:cNvSpPr/>
          <p:nvPr/>
        </p:nvSpPr>
        <p:spPr bwMode="auto">
          <a:xfrm>
            <a:off x="8737600" y="5699270"/>
            <a:ext cx="2111838" cy="1066373"/>
          </a:xfrm>
          <a:prstGeom prst="flowChartMerge">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22" name="流程图: 摘录 21"/>
          <p:cNvSpPr/>
          <p:nvPr/>
        </p:nvSpPr>
        <p:spPr bwMode="auto">
          <a:xfrm rot="16200000">
            <a:off x="10568432" y="5153901"/>
            <a:ext cx="2168203" cy="1055275"/>
          </a:xfrm>
          <a:prstGeom prst="flowChartExtract">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2050" name="Rectangle 2"/>
          <p:cNvSpPr>
            <a:spLocks noGrp="1" noChangeArrowheads="1"/>
          </p:cNvSpPr>
          <p:nvPr>
            <p:ph type="ctrTitle" hasCustomPrompt="1"/>
          </p:nvPr>
        </p:nvSpPr>
        <p:spPr>
          <a:xfrm>
            <a:off x="1583268" y="2852738"/>
            <a:ext cx="8879417" cy="792162"/>
          </a:xfrm>
        </p:spPr>
        <p:txBody>
          <a:bodyPr/>
          <a:lstStyle>
            <a:lvl1pPr algn="ctr">
              <a:defRPr sz="4400"/>
            </a:lvl1pPr>
          </a:lstStyle>
          <a:p>
            <a:pPr lvl="0"/>
            <a:r>
              <a:rPr lang="zh-CN" altLang="zh-CN" noProof="0" dirty="0">
                <a:sym typeface="Arial" panose="020B0604020202020204" pitchFamily="34" charset="0"/>
              </a:rPr>
              <a:t>编辑标题</a:t>
            </a:r>
          </a:p>
        </p:txBody>
      </p:sp>
      <p:sp>
        <p:nvSpPr>
          <p:cNvPr id="2051" name="Rectangle 3"/>
          <p:cNvSpPr>
            <a:spLocks noGrp="1" noChangeArrowheads="1"/>
          </p:cNvSpPr>
          <p:nvPr>
            <p:ph type="subTitle" idx="1" hasCustomPrompt="1"/>
          </p:nvPr>
        </p:nvSpPr>
        <p:spPr>
          <a:xfrm>
            <a:off x="1583268" y="3644901"/>
            <a:ext cx="8879417" cy="618441"/>
          </a:xfrm>
        </p:spPr>
        <p:txBody>
          <a:bodyPr/>
          <a:lstStyle>
            <a:lvl1pPr marL="0" indent="0" algn="ctr">
              <a:buFont typeface="Arial" panose="020B0604020202020204" pitchFamily="34" charset="0"/>
              <a:buNone/>
              <a:defRPr sz="2800">
                <a:solidFill>
                  <a:srgbClr val="7BC489"/>
                </a:solidFill>
              </a:defRPr>
            </a:lvl1pPr>
          </a:lstStyle>
          <a:p>
            <a:pPr lvl="0"/>
            <a:r>
              <a:rPr lang="zh-CN" altLang="zh-CN" noProof="0" dirty="0">
                <a:sym typeface="Arial" panose="020B0604020202020204" pitchFamily="34" charset="0"/>
              </a:rPr>
              <a:t>编辑副标题</a:t>
            </a:r>
          </a:p>
        </p:txBody>
      </p:sp>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DC46DD-F88D-48BD-91A1-8675D8F8656E}" type="slidenum">
              <a:rPr lang="zh-CN" altLang="en-US" smtClean="0"/>
              <a:t>‹#›</a:t>
            </a:fld>
            <a:endParaRPr lang="zh-CN" altLang="en-US"/>
          </a:p>
        </p:txBody>
      </p:sp>
      <p:sp>
        <p:nvSpPr>
          <p:cNvPr id="6" name="内容占位符 6"/>
          <p:cNvSpPr>
            <a:spLocks noGrp="1"/>
          </p:cNvSpPr>
          <p:nvPr>
            <p:ph sz="quarter" idx="13"/>
          </p:nvPr>
        </p:nvSpPr>
        <p:spPr>
          <a:xfrm>
            <a:off x="911424" y="1268760"/>
            <a:ext cx="10886876" cy="471929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1269999"/>
            <a:ext cx="9984532" cy="723600"/>
          </a:xfrm>
        </p:spPr>
        <p:txBody>
          <a:bodyPr/>
          <a:lstStyle/>
          <a:p>
            <a:r>
              <a:rPr lang="zh-CN" altLang="en-US" dirty="0"/>
              <a:t>单击此处编辑母版标题样式</a:t>
            </a:r>
          </a:p>
        </p:txBody>
      </p:sp>
      <p:sp>
        <p:nvSpPr>
          <p:cNvPr id="3" name="内容占位符 2"/>
          <p:cNvSpPr>
            <a:spLocks noGrp="1"/>
          </p:cNvSpPr>
          <p:nvPr>
            <p:ph idx="1"/>
          </p:nvPr>
        </p:nvSpPr>
        <p:spPr>
          <a:xfrm>
            <a:off x="912000" y="2277304"/>
            <a:ext cx="10368000" cy="3888000"/>
          </a:xfrm>
        </p:spPr>
        <p:txBody>
          <a:bodyPr/>
          <a:lstStyle>
            <a:lvl1pPr marL="285750" indent="-28575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1" y="1709739"/>
            <a:ext cx="10515600" cy="2852737"/>
          </a:xfrm>
        </p:spPr>
        <p:txBody>
          <a:bodyPr anchor="b"/>
          <a:lstStyle>
            <a:lvl1pPr>
              <a:defRPr sz="6000"/>
            </a:lvl1pPr>
          </a:lstStyle>
          <a:p>
            <a:r>
              <a:rPr lang="zh-CN" altLang="en-US" dirty="0"/>
              <a:t>单击此处编辑标题</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112602" y="2599505"/>
            <a:ext cx="4307349" cy="3236400"/>
          </a:xfrm>
        </p:spPr>
        <p:txBody>
          <a:bodyPr/>
          <a:lstStyle>
            <a:lvl1pPr marL="342900" indent="-342900">
              <a:buFont typeface="Arial" panose="020B0604020202020204" pitchFamily="34" charset="0"/>
              <a:buChar char="•"/>
              <a:defRPr>
                <a:solidFill>
                  <a:schemeClr val="tx1"/>
                </a:solidFill>
                <a:latin typeface="+mn-ea"/>
                <a:ea typeface="+mn-ea"/>
              </a:defRPr>
            </a:lvl1pPr>
            <a:lvl2pPr marL="800100" indent="-342900">
              <a:buFont typeface="Arial" panose="020B0604020202020204" pitchFamily="34" charset="0"/>
              <a:buChar char="•"/>
              <a:defRPr>
                <a:solidFill>
                  <a:schemeClr val="tx1"/>
                </a:solidFill>
                <a:latin typeface="+mn-ea"/>
                <a:ea typeface="+mn-ea"/>
              </a:defRPr>
            </a:lvl2pPr>
            <a:lvl3pPr marL="1200150" indent="-285750">
              <a:buFont typeface="Arial" panose="020B0604020202020204" pitchFamily="34" charset="0"/>
              <a:buChar char="•"/>
              <a:defRPr>
                <a:solidFill>
                  <a:schemeClr val="tx1"/>
                </a:solidFill>
                <a:latin typeface="+mn-ea"/>
                <a:ea typeface="+mn-ea"/>
              </a:defRPr>
            </a:lvl3pPr>
            <a:lvl4pPr marL="1657350" indent="-285750">
              <a:buFont typeface="Arial" panose="020B0604020202020204" pitchFamily="34" charset="0"/>
              <a:buChar char="•"/>
              <a:defRPr>
                <a:solidFill>
                  <a:schemeClr val="tx1"/>
                </a:solidFill>
                <a:latin typeface="+mn-ea"/>
                <a:ea typeface="+mn-ea"/>
              </a:defRPr>
            </a:lvl4pPr>
            <a:lvl5pPr marL="2114550" indent="-285750">
              <a:buFont typeface="Arial" panose="020B0604020202020204" pitchFamily="34" charset="0"/>
              <a:buChar char="•"/>
              <a:defRPr>
                <a:solidFill>
                  <a:schemeClr val="tx1"/>
                </a:solidFill>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672345" y="2599505"/>
            <a:ext cx="4307349" cy="3236400"/>
          </a:xfrm>
        </p:spPr>
        <p:txBody>
          <a:bodyPr/>
          <a:lstStyle>
            <a:lvl1pPr marL="342900" indent="-342900">
              <a:buFont typeface="Arial" panose="020B0604020202020204" pitchFamily="34" charset="0"/>
              <a:buChar char="•"/>
              <a:defRPr>
                <a:solidFill>
                  <a:schemeClr val="tx1"/>
                </a:solidFill>
                <a:latin typeface="+mn-ea"/>
                <a:ea typeface="+mn-ea"/>
              </a:defRPr>
            </a:lvl1pPr>
            <a:lvl2pPr marL="800100" indent="-342900">
              <a:buFont typeface="Arial" panose="020B0604020202020204" pitchFamily="34" charset="0"/>
              <a:buChar char="•"/>
              <a:defRPr>
                <a:solidFill>
                  <a:schemeClr val="tx1"/>
                </a:solidFill>
                <a:latin typeface="+mn-ea"/>
                <a:ea typeface="+mn-ea"/>
              </a:defRPr>
            </a:lvl2pPr>
            <a:lvl3pPr marL="1200150" indent="-285750">
              <a:buFont typeface="Arial" panose="020B0604020202020204" pitchFamily="34" charset="0"/>
              <a:buChar char="•"/>
              <a:defRPr>
                <a:solidFill>
                  <a:schemeClr val="tx1"/>
                </a:solidFill>
                <a:latin typeface="+mn-ea"/>
                <a:ea typeface="+mn-ea"/>
              </a:defRPr>
            </a:lvl3pPr>
            <a:lvl4pPr marL="1657350" indent="-285750">
              <a:buFont typeface="Arial" panose="020B0604020202020204" pitchFamily="34" charset="0"/>
              <a:buChar char="•"/>
              <a:defRPr>
                <a:solidFill>
                  <a:schemeClr val="tx1"/>
                </a:solidFill>
                <a:latin typeface="+mn-ea"/>
                <a:ea typeface="+mn-ea"/>
              </a:defRPr>
            </a:lvl4pPr>
            <a:lvl5pPr marL="2114550" indent="-285750">
              <a:buFont typeface="Arial" panose="020B0604020202020204" pitchFamily="34" charset="0"/>
              <a:buChar char="•"/>
              <a:defRPr>
                <a:solidFill>
                  <a:schemeClr val="tx1"/>
                </a:solidFill>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9" name="Group 3" descr="#wm#_43_21_*Z"/>
          <p:cNvGrpSpPr/>
          <p:nvPr/>
        </p:nvGrpSpPr>
        <p:grpSpPr bwMode="auto">
          <a:xfrm>
            <a:off x="1200153" y="977901"/>
            <a:ext cx="1655488" cy="1152525"/>
            <a:chOff x="0" y="0"/>
            <a:chExt cx="2436" cy="1814"/>
          </a:xfrm>
        </p:grpSpPr>
        <p:sp>
          <p:nvSpPr>
            <p:cNvPr id="10"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p>
          </p:txBody>
        </p:sp>
        <p:sp>
          <p:nvSpPr>
            <p:cNvPr id="11"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日期占位符 1"/>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t>‹#›</a:t>
            </a:fld>
            <a:endParaRPr lang="zh-CN" altLang="en-US"/>
          </a:p>
        </p:txBody>
      </p:sp>
      <p:sp>
        <p:nvSpPr>
          <p:cNvPr id="7" name="标题 6"/>
          <p:cNvSpPr>
            <a:spLocks noGrp="1"/>
          </p:cNvSpPr>
          <p:nvPr>
            <p:ph type="title"/>
          </p:nvPr>
        </p:nvSpPr>
        <p:spPr>
          <a:xfrm>
            <a:off x="1631504" y="1196752"/>
            <a:ext cx="10081683" cy="720725"/>
          </a:xfrm>
        </p:spPr>
        <p:txBody>
          <a:bodyPr/>
          <a:lstStyle/>
          <a:p>
            <a:r>
              <a:rPr lang="zh-CN" altLang="en-US" dirty="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908720"/>
            <a:ext cx="10060451" cy="781968"/>
          </a:xfrm>
        </p:spPr>
        <p:txBody>
          <a:bodyPr/>
          <a:lstStyle/>
          <a:p>
            <a:r>
              <a:rPr lang="zh-CN" altLang="en-US" dirty="0"/>
              <a:t>单击此处编辑母版标题样式</a:t>
            </a:r>
          </a:p>
        </p:txBody>
      </p:sp>
      <p:sp>
        <p:nvSpPr>
          <p:cNvPr id="3" name="文本占位符 2"/>
          <p:cNvSpPr>
            <a:spLocks noGrp="1"/>
          </p:cNvSpPr>
          <p:nvPr>
            <p:ph type="body" idx="1"/>
          </p:nvPr>
        </p:nvSpPr>
        <p:spPr>
          <a:xfrm>
            <a:off x="840318" y="1681163"/>
            <a:ext cx="5158316"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40318" y="2505075"/>
            <a:ext cx="5158316" cy="368458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183717" cy="368458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DC46DD-F88D-48BD-91A1-8675D8F8656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83265" y="2636912"/>
            <a:ext cx="8880000" cy="1004512"/>
          </a:xfrm>
        </p:spPr>
        <p:txBody>
          <a:bodyPr>
            <a:normAutofit/>
          </a:bodyPr>
          <a:lstStyle>
            <a:lvl1pPr algn="ctr">
              <a:defRPr sz="4400">
                <a:latin typeface="+mj-lt"/>
              </a:defRPr>
            </a:lvl1pPr>
          </a:lstStyle>
          <a:p>
            <a:r>
              <a:rPr lang="zh-CN" altLang="en-US" dirty="0"/>
              <a:t>编辑标题</a:t>
            </a:r>
          </a:p>
        </p:txBody>
      </p:sp>
      <p:sp>
        <p:nvSpPr>
          <p:cNvPr id="10" name="日期占位符 9"/>
          <p:cNvSpPr>
            <a:spLocks noGrp="1"/>
          </p:cNvSpPr>
          <p:nvPr>
            <p:ph type="dt" sz="half" idx="10"/>
          </p:nvPr>
        </p:nvSpPr>
        <p:spPr/>
        <p:txBody>
          <a:bodyPr/>
          <a:lstStyle/>
          <a:p>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42DC46DD-F88D-48BD-91A1-8675D8F8656E}" type="slidenum">
              <a:rPr lang="zh-CN" altLang="en-US" smtClean="0"/>
              <a:t>‹#›</a:t>
            </a:fld>
            <a:endParaRPr lang="zh-CN" altLang="en-US"/>
          </a:p>
        </p:txBody>
      </p:sp>
      <p:grpSp>
        <p:nvGrpSpPr>
          <p:cNvPr id="13" name="Group 4"/>
          <p:cNvGrpSpPr/>
          <p:nvPr>
            <p:custDataLst>
              <p:tags r:id="rId1"/>
            </p:custDataLst>
          </p:nvPr>
        </p:nvGrpSpPr>
        <p:grpSpPr bwMode="auto">
          <a:xfrm>
            <a:off x="7546959" y="3429000"/>
            <a:ext cx="4669721" cy="3400797"/>
            <a:chOff x="0" y="0"/>
            <a:chExt cx="5942" cy="4337"/>
          </a:xfrm>
        </p:grpSpPr>
        <p:sp>
          <p:nvSpPr>
            <p:cNvPr id="14" name="AutoShape 5" descr="#wm#_43_31_*Z"/>
            <p:cNvSpPr>
              <a:spLocks noChangeArrowheads="1"/>
            </p:cNvSpPr>
            <p:nvPr>
              <p:custDataLst>
                <p:tags r:id="rId2"/>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6" descr="#wm#_43_31_*Z"/>
            <p:cNvSpPr>
              <a:spLocks noChangeArrowheads="1"/>
            </p:cNvSpPr>
            <p:nvPr>
              <p:custDataLst>
                <p:tags r:id="rId3"/>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7" descr="#wm#_43_31_*Z"/>
            <p:cNvSpPr>
              <a:spLocks noChangeArrowheads="1"/>
            </p:cNvSpPr>
            <p:nvPr>
              <p:custDataLst>
                <p:tags r:id="rId4"/>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8" descr="#wm#_43_31_*Z"/>
            <p:cNvSpPr>
              <a:spLocks noChangeArrowheads="1"/>
            </p:cNvSpPr>
            <p:nvPr>
              <p:custDataLst>
                <p:tags r:id="rId5"/>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8" name="AutoShape 9" descr="#wm#_43_31_*Z"/>
            <p:cNvSpPr>
              <a:spLocks noChangeArrowheads="1"/>
            </p:cNvSpPr>
            <p:nvPr>
              <p:custDataLst>
                <p:tags r:id="rId6"/>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9" name="AutoShape 10" descr="#wm#_43_31_*Z"/>
            <p:cNvSpPr>
              <a:spLocks noChangeArrowheads="1"/>
            </p:cNvSpPr>
            <p:nvPr>
              <p:custDataLst>
                <p:tags r:id="rId7"/>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60661" y="2662480"/>
            <a:ext cx="6038400" cy="328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7056107" y="2673856"/>
            <a:ext cx="3844800" cy="3312000"/>
          </a:xfrm>
        </p:spPr>
        <p:txBody>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grpSp>
        <p:nvGrpSpPr>
          <p:cNvPr id="8" name="Group 3" descr="#wm#_43_21_*Z"/>
          <p:cNvGrpSpPr/>
          <p:nvPr/>
        </p:nvGrpSpPr>
        <p:grpSpPr bwMode="auto">
          <a:xfrm>
            <a:off x="1271464" y="977901"/>
            <a:ext cx="1702289" cy="1152525"/>
            <a:chOff x="0" y="0"/>
            <a:chExt cx="2436" cy="1814"/>
          </a:xfrm>
        </p:grpSpPr>
        <p:sp>
          <p:nvSpPr>
            <p:cNvPr id="9"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p>
          </p:txBody>
        </p:sp>
        <p:sp>
          <p:nvSpPr>
            <p:cNvPr id="10"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标题 1"/>
          <p:cNvSpPr>
            <a:spLocks noGrp="1"/>
          </p:cNvSpPr>
          <p:nvPr>
            <p:ph type="title" hasCustomPrompt="1"/>
          </p:nvPr>
        </p:nvSpPr>
        <p:spPr>
          <a:xfrm>
            <a:off x="2261269" y="1193232"/>
            <a:ext cx="8059200" cy="723600"/>
          </a:xfrm>
        </p:spPr>
        <p:txBody>
          <a:bodyPr anchor="b"/>
          <a:lstStyle>
            <a:lvl1pPr>
              <a:defRPr sz="4000"/>
            </a:lvl1pPr>
          </a:lstStyle>
          <a:p>
            <a:r>
              <a:rPr lang="zh-CN" altLang="en-US" dirty="0"/>
              <a:t>编辑标题</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DC46DD-F88D-48BD-91A1-8675D8F8656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517" y="1270001"/>
            <a:ext cx="2743200" cy="5389563"/>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814917" y="1270001"/>
            <a:ext cx="8026400" cy="5389563"/>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09600" y="6554100"/>
            <a:ext cx="2844800" cy="259277"/>
          </a:xfrm>
        </p:spPr>
        <p:txBody>
          <a:bodyPr/>
          <a:lstStyle/>
          <a:p>
            <a:endParaRPr lang="zh-CN" altLang="en-US"/>
          </a:p>
        </p:txBody>
      </p:sp>
      <p:sp>
        <p:nvSpPr>
          <p:cNvPr id="8" name="页脚占位符 7"/>
          <p:cNvSpPr>
            <a:spLocks noGrp="1"/>
          </p:cNvSpPr>
          <p:nvPr>
            <p:ph type="ftr" sz="quarter" idx="11"/>
          </p:nvPr>
        </p:nvSpPr>
        <p:spPr>
          <a:xfrm>
            <a:off x="4165600" y="6554100"/>
            <a:ext cx="3860800" cy="259277"/>
          </a:xfrm>
        </p:spPr>
        <p:txBody>
          <a:bodyPr/>
          <a:lstStyle/>
          <a:p>
            <a:endParaRPr lang="zh-CN" altLang="en-US"/>
          </a:p>
        </p:txBody>
      </p:sp>
      <p:sp>
        <p:nvSpPr>
          <p:cNvPr id="9" name="灯片编号占位符 8"/>
          <p:cNvSpPr>
            <a:spLocks noGrp="1"/>
          </p:cNvSpPr>
          <p:nvPr>
            <p:ph type="sldNum" sz="quarter" idx="12"/>
          </p:nvPr>
        </p:nvSpPr>
        <p:spPr>
          <a:xfrm>
            <a:off x="8737600" y="6554100"/>
            <a:ext cx="2844800" cy="259277"/>
          </a:xfrm>
        </p:spPr>
        <p:txBody>
          <a:bodyPr/>
          <a:lstStyle/>
          <a:p>
            <a:fld id="{42DC46DD-F88D-48BD-91A1-8675D8F8656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23486" y="1196107"/>
            <a:ext cx="854621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ltLang="zh-CN" dirty="0">
                <a:sym typeface="Arial" panose="020B0604020202020204" pitchFamily="34" charset="0"/>
              </a:rPr>
              <a:t>单击此处编辑母版标题样式</a:t>
            </a:r>
          </a:p>
        </p:txBody>
      </p:sp>
      <p:sp>
        <p:nvSpPr>
          <p:cNvPr id="1027" name="Rectangle 3"/>
          <p:cNvSpPr>
            <a:spLocks noGrp="1" noChangeArrowheads="1"/>
          </p:cNvSpPr>
          <p:nvPr>
            <p:ph type="body" idx="1"/>
          </p:nvPr>
        </p:nvSpPr>
        <p:spPr bwMode="auto">
          <a:xfrm>
            <a:off x="609601" y="2133602"/>
            <a:ext cx="10960100" cy="403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zh-CN" dirty="0">
                <a:sym typeface="Arial" panose="020B0604020202020204" pitchFamily="34" charset="0"/>
              </a:rPr>
              <a:t>单击此处编辑母版文本样式</a:t>
            </a:r>
          </a:p>
          <a:p>
            <a:pPr lvl="1"/>
            <a:r>
              <a:rPr lang="zh-CN" altLang="zh-CN" dirty="0">
                <a:sym typeface="Arial" panose="020B0604020202020204" pitchFamily="34" charset="0"/>
              </a:rPr>
              <a:t>第二级</a:t>
            </a:r>
          </a:p>
          <a:p>
            <a:pPr lvl="2"/>
            <a:r>
              <a:rPr lang="zh-CN" altLang="zh-CN" dirty="0">
                <a:sym typeface="Arial" panose="020B0604020202020204" pitchFamily="34" charset="0"/>
              </a:rPr>
              <a:t>第三级</a:t>
            </a:r>
          </a:p>
          <a:p>
            <a:pPr lvl="3"/>
            <a:r>
              <a:rPr lang="zh-CN" altLang="zh-CN" dirty="0">
                <a:sym typeface="Arial" panose="020B0604020202020204" pitchFamily="34" charset="0"/>
              </a:rPr>
              <a:t>第四级</a:t>
            </a:r>
          </a:p>
          <a:p>
            <a:pPr lvl="4"/>
            <a:r>
              <a:rPr lang="zh-CN" altLang="zh-CN" dirty="0">
                <a:sym typeface="Arial" panose="020B0604020202020204" pitchFamily="34" charset="0"/>
              </a:rPr>
              <a:t>第五级</a:t>
            </a:r>
          </a:p>
        </p:txBody>
      </p:sp>
      <p:sp>
        <p:nvSpPr>
          <p:cNvPr id="1028" name="Rectangle 4"/>
          <p:cNvSpPr>
            <a:spLocks noGrp="1" noChangeArrowheads="1"/>
          </p:cNvSpPr>
          <p:nvPr>
            <p:ph type="dt" sz="half" idx="2"/>
          </p:nvPr>
        </p:nvSpPr>
        <p:spPr bwMode="auto">
          <a:xfrm>
            <a:off x="609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29" name="Rectangle 5"/>
          <p:cNvSpPr>
            <a:spLocks noGrp="1" noChangeArrowheads="1"/>
          </p:cNvSpPr>
          <p:nvPr>
            <p:ph type="ftr" sz="quarter" idx="3"/>
          </p:nvPr>
        </p:nvSpPr>
        <p:spPr bwMode="auto">
          <a:xfrm>
            <a:off x="4165600" y="6381328"/>
            <a:ext cx="3860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黑体" panose="02010609060101010101" pitchFamily="49" charset="-122"/>
                <a:sym typeface="Arial" panose="020B0604020202020204" pitchFamily="34" charset="0"/>
              </a:defRPr>
            </a:lvl1pPr>
          </a:lstStyle>
          <a:p>
            <a:fld id="{42DC46DD-F88D-48BD-91A1-8675D8F8656E}" type="slidenum">
              <a:rPr lang="zh-CN" altLang="en-US" smtClean="0"/>
              <a:t>‹#›</a:t>
            </a:fld>
            <a:endParaRPr lang="zh-CN" altLang="en-US"/>
          </a:p>
        </p:txBody>
      </p:sp>
      <p:sp>
        <p:nvSpPr>
          <p:cNvPr id="11" name="等腰三角形 4"/>
          <p:cNvSpPr/>
          <p:nvPr/>
        </p:nvSpPr>
        <p:spPr>
          <a:xfrm rot="5400000">
            <a:off x="-431800" y="483870"/>
            <a:ext cx="1725930" cy="864235"/>
          </a:xfrm>
          <a:prstGeom prst="triangle">
            <a:avLst>
              <a:gd name="adj" fmla="val 50000"/>
            </a:avLst>
          </a:prstGeom>
          <a:solidFill>
            <a:srgbClr val="94DE94"/>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2" name="等腰三角形 5"/>
          <p:cNvSpPr/>
          <p:nvPr/>
        </p:nvSpPr>
        <p:spPr>
          <a:xfrm rot="10800000">
            <a:off x="10795" y="-1270"/>
            <a:ext cx="1727200" cy="863600"/>
          </a:xfrm>
          <a:prstGeom prst="triangle">
            <a:avLst>
              <a:gd name="adj" fmla="val 50000"/>
            </a:avLst>
          </a:prstGeom>
          <a:solidFill>
            <a:srgbClr val="8EE5C7"/>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3" name="等腰三角形 6"/>
          <p:cNvSpPr/>
          <p:nvPr/>
        </p:nvSpPr>
        <p:spPr>
          <a:xfrm>
            <a:off x="961390" y="31750"/>
            <a:ext cx="1727200" cy="863600"/>
          </a:xfrm>
          <a:prstGeom prst="triangle">
            <a:avLst>
              <a:gd name="adj" fmla="val 50000"/>
            </a:avLst>
          </a:prstGeom>
          <a:solidFill>
            <a:srgbClr val="EBF092"/>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spcBef>
          <a:spcPct val="0"/>
        </a:spcBef>
        <a:spcAft>
          <a:spcPct val="0"/>
        </a:spcAft>
        <a:defRPr sz="4000" kern="1200">
          <a:solidFill>
            <a:srgbClr val="0E9651"/>
          </a:solidFill>
          <a:latin typeface="+mj-ea"/>
          <a:ea typeface="+mj-ea"/>
          <a:cs typeface="+mj-cs"/>
          <a:sym typeface="Arial" panose="020B0604020202020204" pitchFamily="34" charset="0"/>
        </a:defRPr>
      </a:lvl1pPr>
      <a:lvl2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9pPr>
    </p:titleStyle>
    <p:bodyStyle>
      <a:lvl1pPr marL="15875" indent="-15875" algn="l" rtl="0" fontAlgn="base">
        <a:lnSpc>
          <a:spcPct val="120000"/>
        </a:lnSpc>
        <a:spcBef>
          <a:spcPct val="20000"/>
        </a:spcBef>
        <a:spcAft>
          <a:spcPct val="0"/>
        </a:spcAft>
        <a:buFont typeface="Arial" panose="020B0604020202020204" pitchFamily="34" charset="0"/>
        <a:buChar char="•"/>
        <a:defRPr sz="2400" kern="1200">
          <a:solidFill>
            <a:schemeClr val="bg2"/>
          </a:solidFill>
          <a:latin typeface="+mn-ea"/>
          <a:ea typeface="+mn-ea"/>
          <a:cs typeface="+mn-cs"/>
          <a:sym typeface="Arial" panose="020B0604020202020204" pitchFamily="34" charset="0"/>
        </a:defRPr>
      </a:lvl1pPr>
      <a:lvl2pPr marL="742950" indent="-285750" algn="l" rtl="0" fontAlgn="base">
        <a:lnSpc>
          <a:spcPct val="120000"/>
        </a:lnSpc>
        <a:spcBef>
          <a:spcPct val="20000"/>
        </a:spcBef>
        <a:spcAft>
          <a:spcPct val="0"/>
        </a:spcAft>
        <a:buFont typeface="Arial" panose="020B0604020202020204" pitchFamily="34" charset="0"/>
        <a:buChar char="•"/>
        <a:defRPr sz="2000" kern="1200">
          <a:solidFill>
            <a:schemeClr val="bg2"/>
          </a:solidFill>
          <a:latin typeface="+mn-ea"/>
          <a:ea typeface="+mn-ea"/>
          <a:cs typeface="+mn-cs"/>
          <a:sym typeface="Arial" panose="020B0604020202020204" pitchFamily="34" charset="0"/>
        </a:defRPr>
      </a:lvl2pPr>
      <a:lvl3pPr marL="11430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3pPr>
      <a:lvl4pPr marL="16002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4pPr>
      <a:lvl5pPr marL="20574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3.png"/><Relationship Id="rId50" Type="http://schemas.openxmlformats.org/officeDocument/2006/relationships/customXml" Target="../ink/ink24.xml"/><Relationship Id="rId55" Type="http://schemas.openxmlformats.org/officeDocument/2006/relationships/image" Target="../media/image27.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8.xml"/><Relationship Id="rId46" Type="http://schemas.openxmlformats.org/officeDocument/2006/relationships/customXml" Target="../ink/ink22.xml"/><Relationship Id="rId2" Type="http://schemas.openxmlformats.org/officeDocument/2006/relationships/slideLayout" Target="../slideLayouts/slideLayout2.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4.png"/><Relationship Id="rId41" Type="http://schemas.openxmlformats.org/officeDocument/2006/relationships/image" Target="../media/image20.png"/><Relationship Id="rId54" Type="http://schemas.openxmlformats.org/officeDocument/2006/relationships/customXml" Target="../ink/ink26.xml"/><Relationship Id="rId1" Type="http://schemas.openxmlformats.org/officeDocument/2006/relationships/tags" Target="../tags/tag23.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40" Type="http://schemas.openxmlformats.org/officeDocument/2006/relationships/customXml" Target="../ink/ink19.xml"/><Relationship Id="rId45" Type="http://schemas.openxmlformats.org/officeDocument/2006/relationships/image" Target="../media/image22.png"/><Relationship Id="rId53" Type="http://schemas.openxmlformats.org/officeDocument/2006/relationships/image" Target="../media/image26.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4.png"/><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image" Target="../media/image15.png"/><Relationship Id="rId44" Type="http://schemas.openxmlformats.org/officeDocument/2006/relationships/customXml" Target="../ink/ink21.xml"/><Relationship Id="rId52" Type="http://schemas.openxmlformats.org/officeDocument/2006/relationships/customXml" Target="../ink/ink25.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3.xml"/><Relationship Id="rId8" Type="http://schemas.openxmlformats.org/officeDocument/2006/relationships/customXml" Target="../ink/ink3.xml"/><Relationship Id="rId51" Type="http://schemas.openxmlformats.org/officeDocument/2006/relationships/image" Target="../media/image2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custDataLst>
              <p:tags r:id="rId2"/>
            </p:custDataLst>
          </p:nvPr>
        </p:nvSpPr>
        <p:spPr/>
        <p:txBody>
          <a:bodyPr vert="horz" wrap="square" lIns="90170" tIns="46990" rIns="90170" bIns="46990" numCol="1" anchor="ctr" anchorCtr="0" compatLnSpc="1">
            <a:normAutofit/>
          </a:bodyPr>
          <a:lstStyle/>
          <a:p>
            <a:r>
              <a:rPr lang="zh-CN" altLang="en-US">
                <a:latin typeface="+mj-lt"/>
              </a:rPr>
              <a:t>线段树</a:t>
            </a:r>
          </a:p>
        </p:txBody>
      </p:sp>
      <p:sp>
        <p:nvSpPr>
          <p:cNvPr id="2" name="文本框 1"/>
          <p:cNvSpPr txBox="1"/>
          <p:nvPr/>
        </p:nvSpPr>
        <p:spPr>
          <a:xfrm>
            <a:off x="7844155" y="5104130"/>
            <a:ext cx="3623310" cy="583565"/>
          </a:xfrm>
          <a:prstGeom prst="rect">
            <a:avLst/>
          </a:prstGeom>
          <a:noFill/>
        </p:spPr>
        <p:txBody>
          <a:bodyPr wrap="square" rtlCol="0">
            <a:spAutoFit/>
          </a:bodyPr>
          <a:lstStyle/>
          <a:p>
            <a:r>
              <a:rPr lang="zh-CN" altLang="zh-CN" sz="3200"/>
              <a:t>卢铭威</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45234"/>
            <a:ext cx="9984532" cy="723600"/>
          </a:xfrm>
        </p:spPr>
        <p:txBody>
          <a:bodyPr/>
          <a:lstStyle/>
          <a:p>
            <a:r>
              <a:rPr lang="zh-CN" altLang="en-US"/>
              <a:t>？？？什么玩意儿没看懂</a:t>
            </a:r>
          </a:p>
        </p:txBody>
      </p:sp>
      <p:sp>
        <p:nvSpPr>
          <p:cNvPr id="3" name="内容占位符 2"/>
          <p:cNvSpPr>
            <a:spLocks noGrp="1"/>
          </p:cNvSpPr>
          <p:nvPr>
            <p:ph idx="1"/>
          </p:nvPr>
        </p:nvSpPr>
        <p:spPr/>
        <p:txBody>
          <a:bodyPr/>
          <a:lstStyle/>
          <a:p>
            <a:r>
              <a:rPr lang="zh-CN" altLang="en-US" dirty="0">
                <a:solidFill>
                  <a:schemeClr val="tx1"/>
                </a:solidFill>
              </a:rPr>
              <a:t>有时候还是得图文并茂</a:t>
            </a:r>
          </a:p>
          <a:p>
            <a:r>
              <a:rPr lang="zh-CN" altLang="en-US" dirty="0">
                <a:solidFill>
                  <a:schemeClr val="tx1"/>
                </a:solidFill>
              </a:rPr>
              <a:t>我令维护的序列为 </a:t>
            </a:r>
            <a:r>
              <a:rPr lang="en-US" altLang="zh-CN" dirty="0">
                <a:solidFill>
                  <a:schemeClr val="tx1"/>
                </a:solidFill>
              </a:rPr>
              <a:t>A[1~10] = {1,3,5,6,9,2,4,5,8,2}</a:t>
            </a:r>
          </a:p>
          <a:p>
            <a:r>
              <a:rPr lang="zh-CN" altLang="zh-CN" dirty="0">
                <a:solidFill>
                  <a:schemeClr val="tx1"/>
                </a:solidFill>
              </a:rPr>
              <a:t>每种颜色为一层，每一层都是由他的儿子合并得到</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p:cNvPicPr>
            <a:picLocks noGrp="1" noChangeAspect="1"/>
          </p:cNvPicPr>
          <p:nvPr>
            <p:ph idx="1"/>
          </p:nvPr>
        </p:nvPicPr>
        <p:blipFill>
          <a:blip r:embed="rId3"/>
          <a:srcRect l="260" t="1342" r="655" b="2714"/>
          <a:stretch>
            <a:fillRect/>
          </a:stretch>
        </p:blipFill>
        <p:spPr>
          <a:xfrm>
            <a:off x="2104390" y="931545"/>
            <a:ext cx="7982585" cy="5270500"/>
          </a:xfrm>
          <a:prstGeom prst="rect">
            <a:avLst/>
          </a:prstGeom>
          <a:noFill/>
          <a:ln>
            <a:noFill/>
          </a:ln>
        </p:spPr>
      </p:pic>
      <p:sp>
        <p:nvSpPr>
          <p:cNvPr id="7" name="文本框 6"/>
          <p:cNvSpPr txBox="1"/>
          <p:nvPr/>
        </p:nvSpPr>
        <p:spPr>
          <a:xfrm>
            <a:off x="1124585" y="403860"/>
            <a:ext cx="10294620" cy="645160"/>
          </a:xfrm>
          <a:prstGeom prst="rect">
            <a:avLst/>
          </a:prstGeom>
          <a:noFill/>
        </p:spPr>
        <p:txBody>
          <a:bodyPr wrap="square" rtlCol="0">
            <a:spAutoFit/>
          </a:bodyPr>
          <a:lstStyle/>
          <a:p>
            <a:r>
              <a:rPr lang="en-US" altLang="zh-CN" sz="3600">
                <a:sym typeface="+mn-ea"/>
              </a:rPr>
              <a:t>A[1~10] = { 1 , 3 , 5 , 6 , 9 , 2 , 4 , 5 , 8 , 2}</a:t>
            </a:r>
            <a:endParaRPr lang="zh-CN" altLang="en-US" sz="3600"/>
          </a:p>
        </p:txBody>
      </p:sp>
      <mc:AlternateContent xmlns:mc="http://schemas.openxmlformats.org/markup-compatibility/2006" xmlns:p14="http://schemas.microsoft.com/office/powerpoint/2010/main">
        <mc:Choice Requires="p14">
          <p:contentPart p14:bwMode="auto" r:id="rId4">
            <p14:nvContentPartPr>
              <p14:cNvPr id="8" name="墨迹 7"/>
              <p14:cNvContentPartPr/>
              <p14:nvPr/>
            </p14:nvContentPartPr>
            <p14:xfrm>
              <a:off x="2651760" y="5402580"/>
              <a:ext cx="22860" cy="304800"/>
            </p14:xfrm>
          </p:contentPart>
        </mc:Choice>
        <mc:Fallback xmlns="">
          <p:pic>
            <p:nvPicPr>
              <p:cNvPr id="8" name="墨迹 7"/>
            </p:nvPicPr>
            <p:blipFill>
              <a:blip r:embed="rId5"/>
            </p:blipFill>
            <p:spPr>
              <a:xfrm>
                <a:off x="2651760" y="5402580"/>
                <a:ext cx="22860" cy="30480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9" name="墨迹 8"/>
              <p14:cNvContentPartPr/>
              <p14:nvPr/>
            </p14:nvContentPartPr>
            <p14:xfrm>
              <a:off x="3436620" y="5372100"/>
              <a:ext cx="312420" cy="388620"/>
            </p14:xfrm>
          </p:contentPart>
        </mc:Choice>
        <mc:Fallback xmlns="">
          <p:pic>
            <p:nvPicPr>
              <p:cNvPr id="9" name="墨迹 8"/>
            </p:nvPicPr>
            <p:blipFill>
              <a:blip r:embed="rId7"/>
            </p:blipFill>
            <p:spPr>
              <a:xfrm>
                <a:off x="3436620" y="5372100"/>
                <a:ext cx="312420" cy="38862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10" name="墨迹 9"/>
              <p14:cNvContentPartPr/>
              <p14:nvPr/>
            </p14:nvContentPartPr>
            <p14:xfrm>
              <a:off x="3581400" y="4564380"/>
              <a:ext cx="365760" cy="304800"/>
            </p14:xfrm>
          </p:contentPart>
        </mc:Choice>
        <mc:Fallback xmlns="">
          <p:pic>
            <p:nvPicPr>
              <p:cNvPr id="10" name="墨迹 9"/>
            </p:nvPicPr>
            <p:blipFill>
              <a:blip r:embed="rId9"/>
            </p:blipFill>
            <p:spPr>
              <a:xfrm>
                <a:off x="3581400" y="4564380"/>
                <a:ext cx="365760" cy="30480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p14:cNvContentPartPr/>
              <p14:nvPr/>
            </p14:nvContentPartPr>
            <p14:xfrm>
              <a:off x="3779520" y="4610100"/>
              <a:ext cx="419100" cy="38100"/>
            </p14:xfrm>
          </p:contentPart>
        </mc:Choice>
        <mc:Fallback xmlns="">
          <p:pic>
            <p:nvPicPr>
              <p:cNvPr id="11" name="墨迹 10"/>
            </p:nvPicPr>
            <p:blipFill>
              <a:blip r:embed="rId11"/>
            </p:blipFill>
            <p:spPr>
              <a:xfrm>
                <a:off x="3779520" y="4610100"/>
                <a:ext cx="419100" cy="3810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2" name="墨迹 11"/>
              <p14:cNvContentPartPr/>
              <p14:nvPr/>
            </p14:nvContentPartPr>
            <p14:xfrm>
              <a:off x="4686300" y="4533900"/>
              <a:ext cx="312420" cy="457200"/>
            </p14:xfrm>
          </p:contentPart>
        </mc:Choice>
        <mc:Fallback xmlns="">
          <p:pic>
            <p:nvPicPr>
              <p:cNvPr id="12" name="墨迹 11"/>
            </p:nvPicPr>
            <p:blipFill>
              <a:blip r:embed="rId13"/>
            </p:blipFill>
            <p:spPr>
              <a:xfrm>
                <a:off x="4686300" y="4533900"/>
                <a:ext cx="312420" cy="457200"/>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3" name="墨迹 12"/>
              <p14:cNvContentPartPr/>
              <p14:nvPr/>
            </p14:nvContentPartPr>
            <p14:xfrm>
              <a:off x="5539740" y="4503420"/>
              <a:ext cx="373380" cy="792480"/>
            </p14:xfrm>
          </p:contentPart>
        </mc:Choice>
        <mc:Fallback xmlns="">
          <p:pic>
            <p:nvPicPr>
              <p:cNvPr id="13" name="墨迹 12"/>
            </p:nvPicPr>
            <p:blipFill>
              <a:blip r:embed="rId15"/>
            </p:blipFill>
            <p:spPr>
              <a:xfrm>
                <a:off x="5539740" y="4503420"/>
                <a:ext cx="373380" cy="792480"/>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14" name="墨迹 13"/>
              <p14:cNvContentPartPr/>
              <p14:nvPr/>
            </p14:nvContentPartPr>
            <p14:xfrm>
              <a:off x="6316980" y="5387340"/>
              <a:ext cx="213360" cy="289560"/>
            </p14:xfrm>
          </p:contentPart>
        </mc:Choice>
        <mc:Fallback xmlns="">
          <p:pic>
            <p:nvPicPr>
              <p:cNvPr id="14" name="墨迹 13"/>
            </p:nvPicPr>
            <p:blipFill>
              <a:blip r:embed="rId17"/>
            </p:blipFill>
            <p:spPr>
              <a:xfrm>
                <a:off x="6316980" y="5387340"/>
                <a:ext cx="213360" cy="289560"/>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15" name="墨迹 14"/>
              <p14:cNvContentPartPr/>
              <p14:nvPr/>
            </p14:nvContentPartPr>
            <p14:xfrm>
              <a:off x="7010400" y="5349240"/>
              <a:ext cx="373380" cy="373380"/>
            </p14:xfrm>
          </p:contentPart>
        </mc:Choice>
        <mc:Fallback xmlns="">
          <p:pic>
            <p:nvPicPr>
              <p:cNvPr id="15" name="墨迹 14"/>
            </p:nvPicPr>
            <p:blipFill>
              <a:blip r:embed="rId19"/>
            </p:blipFill>
            <p:spPr>
              <a:xfrm>
                <a:off x="7010400" y="5349240"/>
                <a:ext cx="373380" cy="373380"/>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16" name="墨迹 15"/>
              <p14:cNvContentPartPr/>
              <p14:nvPr/>
            </p14:nvContentPartPr>
            <p14:xfrm>
              <a:off x="7018020" y="5334000"/>
              <a:ext cx="213360" cy="601980"/>
            </p14:xfrm>
          </p:contentPart>
        </mc:Choice>
        <mc:Fallback xmlns="">
          <p:pic>
            <p:nvPicPr>
              <p:cNvPr id="16" name="墨迹 15"/>
            </p:nvPicPr>
            <p:blipFill>
              <a:blip r:embed="rId21"/>
            </p:blipFill>
            <p:spPr>
              <a:xfrm>
                <a:off x="7018020" y="5334000"/>
                <a:ext cx="213360" cy="601980"/>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17" name="墨迹 16"/>
              <p14:cNvContentPartPr/>
              <p14:nvPr/>
            </p14:nvContentPartPr>
            <p14:xfrm>
              <a:off x="6477000" y="5623560"/>
              <a:ext cx="220980" cy="38100"/>
            </p14:xfrm>
          </p:contentPart>
        </mc:Choice>
        <mc:Fallback xmlns="">
          <p:pic>
            <p:nvPicPr>
              <p:cNvPr id="17" name="墨迹 16"/>
            </p:nvPicPr>
            <p:blipFill>
              <a:blip r:embed="rId23"/>
            </p:blipFill>
            <p:spPr>
              <a:xfrm>
                <a:off x="6477000" y="5623560"/>
                <a:ext cx="220980" cy="38100"/>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18" name="墨迹 17"/>
              <p14:cNvContentPartPr/>
              <p14:nvPr/>
            </p14:nvContentPartPr>
            <p14:xfrm>
              <a:off x="7604760" y="4610100"/>
              <a:ext cx="220980" cy="388620"/>
            </p14:xfrm>
          </p:contentPart>
        </mc:Choice>
        <mc:Fallback xmlns="">
          <p:pic>
            <p:nvPicPr>
              <p:cNvPr id="18" name="墨迹 17"/>
            </p:nvPicPr>
            <p:blipFill>
              <a:blip r:embed="rId25"/>
            </p:blipFill>
            <p:spPr>
              <a:xfrm>
                <a:off x="7604760" y="4610100"/>
                <a:ext cx="220980" cy="388620"/>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19" name="墨迹 18"/>
              <p14:cNvContentPartPr/>
              <p14:nvPr/>
            </p14:nvContentPartPr>
            <p14:xfrm>
              <a:off x="7650480" y="4693920"/>
              <a:ext cx="342900" cy="53340"/>
            </p14:xfrm>
          </p:contentPart>
        </mc:Choice>
        <mc:Fallback xmlns="">
          <p:pic>
            <p:nvPicPr>
              <p:cNvPr id="19" name="墨迹 18"/>
            </p:nvPicPr>
            <p:blipFill>
              <a:blip r:embed="rId27"/>
            </p:blipFill>
            <p:spPr>
              <a:xfrm>
                <a:off x="7650480" y="4693920"/>
                <a:ext cx="342900" cy="53340"/>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20" name="墨迹 19"/>
              <p14:cNvContentPartPr/>
              <p14:nvPr/>
            </p14:nvContentPartPr>
            <p14:xfrm>
              <a:off x="8519160" y="4488180"/>
              <a:ext cx="365760" cy="518160"/>
            </p14:xfrm>
          </p:contentPart>
        </mc:Choice>
        <mc:Fallback xmlns="">
          <p:pic>
            <p:nvPicPr>
              <p:cNvPr id="20" name="墨迹 19"/>
            </p:nvPicPr>
            <p:blipFill>
              <a:blip r:embed="rId29"/>
            </p:blipFill>
            <p:spPr>
              <a:xfrm>
                <a:off x="8519160" y="4488180"/>
                <a:ext cx="365760" cy="518160"/>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21" name="墨迹 20"/>
              <p14:cNvContentPartPr/>
              <p14:nvPr/>
            </p14:nvContentPartPr>
            <p14:xfrm>
              <a:off x="9479280" y="4617720"/>
              <a:ext cx="533400" cy="327660"/>
            </p14:xfrm>
          </p:contentPart>
        </mc:Choice>
        <mc:Fallback xmlns="">
          <p:pic>
            <p:nvPicPr>
              <p:cNvPr id="21" name="墨迹 20"/>
            </p:nvPicPr>
            <p:blipFill>
              <a:blip r:embed="rId31"/>
            </p:blipFill>
            <p:spPr>
              <a:xfrm>
                <a:off x="9479280" y="4617720"/>
                <a:ext cx="533400" cy="327660"/>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22" name="墨迹 21"/>
              <p14:cNvContentPartPr/>
              <p14:nvPr/>
            </p14:nvContentPartPr>
            <p14:xfrm>
              <a:off x="1950720" y="4579620"/>
              <a:ext cx="327660" cy="373380"/>
            </p14:xfrm>
          </p:contentPart>
        </mc:Choice>
        <mc:Fallback xmlns="">
          <p:pic>
            <p:nvPicPr>
              <p:cNvPr id="22" name="墨迹 21"/>
            </p:nvPicPr>
            <p:blipFill>
              <a:blip r:embed="rId33"/>
            </p:blipFill>
            <p:spPr>
              <a:xfrm>
                <a:off x="1950720" y="4579620"/>
                <a:ext cx="327660" cy="373380"/>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23" name="墨迹 22"/>
              <p14:cNvContentPartPr/>
              <p14:nvPr/>
            </p14:nvContentPartPr>
            <p14:xfrm>
              <a:off x="5730240" y="3413760"/>
              <a:ext cx="289560" cy="731520"/>
            </p14:xfrm>
          </p:contentPart>
        </mc:Choice>
        <mc:Fallback xmlns="">
          <p:pic>
            <p:nvPicPr>
              <p:cNvPr id="23" name="墨迹 22"/>
            </p:nvPicPr>
            <p:blipFill>
              <a:blip r:embed="rId35"/>
            </p:blipFill>
            <p:spPr>
              <a:xfrm>
                <a:off x="5730240" y="3413760"/>
                <a:ext cx="289560" cy="731520"/>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24" name="墨迹 23"/>
              <p14:cNvContentPartPr/>
              <p14:nvPr/>
            </p14:nvContentPartPr>
            <p14:xfrm>
              <a:off x="6438900" y="4229100"/>
              <a:ext cx="571500" cy="411480"/>
            </p14:xfrm>
          </p:contentPart>
        </mc:Choice>
        <mc:Fallback xmlns="">
          <p:pic>
            <p:nvPicPr>
              <p:cNvPr id="24" name="墨迹 23"/>
            </p:nvPicPr>
            <p:blipFill>
              <a:blip r:embed="rId37"/>
            </p:blipFill>
            <p:spPr>
              <a:xfrm>
                <a:off x="6438900" y="4229100"/>
                <a:ext cx="571500" cy="411480"/>
              </a:xfrm>
              <a:prstGeom prst="rect"/>
            </p:spPr>
          </p:pic>
        </mc:Fallback>
      </mc:AlternateContent>
      <mc:AlternateContent xmlns:mc="http://schemas.openxmlformats.org/markup-compatibility/2006" xmlns:p14="http://schemas.microsoft.com/office/powerpoint/2010/main">
        <mc:Choice Requires="p14">
          <p:contentPart p14:bwMode="auto" r:id="rId38">
            <p14:nvContentPartPr>
              <p14:cNvPr id="25" name="墨迹 24"/>
              <p14:cNvContentPartPr/>
              <p14:nvPr/>
            </p14:nvContentPartPr>
            <p14:xfrm>
              <a:off x="6697980" y="4343400"/>
              <a:ext cx="68580" cy="457200"/>
            </p14:xfrm>
          </p:contentPart>
        </mc:Choice>
        <mc:Fallback xmlns="">
          <p:pic>
            <p:nvPicPr>
              <p:cNvPr id="25" name="墨迹 24"/>
            </p:nvPicPr>
            <p:blipFill>
              <a:blip r:embed="rId39"/>
            </p:blipFill>
            <p:spPr>
              <a:xfrm>
                <a:off x="6697980" y="4343400"/>
                <a:ext cx="68580" cy="457200"/>
              </a:xfrm>
              <a:prstGeom prst="rect"/>
            </p:spPr>
          </p:pic>
        </mc:Fallback>
      </mc:AlternateContent>
      <mc:AlternateContent xmlns:mc="http://schemas.openxmlformats.org/markup-compatibility/2006" xmlns:p14="http://schemas.microsoft.com/office/powerpoint/2010/main">
        <mc:Choice Requires="p14">
          <p:contentPart p14:bwMode="auto" r:id="rId40">
            <p14:nvContentPartPr>
              <p14:cNvPr id="26" name="墨迹 25"/>
              <p14:cNvContentPartPr/>
              <p14:nvPr/>
            </p14:nvContentPartPr>
            <p14:xfrm>
              <a:off x="9281160" y="3055620"/>
              <a:ext cx="312420" cy="464820"/>
            </p14:xfrm>
          </p:contentPart>
        </mc:Choice>
        <mc:Fallback xmlns="">
          <p:pic>
            <p:nvPicPr>
              <p:cNvPr id="26" name="墨迹 25"/>
            </p:nvPicPr>
            <p:blipFill>
              <a:blip r:embed="rId41"/>
            </p:blipFill>
            <p:spPr>
              <a:xfrm>
                <a:off x="9281160" y="3055620"/>
                <a:ext cx="312420" cy="464820"/>
              </a:xfrm>
              <a:prstGeom prst="rect"/>
            </p:spPr>
          </p:pic>
        </mc:Fallback>
      </mc:AlternateContent>
      <mc:AlternateContent xmlns:mc="http://schemas.openxmlformats.org/markup-compatibility/2006" xmlns:p14="http://schemas.microsoft.com/office/powerpoint/2010/main">
        <mc:Choice Requires="p14">
          <p:contentPart p14:bwMode="auto" r:id="rId42">
            <p14:nvContentPartPr>
              <p14:cNvPr id="27" name="墨迹 26"/>
              <p14:cNvContentPartPr/>
              <p14:nvPr/>
            </p14:nvContentPartPr>
            <p14:xfrm>
              <a:off x="3284220" y="3223260"/>
              <a:ext cx="297180" cy="358140"/>
            </p14:xfrm>
          </p:contentPart>
        </mc:Choice>
        <mc:Fallback xmlns="">
          <p:pic>
            <p:nvPicPr>
              <p:cNvPr id="27" name="墨迹 26"/>
            </p:nvPicPr>
            <p:blipFill>
              <a:blip r:embed="rId43"/>
            </p:blipFill>
            <p:spPr>
              <a:xfrm>
                <a:off x="3284220" y="3223260"/>
                <a:ext cx="297180" cy="358140"/>
              </a:xfrm>
              <a:prstGeom prst="rect"/>
            </p:spPr>
          </p:pic>
        </mc:Fallback>
      </mc:AlternateContent>
      <mc:AlternateContent xmlns:mc="http://schemas.openxmlformats.org/markup-compatibility/2006" xmlns:p14="http://schemas.microsoft.com/office/powerpoint/2010/main">
        <mc:Choice Requires="p14">
          <p:contentPart p14:bwMode="auto" r:id="rId44">
            <p14:nvContentPartPr>
              <p14:cNvPr id="28" name="墨迹 27"/>
              <p14:cNvContentPartPr/>
              <p14:nvPr/>
            </p14:nvContentPartPr>
            <p14:xfrm>
              <a:off x="3337560" y="3276600"/>
              <a:ext cx="274320" cy="15240"/>
            </p14:xfrm>
          </p:contentPart>
        </mc:Choice>
        <mc:Fallback xmlns="">
          <p:pic>
            <p:nvPicPr>
              <p:cNvPr id="28" name="墨迹 27"/>
            </p:nvPicPr>
            <p:blipFill>
              <a:blip r:embed="rId45"/>
            </p:blipFill>
            <p:spPr>
              <a:xfrm>
                <a:off x="3337560" y="3276600"/>
                <a:ext cx="274320" cy="15240"/>
              </a:xfrm>
              <a:prstGeom prst="rect"/>
            </p:spPr>
          </p:pic>
        </mc:Fallback>
      </mc:AlternateContent>
      <mc:AlternateContent xmlns:mc="http://schemas.openxmlformats.org/markup-compatibility/2006" xmlns:p14="http://schemas.microsoft.com/office/powerpoint/2010/main">
        <mc:Choice Requires="p14">
          <p:contentPart p14:bwMode="auto" r:id="rId46">
            <p14:nvContentPartPr>
              <p14:cNvPr id="29" name="墨迹 28"/>
              <p14:cNvContentPartPr/>
              <p14:nvPr/>
            </p14:nvContentPartPr>
            <p14:xfrm>
              <a:off x="6888480" y="3345180"/>
              <a:ext cx="312420" cy="487680"/>
            </p14:xfrm>
          </p:contentPart>
        </mc:Choice>
        <mc:Fallback xmlns="">
          <p:pic>
            <p:nvPicPr>
              <p:cNvPr id="29" name="墨迹 28"/>
            </p:nvPicPr>
            <p:blipFill>
              <a:blip r:embed="rId47"/>
            </p:blipFill>
            <p:spPr>
              <a:xfrm>
                <a:off x="6888480" y="3345180"/>
                <a:ext cx="312420" cy="487680"/>
              </a:xfrm>
              <a:prstGeom prst="rect"/>
            </p:spPr>
          </p:pic>
        </mc:Fallback>
      </mc:AlternateContent>
      <mc:AlternateContent xmlns:mc="http://schemas.openxmlformats.org/markup-compatibility/2006" xmlns:p14="http://schemas.microsoft.com/office/powerpoint/2010/main">
        <mc:Choice Requires="p14">
          <p:contentPart p14:bwMode="auto" r:id="rId48">
            <p14:nvContentPartPr>
              <p14:cNvPr id="30" name="墨迹 29"/>
              <p14:cNvContentPartPr/>
              <p14:nvPr/>
            </p14:nvContentPartPr>
            <p14:xfrm>
              <a:off x="7063740" y="3429000"/>
              <a:ext cx="182880" cy="15240"/>
            </p14:xfrm>
          </p:contentPart>
        </mc:Choice>
        <mc:Fallback xmlns="">
          <p:pic>
            <p:nvPicPr>
              <p:cNvPr id="30" name="墨迹 29"/>
            </p:nvPicPr>
            <p:blipFill>
              <a:blip r:embed="rId49"/>
            </p:blipFill>
            <p:spPr>
              <a:xfrm>
                <a:off x="7063740" y="3429000"/>
                <a:ext cx="182880" cy="15240"/>
              </a:xfrm>
              <a:prstGeom prst="rect"/>
            </p:spPr>
          </p:pic>
        </mc:Fallback>
      </mc:AlternateContent>
      <mc:AlternateContent xmlns:mc="http://schemas.openxmlformats.org/markup-compatibility/2006" xmlns:p14="http://schemas.microsoft.com/office/powerpoint/2010/main">
        <mc:Choice Requires="p14">
          <p:contentPart p14:bwMode="auto" r:id="rId50">
            <p14:nvContentPartPr>
              <p14:cNvPr id="31" name="墨迹 30"/>
              <p14:cNvContentPartPr/>
              <p14:nvPr/>
            </p14:nvContentPartPr>
            <p14:xfrm>
              <a:off x="3863340" y="2415540"/>
              <a:ext cx="403860" cy="1173480"/>
            </p14:xfrm>
          </p:contentPart>
        </mc:Choice>
        <mc:Fallback xmlns="">
          <p:pic>
            <p:nvPicPr>
              <p:cNvPr id="31" name="墨迹 30"/>
            </p:nvPicPr>
            <p:blipFill>
              <a:blip r:embed="rId51"/>
            </p:blipFill>
            <p:spPr>
              <a:xfrm>
                <a:off x="3863340" y="2415540"/>
                <a:ext cx="403860" cy="1173480"/>
              </a:xfrm>
              <a:prstGeom prst="rect"/>
            </p:spPr>
          </p:pic>
        </mc:Fallback>
      </mc:AlternateContent>
      <mc:AlternateContent xmlns:mc="http://schemas.openxmlformats.org/markup-compatibility/2006" xmlns:p14="http://schemas.microsoft.com/office/powerpoint/2010/main">
        <mc:Choice Requires="p14">
          <p:contentPart p14:bwMode="auto" r:id="rId52">
            <p14:nvContentPartPr>
              <p14:cNvPr id="32" name="墨迹 31"/>
              <p14:cNvContentPartPr/>
              <p14:nvPr/>
            </p14:nvContentPartPr>
            <p14:xfrm>
              <a:off x="7901940" y="2484120"/>
              <a:ext cx="358140" cy="411480"/>
            </p14:xfrm>
          </p:contentPart>
        </mc:Choice>
        <mc:Fallback xmlns="">
          <p:pic>
            <p:nvPicPr>
              <p:cNvPr id="32" name="墨迹 31"/>
            </p:nvPicPr>
            <p:blipFill>
              <a:blip r:embed="rId53"/>
            </p:blipFill>
            <p:spPr>
              <a:xfrm>
                <a:off x="7901940" y="2484120"/>
                <a:ext cx="358140" cy="411480"/>
              </a:xfrm>
              <a:prstGeom prst="rect"/>
            </p:spPr>
          </p:pic>
        </mc:Fallback>
      </mc:AlternateContent>
      <mc:AlternateContent xmlns:mc="http://schemas.openxmlformats.org/markup-compatibility/2006" xmlns:p14="http://schemas.microsoft.com/office/powerpoint/2010/main">
        <mc:Choice Requires="p14">
          <p:contentPart p14:bwMode="auto" r:id="rId54">
            <p14:nvContentPartPr>
              <p14:cNvPr id="33" name="墨迹 32"/>
              <p14:cNvContentPartPr/>
              <p14:nvPr/>
            </p14:nvContentPartPr>
            <p14:xfrm>
              <a:off x="6118860" y="1493520"/>
              <a:ext cx="243840" cy="861060"/>
            </p14:xfrm>
          </p:contentPart>
        </mc:Choice>
        <mc:Fallback xmlns="">
          <p:pic>
            <p:nvPicPr>
              <p:cNvPr id="33" name="墨迹 32"/>
            </p:nvPicPr>
            <p:blipFill>
              <a:blip r:embed="rId55"/>
            </p:blipFill>
            <p:spPr>
              <a:xfrm>
                <a:off x="6118860" y="1493520"/>
                <a:ext cx="243840" cy="861060"/>
              </a:xfrm>
              <a:prstGeom prst="rect"/>
            </p:spPr>
          </p:pic>
        </mc:Fallback>
      </mc:AlternateContent>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57934"/>
            <a:ext cx="9984532" cy="723600"/>
          </a:xfrm>
        </p:spPr>
        <p:txBody>
          <a:bodyPr/>
          <a:lstStyle/>
          <a:p>
            <a:r>
              <a:rPr lang="zh-CN" altLang="en-US"/>
              <a:t>点修改、点询问</a:t>
            </a:r>
          </a:p>
        </p:txBody>
      </p:sp>
      <p:sp>
        <p:nvSpPr>
          <p:cNvPr id="3" name="内容占位符 2"/>
          <p:cNvSpPr>
            <a:spLocks noGrp="1"/>
          </p:cNvSpPr>
          <p:nvPr>
            <p:ph idx="1"/>
          </p:nvPr>
        </p:nvSpPr>
        <p:spPr/>
        <p:txBody>
          <a:bodyPr>
            <a:normAutofit/>
          </a:bodyPr>
          <a:lstStyle/>
          <a:p>
            <a:r>
              <a:rPr lang="zh-CN" altLang="en-US" dirty="0">
                <a:solidFill>
                  <a:schemeClr val="tx1"/>
                </a:solidFill>
              </a:rPr>
              <a:t>现在假如我们要修改</a:t>
            </a:r>
            <a:r>
              <a:rPr lang="en-US" altLang="zh-CN" dirty="0">
                <a:solidFill>
                  <a:schemeClr val="tx1"/>
                </a:solidFill>
              </a:rPr>
              <a:t>[8]</a:t>
            </a:r>
            <a:r>
              <a:rPr lang="zh-CN" altLang="en-US" dirty="0">
                <a:solidFill>
                  <a:schemeClr val="tx1"/>
                </a:solidFill>
              </a:rPr>
              <a:t>这个位置</a:t>
            </a:r>
          </a:p>
          <a:p>
            <a:r>
              <a:rPr lang="zh-CN" altLang="en-US" dirty="0">
                <a:solidFill>
                  <a:schemeClr val="tx1"/>
                </a:solidFill>
              </a:rPr>
              <a:t>从图中可以看到，</a:t>
            </a:r>
            <a:r>
              <a:rPr lang="en-US" altLang="zh-CN" dirty="0">
                <a:solidFill>
                  <a:schemeClr val="tx1"/>
                </a:solidFill>
              </a:rPr>
              <a:t>8</a:t>
            </a:r>
            <a:r>
              <a:rPr lang="zh-CN" altLang="en-US" dirty="0">
                <a:solidFill>
                  <a:schemeClr val="tx1"/>
                </a:solidFill>
              </a:rPr>
              <a:t>只属于</a:t>
            </a:r>
            <a:r>
              <a:rPr lang="en-US" altLang="zh-CN" dirty="0">
                <a:solidFill>
                  <a:schemeClr val="tx1"/>
                </a:solidFill>
              </a:rPr>
              <a:t>[1,10]</a:t>
            </a:r>
            <a:r>
              <a:rPr lang="zh-CN" altLang="en-US" dirty="0">
                <a:solidFill>
                  <a:schemeClr val="tx1"/>
                </a:solidFill>
              </a:rPr>
              <a:t>、</a:t>
            </a:r>
          </a:p>
          <a:p>
            <a:r>
              <a:rPr lang="en-US" altLang="zh-CN" dirty="0">
                <a:solidFill>
                  <a:schemeClr val="tx1"/>
                </a:solidFill>
              </a:rPr>
              <a:t>[6,10]</a:t>
            </a:r>
            <a:r>
              <a:rPr lang="zh-CN" altLang="en-US" dirty="0">
                <a:solidFill>
                  <a:schemeClr val="tx1"/>
                </a:solidFill>
              </a:rPr>
              <a:t>、</a:t>
            </a:r>
            <a:r>
              <a:rPr lang="en-US" altLang="zh-CN" dirty="0">
                <a:solidFill>
                  <a:schemeClr val="tx1"/>
                </a:solidFill>
              </a:rPr>
              <a:t>[6,8]</a:t>
            </a:r>
            <a:r>
              <a:rPr lang="zh-CN" altLang="en-US" dirty="0">
                <a:solidFill>
                  <a:schemeClr val="tx1"/>
                </a:solidFill>
              </a:rPr>
              <a:t>、</a:t>
            </a:r>
            <a:r>
              <a:rPr lang="en-US" altLang="zh-CN" dirty="0">
                <a:solidFill>
                  <a:schemeClr val="tx1"/>
                </a:solidFill>
              </a:rPr>
              <a:t>[8,8]</a:t>
            </a:r>
            <a:r>
              <a:rPr lang="zh-CN" altLang="en-US" dirty="0">
                <a:solidFill>
                  <a:schemeClr val="tx1"/>
                </a:solidFill>
              </a:rPr>
              <a:t>这几个区间，</a:t>
            </a:r>
          </a:p>
          <a:p>
            <a:r>
              <a:rPr lang="zh-CN" altLang="en-US" dirty="0">
                <a:solidFill>
                  <a:schemeClr val="tx1"/>
                </a:solidFill>
              </a:rPr>
              <a:t>所以我们只需要把这几个点的</a:t>
            </a:r>
          </a:p>
          <a:p>
            <a:r>
              <a:rPr lang="zh-CN" altLang="en-US" dirty="0">
                <a:solidFill>
                  <a:schemeClr val="tx1"/>
                </a:solidFill>
              </a:rPr>
              <a:t>信息维护一下就</a:t>
            </a:r>
            <a:r>
              <a:rPr lang="en-US" altLang="zh-CN" dirty="0">
                <a:solidFill>
                  <a:schemeClr val="tx1"/>
                </a:solidFill>
              </a:rPr>
              <a:t>OK</a:t>
            </a:r>
            <a:r>
              <a:rPr lang="zh-CN" altLang="en-US" dirty="0">
                <a:solidFill>
                  <a:schemeClr val="tx1"/>
                </a:solidFill>
              </a:rPr>
              <a:t>了</a:t>
            </a:r>
          </a:p>
          <a:p>
            <a:r>
              <a:rPr lang="zh-CN" altLang="en-US" dirty="0">
                <a:solidFill>
                  <a:schemeClr val="tx1"/>
                </a:solidFill>
              </a:rPr>
              <a:t>点询问也就很简单啦，只需要走到</a:t>
            </a:r>
            <a:r>
              <a:rPr lang="en-US" altLang="zh-CN" dirty="0">
                <a:solidFill>
                  <a:schemeClr val="tx1"/>
                </a:solidFill>
              </a:rPr>
              <a:t>[8,8]</a:t>
            </a:r>
            <a:r>
              <a:rPr lang="zh-CN" altLang="en-US" dirty="0">
                <a:solidFill>
                  <a:schemeClr val="tx1"/>
                </a:solidFill>
              </a:rPr>
              <a:t>这个位置，拿到值再回来就行了</a:t>
            </a:r>
          </a:p>
          <a:p>
            <a:r>
              <a:rPr lang="zh-CN" altLang="en-US" dirty="0">
                <a:solidFill>
                  <a:schemeClr val="tx1"/>
                </a:solidFill>
              </a:rPr>
              <a:t>可以发现，这两个操作都是</a:t>
            </a:r>
            <a:r>
              <a:rPr lang="en-US" altLang="zh-CN" dirty="0" err="1">
                <a:solidFill>
                  <a:schemeClr val="tx1"/>
                </a:solidFill>
              </a:rPr>
              <a:t>logn</a:t>
            </a:r>
            <a:r>
              <a:rPr lang="zh-CN" altLang="en-US" dirty="0">
                <a:solidFill>
                  <a:schemeClr val="tx1"/>
                </a:solidFill>
              </a:rPr>
              <a:t>的复杂度（走的步数不会超过树的深度）</a:t>
            </a:r>
          </a:p>
        </p:txBody>
      </p:sp>
      <p:pic>
        <p:nvPicPr>
          <p:cNvPr id="4" name="内容占位符 3"/>
          <p:cNvPicPr>
            <a:picLocks noChangeAspect="1"/>
          </p:cNvPicPr>
          <p:nvPr/>
        </p:nvPicPr>
        <p:blipFill>
          <a:blip r:embed="rId3"/>
          <a:srcRect l="260" t="1342" r="655" b="2714"/>
          <a:stretch>
            <a:fillRect/>
          </a:stretch>
        </p:blipFill>
        <p:spPr>
          <a:xfrm>
            <a:off x="6139180" y="243205"/>
            <a:ext cx="5888990" cy="388810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33169"/>
            <a:ext cx="9984532" cy="723600"/>
          </a:xfrm>
        </p:spPr>
        <p:txBody>
          <a:bodyPr/>
          <a:lstStyle/>
          <a:p>
            <a:r>
              <a:rPr lang="zh-CN" altLang="en-US"/>
              <a:t>区间询问</a:t>
            </a:r>
          </a:p>
        </p:txBody>
      </p:sp>
      <p:sp>
        <p:nvSpPr>
          <p:cNvPr id="3" name="内容占位符 2"/>
          <p:cNvSpPr>
            <a:spLocks noGrp="1"/>
          </p:cNvSpPr>
          <p:nvPr>
            <p:ph idx="1"/>
          </p:nvPr>
        </p:nvSpPr>
        <p:spPr>
          <a:xfrm>
            <a:off x="810260" y="2534285"/>
            <a:ext cx="10368280" cy="4107180"/>
          </a:xfrm>
        </p:spPr>
        <p:txBody>
          <a:bodyPr>
            <a:normAutofit lnSpcReduction="10000"/>
          </a:bodyPr>
          <a:lstStyle/>
          <a:p>
            <a:r>
              <a:rPr lang="zh-CN" altLang="en-US" dirty="0">
                <a:solidFill>
                  <a:schemeClr val="tx1"/>
                </a:solidFill>
              </a:rPr>
              <a:t>之前已经说过，任意一个区间，都可</a:t>
            </a:r>
          </a:p>
          <a:p>
            <a:r>
              <a:rPr lang="zh-CN" altLang="en-US" dirty="0">
                <a:solidFill>
                  <a:schemeClr val="tx1"/>
                </a:solidFill>
              </a:rPr>
              <a:t>以被划分为</a:t>
            </a:r>
            <a:r>
              <a:rPr lang="en-US" altLang="zh-CN" dirty="0" err="1">
                <a:solidFill>
                  <a:schemeClr val="tx1"/>
                </a:solidFill>
              </a:rPr>
              <a:t>logn</a:t>
            </a:r>
            <a:r>
              <a:rPr lang="zh-CN" altLang="en-US" dirty="0">
                <a:solidFill>
                  <a:schemeClr val="tx1"/>
                </a:solidFill>
              </a:rPr>
              <a:t>个存在于线段树中的</a:t>
            </a:r>
          </a:p>
          <a:p>
            <a:r>
              <a:rPr lang="zh-CN" altLang="en-US" dirty="0">
                <a:solidFill>
                  <a:schemeClr val="tx1"/>
                </a:solidFill>
              </a:rPr>
              <a:t>区间。假如现在需要询问</a:t>
            </a:r>
            <a:r>
              <a:rPr lang="en-US" altLang="zh-CN" dirty="0">
                <a:solidFill>
                  <a:schemeClr val="tx1"/>
                </a:solidFill>
              </a:rPr>
              <a:t>[3,7]</a:t>
            </a:r>
            <a:r>
              <a:rPr lang="zh-CN" altLang="en-US" dirty="0">
                <a:solidFill>
                  <a:schemeClr val="tx1"/>
                </a:solidFill>
              </a:rPr>
              <a:t>这个区</a:t>
            </a:r>
          </a:p>
          <a:p>
            <a:r>
              <a:rPr lang="zh-CN" altLang="en-US" dirty="0">
                <a:solidFill>
                  <a:schemeClr val="tx1"/>
                </a:solidFill>
              </a:rPr>
              <a:t>间的最大值，则可以发现，</a:t>
            </a:r>
            <a:r>
              <a:rPr lang="en-US" altLang="zh-CN" dirty="0">
                <a:solidFill>
                  <a:schemeClr val="tx1"/>
                </a:solidFill>
              </a:rPr>
              <a:t>[3,7]</a:t>
            </a:r>
            <a:r>
              <a:rPr lang="zh-CN" altLang="en-US" dirty="0">
                <a:solidFill>
                  <a:schemeClr val="tx1"/>
                </a:solidFill>
              </a:rPr>
              <a:t>被划分为</a:t>
            </a:r>
            <a:r>
              <a:rPr lang="en-US" altLang="zh-CN" dirty="0">
                <a:solidFill>
                  <a:schemeClr val="tx1"/>
                </a:solidFill>
              </a:rPr>
              <a:t>[3,3]</a:t>
            </a:r>
            <a:r>
              <a:rPr lang="zh-CN" altLang="en-US" dirty="0">
                <a:solidFill>
                  <a:schemeClr val="tx1"/>
                </a:solidFill>
              </a:rPr>
              <a:t>、</a:t>
            </a:r>
            <a:r>
              <a:rPr lang="en-US" altLang="zh-CN" dirty="0">
                <a:solidFill>
                  <a:schemeClr val="tx1"/>
                </a:solidFill>
              </a:rPr>
              <a:t>[4,5]</a:t>
            </a:r>
            <a:r>
              <a:rPr lang="zh-CN" altLang="en-US" dirty="0">
                <a:solidFill>
                  <a:schemeClr val="tx1"/>
                </a:solidFill>
              </a:rPr>
              <a:t>、</a:t>
            </a:r>
            <a:r>
              <a:rPr lang="en-US" altLang="zh-CN" dirty="0">
                <a:solidFill>
                  <a:schemeClr val="tx1"/>
                </a:solidFill>
              </a:rPr>
              <a:t>[6,7]</a:t>
            </a:r>
            <a:r>
              <a:rPr lang="zh-CN" altLang="en-US" dirty="0">
                <a:solidFill>
                  <a:schemeClr val="tx1"/>
                </a:solidFill>
              </a:rPr>
              <a:t>三个区间</a:t>
            </a:r>
          </a:p>
          <a:p>
            <a:r>
              <a:rPr lang="zh-CN" altLang="en-US" dirty="0">
                <a:solidFill>
                  <a:schemeClr val="tx1"/>
                </a:solidFill>
              </a:rPr>
              <a:t>所以剩下的也就很简单啦，我们找到这三个区间，把这三个区间的最大值都拿出来取个最大值就行啦</a:t>
            </a:r>
            <a:r>
              <a:rPr lang="en-US" altLang="zh-CN" dirty="0">
                <a:solidFill>
                  <a:schemeClr val="tx1"/>
                </a:solidFill>
              </a:rPr>
              <a:t>~</a:t>
            </a:r>
          </a:p>
          <a:p>
            <a:r>
              <a:rPr lang="zh-CN" altLang="en-US" dirty="0">
                <a:solidFill>
                  <a:schemeClr val="tx1"/>
                </a:solidFill>
              </a:rPr>
              <a:t>可以发现我们最多走</a:t>
            </a:r>
            <a:r>
              <a:rPr lang="en-US" altLang="zh-CN" dirty="0" err="1">
                <a:solidFill>
                  <a:schemeClr val="tx1"/>
                </a:solidFill>
              </a:rPr>
              <a:t>logn</a:t>
            </a:r>
            <a:r>
              <a:rPr lang="zh-CN" altLang="en-US" dirty="0">
                <a:solidFill>
                  <a:schemeClr val="tx1"/>
                </a:solidFill>
              </a:rPr>
              <a:t>条路径，每条路径深度最多</a:t>
            </a:r>
            <a:r>
              <a:rPr lang="en-US" altLang="zh-CN" dirty="0" err="1">
                <a:solidFill>
                  <a:schemeClr val="tx1"/>
                </a:solidFill>
              </a:rPr>
              <a:t>logn</a:t>
            </a:r>
            <a:r>
              <a:rPr lang="zh-CN" altLang="en-US" dirty="0">
                <a:solidFill>
                  <a:schemeClr val="tx1"/>
                </a:solidFill>
              </a:rPr>
              <a:t>，所以复杂度的上界是</a:t>
            </a:r>
            <a:r>
              <a:rPr lang="en-US" altLang="zh-CN" dirty="0">
                <a:solidFill>
                  <a:schemeClr val="tx1"/>
                </a:solidFill>
              </a:rPr>
              <a:t>O((</a:t>
            </a:r>
            <a:r>
              <a:rPr lang="en-US" altLang="zh-CN" dirty="0" err="1">
                <a:solidFill>
                  <a:schemeClr val="tx1"/>
                </a:solidFill>
              </a:rPr>
              <a:t>logn</a:t>
            </a:r>
            <a:r>
              <a:rPr lang="en-US" altLang="zh-CN" dirty="0">
                <a:solidFill>
                  <a:schemeClr val="tx1"/>
                </a:solidFill>
              </a:rPr>
              <a:t>)^2)</a:t>
            </a:r>
            <a:r>
              <a:rPr lang="zh-CN" altLang="en-US" dirty="0">
                <a:solidFill>
                  <a:schemeClr val="tx1"/>
                </a:solidFill>
              </a:rPr>
              <a:t>的。但实际上其实很难达到这个上界，一般都认为是 </a:t>
            </a:r>
            <a:r>
              <a:rPr lang="en-US" altLang="zh-CN" dirty="0">
                <a:solidFill>
                  <a:schemeClr val="tx1"/>
                </a:solidFill>
              </a:rPr>
              <a:t>O</a:t>
            </a:r>
            <a:r>
              <a:rPr lang="zh-CN" altLang="en-US" dirty="0">
                <a:solidFill>
                  <a:schemeClr val="tx1"/>
                </a:solidFill>
              </a:rPr>
              <a:t>（</a:t>
            </a:r>
            <a:r>
              <a:rPr lang="en-US" altLang="zh-CN" dirty="0" err="1">
                <a:solidFill>
                  <a:schemeClr val="tx1"/>
                </a:solidFill>
              </a:rPr>
              <a:t>logn</a:t>
            </a:r>
            <a:r>
              <a:rPr lang="zh-CN" altLang="en-US" dirty="0">
                <a:solidFill>
                  <a:schemeClr val="tx1"/>
                </a:solidFill>
              </a:rPr>
              <a:t>）的</a:t>
            </a:r>
          </a:p>
        </p:txBody>
      </p:sp>
      <p:pic>
        <p:nvPicPr>
          <p:cNvPr id="5" name="内容占位符 3"/>
          <p:cNvPicPr>
            <a:picLocks noChangeAspect="1"/>
          </p:cNvPicPr>
          <p:nvPr/>
        </p:nvPicPr>
        <p:blipFill>
          <a:blip r:embed="rId4"/>
          <a:srcRect l="260" t="1342" r="655" b="2714"/>
          <a:stretch>
            <a:fillRect/>
          </a:stretch>
        </p:blipFill>
        <p:spPr>
          <a:xfrm>
            <a:off x="6283325" y="-13335"/>
            <a:ext cx="5888990" cy="388810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45869"/>
            <a:ext cx="9984532" cy="723600"/>
          </a:xfrm>
        </p:spPr>
        <p:txBody>
          <a:bodyPr/>
          <a:lstStyle/>
          <a:p>
            <a:r>
              <a:rPr lang="zh-CN" altLang="en-US"/>
              <a:t>加大难度！区间修改</a:t>
            </a:r>
          </a:p>
        </p:txBody>
      </p:sp>
      <p:sp>
        <p:nvSpPr>
          <p:cNvPr id="3" name="内容占位符 2"/>
          <p:cNvSpPr>
            <a:spLocks noGrp="1"/>
          </p:cNvSpPr>
          <p:nvPr>
            <p:ph idx="1"/>
          </p:nvPr>
        </p:nvSpPr>
        <p:spPr>
          <a:xfrm>
            <a:off x="911860" y="2277110"/>
            <a:ext cx="10368280" cy="4474845"/>
          </a:xfrm>
        </p:spPr>
        <p:txBody>
          <a:bodyPr/>
          <a:lstStyle/>
          <a:p>
            <a:r>
              <a:rPr lang="zh-CN" altLang="en-US" dirty="0">
                <a:solidFill>
                  <a:schemeClr val="tx1"/>
                </a:solidFill>
              </a:rPr>
              <a:t>线段树最难的就在这个地方了</a:t>
            </a:r>
            <a:r>
              <a:rPr lang="en-US" altLang="zh-CN" dirty="0">
                <a:solidFill>
                  <a:schemeClr val="tx1"/>
                </a:solidFill>
              </a:rPr>
              <a:t>~</a:t>
            </a:r>
          </a:p>
          <a:p>
            <a:r>
              <a:rPr lang="zh-CN" altLang="en-US" dirty="0">
                <a:solidFill>
                  <a:schemeClr val="tx1"/>
                </a:solidFill>
              </a:rPr>
              <a:t>为什么这么说呢？先回忆一下我</a:t>
            </a:r>
          </a:p>
          <a:p>
            <a:r>
              <a:rPr lang="zh-CN" altLang="en-US" dirty="0">
                <a:solidFill>
                  <a:schemeClr val="tx1"/>
                </a:solidFill>
              </a:rPr>
              <a:t>之前提到的（第七页红色部分）</a:t>
            </a:r>
          </a:p>
          <a:p>
            <a:r>
              <a:rPr lang="zh-CN" altLang="en-US" dirty="0">
                <a:solidFill>
                  <a:schemeClr val="tx1"/>
                </a:solidFill>
              </a:rPr>
              <a:t>那考虑现在有一个</a:t>
            </a:r>
            <a:r>
              <a:rPr lang="en-US" altLang="zh-CN" dirty="0">
                <a:solidFill>
                  <a:schemeClr val="tx1"/>
                </a:solidFill>
              </a:rPr>
              <a:t>[6,8]</a:t>
            </a:r>
            <a:r>
              <a:rPr lang="zh-CN" altLang="en-US" dirty="0">
                <a:solidFill>
                  <a:schemeClr val="tx1"/>
                </a:solidFill>
              </a:rPr>
              <a:t>的修改。我们先考虑修改过后会对哪些位置产生影响：和</a:t>
            </a:r>
            <a:r>
              <a:rPr lang="en-US" altLang="zh-CN" dirty="0">
                <a:solidFill>
                  <a:schemeClr val="tx1"/>
                </a:solidFill>
              </a:rPr>
              <a:t>[6,8]</a:t>
            </a:r>
            <a:r>
              <a:rPr lang="zh-CN" altLang="en-US" dirty="0">
                <a:solidFill>
                  <a:schemeClr val="tx1"/>
                </a:solidFill>
              </a:rPr>
              <a:t>这个区间有交集的区间都有被影响的可能！</a:t>
            </a:r>
          </a:p>
          <a:p>
            <a:r>
              <a:rPr lang="zh-CN" altLang="en-US" dirty="0">
                <a:solidFill>
                  <a:schemeClr val="tx1"/>
                </a:solidFill>
              </a:rPr>
              <a:t>所以为了维护数据结构的正确性，我们需要把所有可能被影响的区间都去访问一遍</a:t>
            </a:r>
          </a:p>
          <a:p>
            <a:r>
              <a:rPr lang="zh-CN" altLang="en-US" dirty="0">
                <a:solidFill>
                  <a:schemeClr val="tx1"/>
                </a:solidFill>
              </a:rPr>
              <a:t>以</a:t>
            </a:r>
            <a:r>
              <a:rPr lang="en-US" altLang="zh-CN" dirty="0">
                <a:solidFill>
                  <a:schemeClr val="tx1"/>
                </a:solidFill>
              </a:rPr>
              <a:t>[6,8]</a:t>
            </a:r>
            <a:r>
              <a:rPr lang="zh-CN" altLang="en-US" dirty="0">
                <a:solidFill>
                  <a:schemeClr val="tx1"/>
                </a:solidFill>
              </a:rPr>
              <a:t>为例，</a:t>
            </a:r>
            <a:r>
              <a:rPr lang="en-US" altLang="zh-CN" dirty="0">
                <a:solidFill>
                  <a:schemeClr val="tx1"/>
                </a:solidFill>
              </a:rPr>
              <a:t>[6,8]</a:t>
            </a:r>
            <a:r>
              <a:rPr lang="zh-CN" altLang="en-US" dirty="0">
                <a:solidFill>
                  <a:schemeClr val="tx1"/>
                </a:solidFill>
              </a:rPr>
              <a:t>子树以及</a:t>
            </a:r>
            <a:r>
              <a:rPr lang="en-US" altLang="zh-CN" dirty="0">
                <a:solidFill>
                  <a:schemeClr val="tx1"/>
                </a:solidFill>
              </a:rPr>
              <a:t>[6,8]</a:t>
            </a:r>
            <a:r>
              <a:rPr lang="zh-CN" altLang="en-US" dirty="0">
                <a:solidFill>
                  <a:schemeClr val="tx1"/>
                </a:solidFill>
              </a:rPr>
              <a:t>的父亲都会被它影响。那如果是</a:t>
            </a:r>
            <a:r>
              <a:rPr lang="en-US" altLang="zh-CN" dirty="0">
                <a:solidFill>
                  <a:schemeClr val="tx1"/>
                </a:solidFill>
              </a:rPr>
              <a:t>[1,9]</a:t>
            </a:r>
            <a:r>
              <a:rPr lang="zh-CN" altLang="en-US" dirty="0">
                <a:solidFill>
                  <a:schemeClr val="tx1"/>
                </a:solidFill>
              </a:rPr>
              <a:t>被修改呢？你会发现全树所有节点都会被影响。。复杂度</a:t>
            </a:r>
            <a:r>
              <a:rPr lang="en-US" altLang="zh-CN" dirty="0">
                <a:solidFill>
                  <a:schemeClr val="tx1"/>
                </a:solidFill>
              </a:rPr>
              <a:t>BOOMMMMM~</a:t>
            </a:r>
          </a:p>
        </p:txBody>
      </p:sp>
      <p:pic>
        <p:nvPicPr>
          <p:cNvPr id="5" name="内容占位符 3"/>
          <p:cNvPicPr>
            <a:picLocks noChangeAspect="1"/>
          </p:cNvPicPr>
          <p:nvPr/>
        </p:nvPicPr>
        <p:blipFill>
          <a:blip r:embed="rId3"/>
          <a:srcRect l="260" t="1342" r="655" b="2714"/>
          <a:stretch>
            <a:fillRect/>
          </a:stretch>
        </p:blipFill>
        <p:spPr>
          <a:xfrm>
            <a:off x="6322060" y="-1905"/>
            <a:ext cx="5888990" cy="388810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196339"/>
            <a:ext cx="9984532" cy="723600"/>
          </a:xfrm>
        </p:spPr>
        <p:txBody>
          <a:bodyPr/>
          <a:lstStyle/>
          <a:p>
            <a:r>
              <a:rPr lang="zh-CN" altLang="en-US"/>
              <a:t>区间修改</a:t>
            </a:r>
          </a:p>
        </p:txBody>
      </p:sp>
      <p:sp>
        <p:nvSpPr>
          <p:cNvPr id="3" name="内容占位符 2"/>
          <p:cNvSpPr>
            <a:spLocks noGrp="1"/>
          </p:cNvSpPr>
          <p:nvPr>
            <p:ph idx="1"/>
          </p:nvPr>
        </p:nvSpPr>
        <p:spPr/>
        <p:txBody>
          <a:bodyPr/>
          <a:lstStyle/>
          <a:p>
            <a:r>
              <a:rPr lang="zh-CN" altLang="en-US" dirty="0">
                <a:solidFill>
                  <a:schemeClr val="tx1"/>
                </a:solidFill>
              </a:rPr>
              <a:t>所以就没救了吗？当然不是。。</a:t>
            </a:r>
          </a:p>
          <a:p>
            <a:r>
              <a:rPr lang="zh-CN" altLang="en-US" dirty="0">
                <a:solidFill>
                  <a:schemeClr val="tx1"/>
                </a:solidFill>
              </a:rPr>
              <a:t>解决的办法称为</a:t>
            </a:r>
            <a:r>
              <a:rPr lang="en-US" altLang="zh-CN" dirty="0">
                <a:solidFill>
                  <a:schemeClr val="tx1"/>
                </a:solidFill>
              </a:rPr>
              <a:t>lazy</a:t>
            </a:r>
            <a:r>
              <a:rPr lang="zh-CN" altLang="en-US" dirty="0">
                <a:solidFill>
                  <a:schemeClr val="tx1"/>
                </a:solidFill>
              </a:rPr>
              <a:t>标记</a:t>
            </a:r>
          </a:p>
          <a:p>
            <a:r>
              <a:rPr lang="zh-CN" altLang="en-US" dirty="0">
                <a:solidFill>
                  <a:schemeClr val="tx1"/>
                </a:solidFill>
              </a:rPr>
              <a:t>对于一个</a:t>
            </a:r>
            <a:r>
              <a:rPr lang="en-US" altLang="zh-CN" dirty="0">
                <a:solidFill>
                  <a:schemeClr val="tx1"/>
                </a:solidFill>
              </a:rPr>
              <a:t>[6,9]</a:t>
            </a:r>
            <a:r>
              <a:rPr lang="zh-CN" altLang="en-US" dirty="0">
                <a:solidFill>
                  <a:schemeClr val="tx1"/>
                </a:solidFill>
              </a:rPr>
              <a:t>的修改，我们只找到</a:t>
            </a:r>
          </a:p>
          <a:p>
            <a:r>
              <a:rPr lang="zh-CN" altLang="en-US" dirty="0">
                <a:solidFill>
                  <a:schemeClr val="tx1"/>
                </a:solidFill>
              </a:rPr>
              <a:t>它被分割的区间</a:t>
            </a:r>
            <a:r>
              <a:rPr lang="en-US" altLang="zh-CN" dirty="0">
                <a:solidFill>
                  <a:schemeClr val="tx1"/>
                </a:solidFill>
              </a:rPr>
              <a:t>[6,8]</a:t>
            </a:r>
            <a:r>
              <a:rPr lang="zh-CN" altLang="en-US" dirty="0">
                <a:solidFill>
                  <a:schemeClr val="tx1"/>
                </a:solidFill>
              </a:rPr>
              <a:t>、</a:t>
            </a:r>
            <a:r>
              <a:rPr lang="en-US" altLang="zh-CN" dirty="0">
                <a:solidFill>
                  <a:schemeClr val="tx1"/>
                </a:solidFill>
              </a:rPr>
              <a:t>[9,9]</a:t>
            </a:r>
            <a:r>
              <a:rPr lang="zh-CN" altLang="en-US" dirty="0">
                <a:solidFill>
                  <a:schemeClr val="tx1"/>
                </a:solidFill>
              </a:rPr>
              <a:t>，同时把这两个区间以及它们的祖先的信息维护一下，他们的儿子则不考虑。然后给这两个区间打上</a:t>
            </a:r>
            <a:r>
              <a:rPr lang="en-US" altLang="zh-CN" dirty="0">
                <a:solidFill>
                  <a:schemeClr val="tx1"/>
                </a:solidFill>
              </a:rPr>
              <a:t>lazy</a:t>
            </a:r>
            <a:r>
              <a:rPr lang="zh-CN" altLang="en-US" dirty="0">
                <a:solidFill>
                  <a:schemeClr val="tx1"/>
                </a:solidFill>
              </a:rPr>
              <a:t>标记</a:t>
            </a:r>
          </a:p>
          <a:p>
            <a:r>
              <a:rPr lang="zh-CN" altLang="en-US" dirty="0">
                <a:solidFill>
                  <a:schemeClr val="tx1"/>
                </a:solidFill>
              </a:rPr>
              <a:t>所谓的打标记，就是改变这个节点维护的</a:t>
            </a:r>
            <a:r>
              <a:rPr lang="en-US" altLang="zh-CN" dirty="0">
                <a:solidFill>
                  <a:schemeClr val="tx1"/>
                </a:solidFill>
              </a:rPr>
              <a:t>lazy</a:t>
            </a:r>
            <a:r>
              <a:rPr lang="zh-CN" altLang="en-US" dirty="0">
                <a:solidFill>
                  <a:schemeClr val="tx1"/>
                </a:solidFill>
              </a:rPr>
              <a:t>的值</a:t>
            </a:r>
          </a:p>
          <a:p>
            <a:r>
              <a:rPr lang="zh-CN" altLang="en-US" dirty="0">
                <a:solidFill>
                  <a:schemeClr val="tx1"/>
                </a:solidFill>
              </a:rPr>
              <a:t>这样做的复杂度和区间询问的复杂度是一样的</a:t>
            </a:r>
          </a:p>
        </p:txBody>
      </p:sp>
      <p:pic>
        <p:nvPicPr>
          <p:cNvPr id="5" name="内容占位符 3"/>
          <p:cNvPicPr>
            <a:picLocks noChangeAspect="1"/>
          </p:cNvPicPr>
          <p:nvPr/>
        </p:nvPicPr>
        <p:blipFill>
          <a:blip r:embed="rId3"/>
          <a:srcRect l="260" t="1342" r="655" b="2714"/>
          <a:stretch>
            <a:fillRect/>
          </a:stretch>
        </p:blipFill>
        <p:spPr>
          <a:xfrm>
            <a:off x="6260465" y="10160"/>
            <a:ext cx="5888990" cy="388810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306829"/>
            <a:ext cx="9984532" cy="723600"/>
          </a:xfrm>
        </p:spPr>
        <p:txBody>
          <a:bodyPr/>
          <a:lstStyle/>
          <a:p>
            <a:r>
              <a:rPr lang="en-US" altLang="zh-CN"/>
              <a:t>lazy</a:t>
            </a:r>
            <a:r>
              <a:rPr lang="zh-CN" altLang="en-US"/>
              <a:t>标记如何理解？</a:t>
            </a:r>
          </a:p>
        </p:txBody>
      </p:sp>
      <p:sp>
        <p:nvSpPr>
          <p:cNvPr id="3" name="内容占位符 2"/>
          <p:cNvSpPr>
            <a:spLocks noGrp="1"/>
          </p:cNvSpPr>
          <p:nvPr>
            <p:ph idx="1"/>
          </p:nvPr>
        </p:nvSpPr>
        <p:spPr/>
        <p:txBody>
          <a:bodyPr/>
          <a:lstStyle/>
          <a:p>
            <a:r>
              <a:rPr lang="zh-CN" altLang="en-US" dirty="0">
                <a:solidFill>
                  <a:schemeClr val="tx1"/>
                </a:solidFill>
              </a:rPr>
              <a:t>大家可能会有疑问。因为我们这样只更新了一部分被影响的节点，这样导致的结果自然就是有一些区间维护的信息并不是正确的。这和我们第七页讲的是否是冲突的？</a:t>
            </a:r>
          </a:p>
          <a:p>
            <a:r>
              <a:rPr lang="zh-CN" altLang="en-US" dirty="0">
                <a:solidFill>
                  <a:schemeClr val="tx1"/>
                </a:solidFill>
              </a:rPr>
              <a:t>确实是有冲突的。但是这个冲突并不重要，或者说不影响我们之后的操作。</a:t>
            </a:r>
          </a:p>
          <a:p>
            <a:r>
              <a:rPr lang="zh-CN" altLang="en-US" dirty="0">
                <a:solidFill>
                  <a:schemeClr val="tx1"/>
                </a:solidFill>
              </a:rPr>
              <a:t>一个数据结构无非两种操作：修改和询问。我们只要保证询问的时候，拿到的信息都是正确的就行了，这里就涉及到标记的下传</a:t>
            </a:r>
          </a:p>
          <a:p>
            <a:r>
              <a:rPr lang="zh-CN" altLang="en-US" dirty="0">
                <a:solidFill>
                  <a:schemeClr val="tx1"/>
                </a:solidFill>
              </a:rPr>
              <a:t>到这里可能大家已经懵逼。。不过没事，先记住有这么回事就行了，更多的还是要靠大家做题的时候自己感悟，这些东西只是帮助大家理解</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94764"/>
            <a:ext cx="9984532" cy="723600"/>
          </a:xfrm>
        </p:spPr>
        <p:txBody>
          <a:bodyPr/>
          <a:lstStyle/>
          <a:p>
            <a:r>
              <a:rPr lang="zh-CN" altLang="en-US"/>
              <a:t>总结一下</a:t>
            </a:r>
          </a:p>
        </p:txBody>
      </p:sp>
      <p:sp>
        <p:nvSpPr>
          <p:cNvPr id="3" name="内容占位符 2"/>
          <p:cNvSpPr>
            <a:spLocks noGrp="1"/>
          </p:cNvSpPr>
          <p:nvPr>
            <p:ph idx="1"/>
          </p:nvPr>
        </p:nvSpPr>
        <p:spPr/>
        <p:txBody>
          <a:bodyPr>
            <a:normAutofit/>
          </a:bodyPr>
          <a:lstStyle/>
          <a:p>
            <a:r>
              <a:rPr lang="zh-CN" altLang="en-US">
                <a:solidFill>
                  <a:schemeClr val="tx1"/>
                </a:solidFill>
              </a:rPr>
              <a:t>对于一类问题，我们往往需要一个明晰的思考过程，或者说</a:t>
            </a:r>
            <a:r>
              <a:rPr lang="en-US" altLang="zh-CN">
                <a:solidFill>
                  <a:schemeClr val="tx1"/>
                </a:solidFill>
              </a:rPr>
              <a:t>“</a:t>
            </a:r>
            <a:r>
              <a:rPr lang="zh-CN" altLang="en-US">
                <a:solidFill>
                  <a:schemeClr val="tx1"/>
                </a:solidFill>
              </a:rPr>
              <a:t>套路</a:t>
            </a:r>
            <a:r>
              <a:rPr lang="en-US" altLang="zh-CN">
                <a:solidFill>
                  <a:schemeClr val="tx1"/>
                </a:solidFill>
              </a:rPr>
              <a:t>”</a:t>
            </a:r>
          </a:p>
          <a:p>
            <a:r>
              <a:rPr lang="zh-CN" altLang="en-US">
                <a:solidFill>
                  <a:schemeClr val="tx1"/>
                </a:solidFill>
              </a:rPr>
              <a:t>而对于线段树的套路是什么嘞？</a:t>
            </a:r>
          </a:p>
          <a:p>
            <a:r>
              <a:rPr lang="zh-CN" altLang="en-US">
                <a:solidFill>
                  <a:schemeClr val="tx1"/>
                </a:solidFill>
              </a:rPr>
              <a:t>第一：思考这个题目是否是一个区间相关的问题，能否使用线段树</a:t>
            </a:r>
          </a:p>
          <a:p>
            <a:r>
              <a:rPr lang="zh-CN" altLang="en-US">
                <a:solidFill>
                  <a:schemeClr val="tx1"/>
                </a:solidFill>
              </a:rPr>
              <a:t>第二：思考我们需要的信息有哪些。比如题目要求询问区间最大值，那自然我们需要的信息就是</a:t>
            </a:r>
            <a:r>
              <a:rPr lang="en-US" altLang="zh-CN">
                <a:solidFill>
                  <a:schemeClr val="tx1"/>
                </a:solidFill>
              </a:rPr>
              <a:t>“</a:t>
            </a:r>
            <a:r>
              <a:rPr lang="zh-CN" altLang="en-US">
                <a:solidFill>
                  <a:schemeClr val="tx1"/>
                </a:solidFill>
              </a:rPr>
              <a:t>最大值</a:t>
            </a:r>
            <a:r>
              <a:rPr lang="en-US" altLang="zh-CN">
                <a:solidFill>
                  <a:schemeClr val="tx1"/>
                </a:solidFill>
              </a:rPr>
              <a:t>”</a:t>
            </a:r>
            <a:r>
              <a:rPr lang="zh-CN" altLang="en-US">
                <a:solidFill>
                  <a:schemeClr val="tx1"/>
                </a:solidFill>
              </a:rPr>
              <a:t>了。但是有时候（其实是大部分时候）没办法直接得到答案，所以我们需要维护一些其他信息来计算得到答案。</a:t>
            </a:r>
          </a:p>
          <a:p>
            <a:r>
              <a:rPr lang="zh-CN" altLang="en-US">
                <a:solidFill>
                  <a:schemeClr val="tx1"/>
                </a:solidFill>
              </a:rPr>
              <a:t>第三：思考叶子节点的信息是什么。叶子所代表的长度为</a:t>
            </a:r>
            <a:r>
              <a:rPr lang="en-US" altLang="zh-CN">
                <a:solidFill>
                  <a:schemeClr val="tx1"/>
                </a:solidFill>
              </a:rPr>
              <a:t>1</a:t>
            </a:r>
            <a:r>
              <a:rPr lang="zh-CN" altLang="en-US">
                <a:solidFill>
                  <a:schemeClr val="tx1"/>
                </a:solidFill>
              </a:rPr>
              <a:t>，所以这个点所维护的信息往往是很容易求得的，一般可以直接赋值</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45234"/>
            <a:ext cx="9984532" cy="723600"/>
          </a:xfrm>
        </p:spPr>
        <p:txBody>
          <a:bodyPr/>
          <a:lstStyle/>
          <a:p>
            <a:r>
              <a:rPr lang="zh-CN" altLang="en-US"/>
              <a:t>总结一下</a:t>
            </a:r>
          </a:p>
        </p:txBody>
      </p:sp>
      <p:sp>
        <p:nvSpPr>
          <p:cNvPr id="3" name="内容占位符 2"/>
          <p:cNvSpPr>
            <a:spLocks noGrp="1"/>
          </p:cNvSpPr>
          <p:nvPr>
            <p:ph idx="1"/>
          </p:nvPr>
        </p:nvSpPr>
        <p:spPr/>
        <p:txBody>
          <a:bodyPr>
            <a:normAutofit fontScale="97500" lnSpcReduction="10000"/>
          </a:bodyPr>
          <a:lstStyle/>
          <a:p>
            <a:r>
              <a:rPr lang="zh-CN" altLang="en-US">
                <a:solidFill>
                  <a:schemeClr val="tx1"/>
                </a:solidFill>
                <a:sym typeface="+mn-ea"/>
              </a:rPr>
              <a:t>第三：思考非叶子的节点的信息如何从左右儿子合并过来（</a:t>
            </a:r>
            <a:r>
              <a:rPr lang="en-US" altLang="zh-CN">
                <a:solidFill>
                  <a:schemeClr val="tx1"/>
                </a:solidFill>
                <a:sym typeface="+mn-ea"/>
              </a:rPr>
              <a:t>pushup(</a:t>
            </a:r>
            <a:r>
              <a:rPr lang="zh-CN" altLang="en-US">
                <a:solidFill>
                  <a:schemeClr val="tx1"/>
                </a:solidFill>
                <a:sym typeface="+mn-ea"/>
              </a:rPr>
              <a:t>函数</a:t>
            </a:r>
            <a:r>
              <a:rPr lang="en-US" altLang="zh-CN">
                <a:solidFill>
                  <a:schemeClr val="tx1"/>
                </a:solidFill>
                <a:sym typeface="+mn-ea"/>
              </a:rPr>
              <a:t>)</a:t>
            </a:r>
            <a:r>
              <a:rPr lang="zh-CN" altLang="en-US">
                <a:solidFill>
                  <a:schemeClr val="tx1"/>
                </a:solidFill>
                <a:sym typeface="+mn-ea"/>
              </a:rPr>
              <a:t>）</a:t>
            </a:r>
          </a:p>
          <a:p>
            <a:r>
              <a:rPr lang="zh-CN" altLang="en-US">
                <a:solidFill>
                  <a:schemeClr val="tx1"/>
                </a:solidFill>
                <a:sym typeface="+mn-ea"/>
              </a:rPr>
              <a:t>之所以有这个过程，是因为在维护</a:t>
            </a:r>
            <a:r>
              <a:rPr lang="en-US" altLang="zh-CN">
                <a:solidFill>
                  <a:schemeClr val="tx1"/>
                </a:solidFill>
                <a:sym typeface="+mn-ea"/>
              </a:rPr>
              <a:t>u</a:t>
            </a:r>
            <a:r>
              <a:rPr lang="zh-CN" altLang="en-US">
                <a:solidFill>
                  <a:schemeClr val="tx1"/>
                </a:solidFill>
                <a:sym typeface="+mn-ea"/>
              </a:rPr>
              <a:t>这个点的信息时，</a:t>
            </a:r>
            <a:r>
              <a:rPr lang="en-US" altLang="zh-CN">
                <a:solidFill>
                  <a:schemeClr val="tx1"/>
                </a:solidFill>
                <a:sym typeface="+mn-ea"/>
              </a:rPr>
              <a:t>u</a:t>
            </a:r>
            <a:r>
              <a:rPr lang="zh-CN" altLang="en-US">
                <a:solidFill>
                  <a:schemeClr val="tx1"/>
                </a:solidFill>
                <a:sym typeface="+mn-ea"/>
              </a:rPr>
              <a:t>的左右儿子的信息都已经完成了维护，都是正确的，所以我们只需要通过</a:t>
            </a:r>
            <a:r>
              <a:rPr lang="en-US" altLang="zh-CN">
                <a:solidFill>
                  <a:schemeClr val="tx1"/>
                </a:solidFill>
                <a:sym typeface="+mn-ea"/>
              </a:rPr>
              <a:t>u</a:t>
            </a:r>
            <a:r>
              <a:rPr lang="zh-CN" altLang="en-US">
                <a:solidFill>
                  <a:schemeClr val="tx1"/>
                </a:solidFill>
                <a:sym typeface="+mn-ea"/>
              </a:rPr>
              <a:t>的左右儿子的信息得到</a:t>
            </a:r>
            <a:r>
              <a:rPr lang="en-US" altLang="zh-CN">
                <a:solidFill>
                  <a:schemeClr val="tx1"/>
                </a:solidFill>
                <a:sym typeface="+mn-ea"/>
              </a:rPr>
              <a:t>u</a:t>
            </a:r>
            <a:r>
              <a:rPr lang="zh-CN" altLang="en-US">
                <a:solidFill>
                  <a:schemeClr val="tx1"/>
                </a:solidFill>
                <a:sym typeface="+mn-ea"/>
              </a:rPr>
              <a:t>的信息。具体到例题里就是从左右儿子的最大值中取一个最大的得到当前区间的信息</a:t>
            </a:r>
          </a:p>
          <a:p>
            <a:r>
              <a:rPr lang="zh-CN" altLang="en-US">
                <a:solidFill>
                  <a:schemeClr val="tx1"/>
                </a:solidFill>
                <a:sym typeface="+mn-ea"/>
              </a:rPr>
              <a:t>第四：思考当</a:t>
            </a:r>
            <a:r>
              <a:rPr lang="en-US" altLang="zh-CN">
                <a:solidFill>
                  <a:schemeClr val="tx1"/>
                </a:solidFill>
                <a:sym typeface="+mn-ea"/>
              </a:rPr>
              <a:t>u</a:t>
            </a:r>
            <a:r>
              <a:rPr lang="zh-CN" altLang="en-US">
                <a:solidFill>
                  <a:schemeClr val="tx1"/>
                </a:solidFill>
                <a:sym typeface="+mn-ea"/>
              </a:rPr>
              <a:t>节点的标记下传时，这个标记对左右儿子的影响。可以理解为现在有一个修改对左右儿子操作</a:t>
            </a:r>
          </a:p>
          <a:p>
            <a:endParaRPr lang="zh-CN" altLang="en-US">
              <a:solidFill>
                <a:schemeClr val="tx1"/>
              </a:solidFill>
              <a:sym typeface="+mn-ea"/>
            </a:endParaRPr>
          </a:p>
          <a:p>
            <a:r>
              <a:rPr lang="zh-CN" altLang="en-US">
                <a:solidFill>
                  <a:schemeClr val="tx1"/>
                </a:solidFill>
              </a:rPr>
              <a:t>想清楚了这几个问题，可以说这个题已经写出来了</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45869"/>
            <a:ext cx="9984532" cy="723600"/>
          </a:xfrm>
        </p:spPr>
        <p:txBody>
          <a:bodyPr/>
          <a:lstStyle/>
          <a:p>
            <a:r>
              <a:rPr lang="zh-CN" altLang="en-US"/>
              <a:t>上代码！</a:t>
            </a:r>
          </a:p>
        </p:txBody>
      </p:sp>
      <p:sp>
        <p:nvSpPr>
          <p:cNvPr id="3" name="内容占位符 2"/>
          <p:cNvSpPr>
            <a:spLocks noGrp="1"/>
          </p:cNvSpPr>
          <p:nvPr>
            <p:ph idx="1"/>
          </p:nvPr>
        </p:nvSpPr>
        <p:spPr/>
        <p:txBody>
          <a:bodyPr/>
          <a:lstStyle/>
          <a:p>
            <a:r>
              <a:rPr lang="zh-CN" altLang="en-US" dirty="0">
                <a:solidFill>
                  <a:schemeClr val="tx1"/>
                </a:solidFill>
              </a:rPr>
              <a:t>为了响应石文斌</a:t>
            </a:r>
            <a:r>
              <a:rPr lang="en-US" altLang="zh-CN" dirty="0" err="1">
                <a:solidFill>
                  <a:schemeClr val="tx1"/>
                </a:solidFill>
              </a:rPr>
              <a:t>dalao</a:t>
            </a:r>
            <a:r>
              <a:rPr lang="zh-CN" altLang="en-US" dirty="0">
                <a:solidFill>
                  <a:schemeClr val="tx1"/>
                </a:solidFill>
              </a:rPr>
              <a:t>和卢总的要求。。我把封装得相对完整的代码给出</a:t>
            </a:r>
          </a:p>
          <a:p>
            <a:r>
              <a:rPr lang="zh-CN" altLang="en-US" dirty="0">
                <a:solidFill>
                  <a:schemeClr val="tx1"/>
                </a:solidFill>
              </a:rPr>
              <a:t>当然这个代码只是一些固定的部分，其中有很多空的地方是需要大家根据题目自己去填充的。</a:t>
            </a:r>
          </a:p>
          <a:p>
            <a:endParaRPr lang="zh-CN" altLang="en-US" dirty="0">
              <a:solidFill>
                <a:schemeClr val="tx1"/>
              </a:solidFill>
            </a:endParaRPr>
          </a:p>
          <a:p>
            <a:r>
              <a:rPr lang="zh-CN" altLang="en-US" dirty="0">
                <a:solidFill>
                  <a:schemeClr val="tx1"/>
                </a:solidFill>
              </a:rPr>
              <a:t>我给出模板，并且给出求</a:t>
            </a:r>
            <a:r>
              <a:rPr lang="en-US" altLang="zh-CN" dirty="0">
                <a:solidFill>
                  <a:schemeClr val="tx1"/>
                </a:solidFill>
              </a:rPr>
              <a:t>[L,R]</a:t>
            </a:r>
            <a:r>
              <a:rPr lang="zh-CN" altLang="en-US" dirty="0">
                <a:solidFill>
                  <a:schemeClr val="tx1"/>
                </a:solidFill>
              </a:rPr>
              <a:t>区间的最大值的代码，大家自己去根据这两份代码感受一下（压缩包内）</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3050" y="2926080"/>
            <a:ext cx="9105900" cy="706755"/>
          </a:xfrm>
          <a:prstGeom prst="rect">
            <a:avLst/>
          </a:prstGeom>
          <a:noFill/>
        </p:spPr>
        <p:txBody>
          <a:bodyPr wrap="square" rtlCol="0">
            <a:spAutoFit/>
          </a:bodyPr>
          <a:lstStyle/>
          <a:p>
            <a:r>
              <a:rPr lang="zh-CN" altLang="en-US" sz="4000" dirty="0"/>
              <a:t>感谢王玉斌学长 郑贤先学长提供素材</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1860" y="1323340"/>
            <a:ext cx="10368280" cy="4841875"/>
          </a:xfrm>
        </p:spPr>
        <p:txBody>
          <a:bodyPr>
            <a:normAutofit fontScale="77500" lnSpcReduction="10000"/>
          </a:bodyPr>
          <a:lstStyle/>
          <a:p>
            <a:r>
              <a:rPr lang="en-US" altLang="zh-CN" b="1" dirty="0">
                <a:solidFill>
                  <a:schemeClr val="tx1"/>
                </a:solidFill>
                <a:latin typeface="宋体" panose="02010600030101010101" pitchFamily="2" charset="-122"/>
                <a:ea typeface="宋体" panose="02010600030101010101" pitchFamily="2" charset="-122"/>
                <a:sym typeface="+mn-ea"/>
              </a:rPr>
              <a:t>Problem Description</a:t>
            </a:r>
            <a:br>
              <a:rPr lang="en-US" altLang="zh-CN"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很多学校流行一种比较的习惯。老师们很喜欢询问，从某某到某某当中，分数最高的是多少。现在需要你做的是，就是按照老师的要求，写一个程序，模拟老师的询问。当然，老师有时候需要更新某位同学的成绩。</a:t>
            </a:r>
          </a:p>
          <a:p>
            <a:r>
              <a:rPr lang="en-US" altLang="zh-CN" b="1" dirty="0">
                <a:solidFill>
                  <a:schemeClr val="tx1"/>
                </a:solidFill>
                <a:latin typeface="宋体" panose="02010600030101010101" pitchFamily="2" charset="-122"/>
                <a:ea typeface="宋体" panose="02010600030101010101" pitchFamily="2" charset="-122"/>
                <a:sym typeface="+mn-ea"/>
              </a:rPr>
              <a:t>Input</a:t>
            </a:r>
            <a:br>
              <a:rPr lang="en-US" altLang="zh-CN"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在每个测试的第一行，有两个正整数 </a:t>
            </a:r>
            <a:r>
              <a:rPr lang="en-US" altLang="zh-CN" b="1" dirty="0">
                <a:solidFill>
                  <a:schemeClr val="tx1"/>
                </a:solidFill>
                <a:latin typeface="宋体" panose="02010600030101010101" pitchFamily="2" charset="-122"/>
                <a:ea typeface="宋体" panose="02010600030101010101" pitchFamily="2" charset="-122"/>
                <a:sym typeface="+mn-ea"/>
              </a:rPr>
              <a:t>N </a:t>
            </a:r>
            <a:r>
              <a:rPr lang="zh-CN" altLang="en-US" b="1" dirty="0">
                <a:solidFill>
                  <a:schemeClr val="tx1"/>
                </a:solidFill>
                <a:latin typeface="宋体" panose="02010600030101010101" pitchFamily="2" charset="-122"/>
                <a:ea typeface="宋体" panose="02010600030101010101" pitchFamily="2" charset="-122"/>
                <a:sym typeface="+mn-ea"/>
              </a:rPr>
              <a:t>和 </a:t>
            </a:r>
            <a:r>
              <a:rPr lang="en-US" altLang="zh-CN" b="1" dirty="0">
                <a:solidFill>
                  <a:schemeClr val="tx1"/>
                </a:solidFill>
                <a:latin typeface="宋体" panose="02010600030101010101" pitchFamily="2" charset="-122"/>
                <a:ea typeface="宋体" panose="02010600030101010101" pitchFamily="2" charset="-122"/>
                <a:sym typeface="+mn-ea"/>
              </a:rPr>
              <a:t>M (0&lt;N&lt;=200000,0&lt;M&lt;5000 )</a:t>
            </a:r>
            <a:r>
              <a:rPr lang="zh-CN" altLang="en-US" b="1" dirty="0">
                <a:solidFill>
                  <a:schemeClr val="tx1"/>
                </a:solidFill>
                <a:latin typeface="宋体" panose="02010600030101010101" pitchFamily="2" charset="-122"/>
                <a:ea typeface="宋体" panose="02010600030101010101" pitchFamily="2" charset="-122"/>
                <a:sym typeface="+mn-ea"/>
              </a:rPr>
              <a:t>，分别代表学生的数目和操作的数目。学生</a:t>
            </a:r>
            <a:r>
              <a:rPr lang="en-US" altLang="zh-CN" b="1" dirty="0">
                <a:solidFill>
                  <a:schemeClr val="tx1"/>
                </a:solidFill>
                <a:latin typeface="宋体" panose="02010600030101010101" pitchFamily="2" charset="-122"/>
                <a:ea typeface="宋体" panose="02010600030101010101" pitchFamily="2" charset="-122"/>
                <a:sym typeface="+mn-ea"/>
              </a:rPr>
              <a:t>ID</a:t>
            </a:r>
            <a:r>
              <a:rPr lang="zh-CN" altLang="en-US" b="1" dirty="0">
                <a:solidFill>
                  <a:schemeClr val="tx1"/>
                </a:solidFill>
                <a:latin typeface="宋体" panose="02010600030101010101" pitchFamily="2" charset="-122"/>
                <a:ea typeface="宋体" panose="02010600030101010101" pitchFamily="2" charset="-122"/>
                <a:sym typeface="+mn-ea"/>
              </a:rPr>
              <a:t>编号分别从</a:t>
            </a:r>
            <a:r>
              <a:rPr lang="en-US" altLang="zh-CN" b="1" dirty="0">
                <a:solidFill>
                  <a:schemeClr val="tx1"/>
                </a:solidFill>
                <a:latin typeface="宋体" panose="02010600030101010101" pitchFamily="2" charset="-122"/>
                <a:ea typeface="宋体" panose="02010600030101010101" pitchFamily="2" charset="-122"/>
                <a:sym typeface="+mn-ea"/>
              </a:rPr>
              <a:t>1</a:t>
            </a:r>
            <a:r>
              <a:rPr lang="zh-CN" altLang="en-US" b="1" dirty="0">
                <a:solidFill>
                  <a:schemeClr val="tx1"/>
                </a:solidFill>
                <a:latin typeface="宋体" panose="02010600030101010101" pitchFamily="2" charset="-122"/>
                <a:ea typeface="宋体" panose="02010600030101010101" pitchFamily="2" charset="-122"/>
                <a:sym typeface="+mn-ea"/>
              </a:rPr>
              <a:t>编到</a:t>
            </a:r>
            <a:r>
              <a:rPr lang="en-US" altLang="zh-CN" b="1" dirty="0">
                <a:solidFill>
                  <a:schemeClr val="tx1"/>
                </a:solidFill>
                <a:latin typeface="宋体" panose="02010600030101010101" pitchFamily="2" charset="-122"/>
                <a:ea typeface="宋体" panose="02010600030101010101" pitchFamily="2" charset="-122"/>
                <a:sym typeface="+mn-ea"/>
              </a:rPr>
              <a:t>N</a:t>
            </a:r>
            <a:r>
              <a:rPr lang="zh-CN" altLang="en-US" b="1" dirty="0">
                <a:solidFill>
                  <a:schemeClr val="tx1"/>
                </a:solidFill>
                <a:latin typeface="宋体" panose="02010600030101010101" pitchFamily="2" charset="-122"/>
                <a:ea typeface="宋体" panose="02010600030101010101" pitchFamily="2" charset="-122"/>
                <a:sym typeface="+mn-ea"/>
              </a:rPr>
              <a:t>。</a:t>
            </a:r>
            <a:br>
              <a:rPr lang="en-US" altLang="zh-CN"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第二行包含</a:t>
            </a:r>
            <a:r>
              <a:rPr lang="en-US" altLang="zh-CN" b="1" dirty="0">
                <a:solidFill>
                  <a:schemeClr val="tx1"/>
                </a:solidFill>
                <a:latin typeface="宋体" panose="02010600030101010101" pitchFamily="2" charset="-122"/>
                <a:ea typeface="宋体" panose="02010600030101010101" pitchFamily="2" charset="-122"/>
                <a:sym typeface="+mn-ea"/>
              </a:rPr>
              <a:t>N</a:t>
            </a:r>
            <a:r>
              <a:rPr lang="zh-CN" altLang="en-US" b="1" dirty="0">
                <a:solidFill>
                  <a:schemeClr val="tx1"/>
                </a:solidFill>
                <a:latin typeface="宋体" panose="02010600030101010101" pitchFamily="2" charset="-122"/>
                <a:ea typeface="宋体" panose="02010600030101010101" pitchFamily="2" charset="-122"/>
                <a:sym typeface="+mn-ea"/>
              </a:rPr>
              <a:t>个整数，代表这</a:t>
            </a:r>
            <a:r>
              <a:rPr lang="en-US" altLang="zh-CN" b="1" dirty="0">
                <a:solidFill>
                  <a:schemeClr val="tx1"/>
                </a:solidFill>
                <a:latin typeface="宋体" panose="02010600030101010101" pitchFamily="2" charset="-122"/>
                <a:ea typeface="宋体" panose="02010600030101010101" pitchFamily="2" charset="-122"/>
                <a:sym typeface="+mn-ea"/>
              </a:rPr>
              <a:t>N</a:t>
            </a:r>
            <a:r>
              <a:rPr lang="zh-CN" altLang="en-US" b="1" dirty="0">
                <a:solidFill>
                  <a:schemeClr val="tx1"/>
                </a:solidFill>
                <a:latin typeface="宋体" panose="02010600030101010101" pitchFamily="2" charset="-122"/>
                <a:ea typeface="宋体" panose="02010600030101010101" pitchFamily="2" charset="-122"/>
                <a:sym typeface="+mn-ea"/>
              </a:rPr>
              <a:t>个学生的初始成绩，其中第</a:t>
            </a:r>
            <a:r>
              <a:rPr lang="en-US" altLang="zh-CN" b="1" dirty="0" err="1">
                <a:solidFill>
                  <a:schemeClr val="tx1"/>
                </a:solidFill>
                <a:latin typeface="宋体" panose="02010600030101010101" pitchFamily="2" charset="-122"/>
                <a:ea typeface="宋体" panose="02010600030101010101" pitchFamily="2" charset="-122"/>
                <a:sym typeface="+mn-ea"/>
              </a:rPr>
              <a:t>i</a:t>
            </a:r>
            <a:r>
              <a:rPr lang="zh-CN" altLang="en-US" b="1" dirty="0">
                <a:solidFill>
                  <a:schemeClr val="tx1"/>
                </a:solidFill>
                <a:latin typeface="宋体" panose="02010600030101010101" pitchFamily="2" charset="-122"/>
                <a:ea typeface="宋体" panose="02010600030101010101" pitchFamily="2" charset="-122"/>
                <a:sym typeface="+mn-ea"/>
              </a:rPr>
              <a:t>个数代表</a:t>
            </a:r>
            <a:r>
              <a:rPr lang="en-US" altLang="zh-CN" b="1" dirty="0">
                <a:solidFill>
                  <a:schemeClr val="tx1"/>
                </a:solidFill>
                <a:latin typeface="宋体" panose="02010600030101010101" pitchFamily="2" charset="-122"/>
                <a:ea typeface="宋体" panose="02010600030101010101" pitchFamily="2" charset="-122"/>
                <a:sym typeface="+mn-ea"/>
              </a:rPr>
              <a:t>ID</a:t>
            </a:r>
            <a:r>
              <a:rPr lang="zh-CN" altLang="en-US" b="1" dirty="0">
                <a:solidFill>
                  <a:schemeClr val="tx1"/>
                </a:solidFill>
                <a:latin typeface="宋体" panose="02010600030101010101" pitchFamily="2" charset="-122"/>
                <a:ea typeface="宋体" panose="02010600030101010101" pitchFamily="2" charset="-122"/>
                <a:sym typeface="+mn-ea"/>
              </a:rPr>
              <a:t>为</a:t>
            </a:r>
            <a:r>
              <a:rPr lang="en-US" altLang="zh-CN" b="1" dirty="0" err="1">
                <a:solidFill>
                  <a:schemeClr val="tx1"/>
                </a:solidFill>
                <a:latin typeface="宋体" panose="02010600030101010101" pitchFamily="2" charset="-122"/>
                <a:ea typeface="宋体" panose="02010600030101010101" pitchFamily="2" charset="-122"/>
                <a:sym typeface="+mn-ea"/>
              </a:rPr>
              <a:t>i</a:t>
            </a:r>
            <a:r>
              <a:rPr lang="zh-CN" altLang="en-US" b="1" dirty="0">
                <a:solidFill>
                  <a:schemeClr val="tx1"/>
                </a:solidFill>
                <a:latin typeface="宋体" panose="02010600030101010101" pitchFamily="2" charset="-122"/>
                <a:ea typeface="宋体" panose="02010600030101010101" pitchFamily="2" charset="-122"/>
                <a:sym typeface="+mn-ea"/>
              </a:rPr>
              <a:t>的学生的成绩。</a:t>
            </a:r>
            <a:br>
              <a:rPr lang="en-US" altLang="zh-CN"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接下来有</a:t>
            </a:r>
            <a:r>
              <a:rPr lang="en-US" altLang="zh-CN" b="1" dirty="0">
                <a:solidFill>
                  <a:schemeClr val="tx1"/>
                </a:solidFill>
                <a:latin typeface="宋体" panose="02010600030101010101" pitchFamily="2" charset="-122"/>
                <a:ea typeface="宋体" panose="02010600030101010101" pitchFamily="2" charset="-122"/>
                <a:sym typeface="+mn-ea"/>
              </a:rPr>
              <a:t>M</a:t>
            </a:r>
            <a:r>
              <a:rPr lang="zh-CN" altLang="en-US" b="1" dirty="0">
                <a:solidFill>
                  <a:schemeClr val="tx1"/>
                </a:solidFill>
                <a:latin typeface="宋体" panose="02010600030101010101" pitchFamily="2" charset="-122"/>
                <a:ea typeface="宋体" panose="02010600030101010101" pitchFamily="2" charset="-122"/>
                <a:sym typeface="+mn-ea"/>
              </a:rPr>
              <a:t>行。每一行有一个字符 </a:t>
            </a:r>
            <a:r>
              <a:rPr lang="en-US" altLang="zh-CN" b="1" dirty="0">
                <a:solidFill>
                  <a:schemeClr val="tx1"/>
                </a:solidFill>
                <a:latin typeface="宋体" panose="02010600030101010101" pitchFamily="2" charset="-122"/>
                <a:ea typeface="宋体" panose="02010600030101010101" pitchFamily="2" charset="-122"/>
                <a:sym typeface="+mn-ea"/>
              </a:rPr>
              <a:t>C (</a:t>
            </a:r>
            <a:r>
              <a:rPr lang="zh-CN" altLang="en-US" b="1" dirty="0">
                <a:solidFill>
                  <a:schemeClr val="tx1"/>
                </a:solidFill>
                <a:latin typeface="宋体" panose="02010600030101010101" pitchFamily="2" charset="-122"/>
                <a:ea typeface="宋体" panose="02010600030101010101" pitchFamily="2" charset="-122"/>
                <a:sym typeface="+mn-ea"/>
              </a:rPr>
              <a:t>只取</a:t>
            </a:r>
            <a:r>
              <a:rPr lang="en-US" altLang="zh-CN" b="1" dirty="0">
                <a:solidFill>
                  <a:schemeClr val="tx1"/>
                </a:solidFill>
                <a:latin typeface="宋体" panose="02010600030101010101" pitchFamily="2" charset="-122"/>
                <a:ea typeface="宋体" panose="02010600030101010101" pitchFamily="2" charset="-122"/>
                <a:sym typeface="+mn-ea"/>
              </a:rPr>
              <a:t>'Q'</a:t>
            </a:r>
            <a:r>
              <a:rPr lang="zh-CN" altLang="en-US" b="1" dirty="0">
                <a:solidFill>
                  <a:schemeClr val="tx1"/>
                </a:solidFill>
                <a:latin typeface="宋体" panose="02010600030101010101" pitchFamily="2" charset="-122"/>
                <a:ea typeface="宋体" panose="02010600030101010101" pitchFamily="2" charset="-122"/>
                <a:sym typeface="+mn-ea"/>
              </a:rPr>
              <a:t>或</a:t>
            </a:r>
            <a:r>
              <a:rPr lang="en-US" altLang="zh-CN" b="1" dirty="0">
                <a:solidFill>
                  <a:schemeClr val="tx1"/>
                </a:solidFill>
                <a:latin typeface="宋体" panose="02010600030101010101" pitchFamily="2" charset="-122"/>
                <a:ea typeface="宋体" panose="02010600030101010101" pitchFamily="2" charset="-122"/>
                <a:sym typeface="+mn-ea"/>
              </a:rPr>
              <a:t>'U') </a:t>
            </a:r>
            <a:r>
              <a:rPr lang="zh-CN" altLang="en-US" b="1" dirty="0">
                <a:solidFill>
                  <a:schemeClr val="tx1"/>
                </a:solidFill>
                <a:latin typeface="宋体" panose="02010600030101010101" pitchFamily="2" charset="-122"/>
                <a:ea typeface="宋体" panose="02010600030101010101" pitchFamily="2" charset="-122"/>
                <a:sym typeface="+mn-ea"/>
              </a:rPr>
              <a:t>，和两个正整数</a:t>
            </a:r>
            <a:r>
              <a:rPr lang="en-US" altLang="zh-CN" b="1" dirty="0">
                <a:solidFill>
                  <a:schemeClr val="tx1"/>
                </a:solidFill>
                <a:latin typeface="宋体" panose="02010600030101010101" pitchFamily="2" charset="-122"/>
                <a:ea typeface="宋体" panose="02010600030101010101" pitchFamily="2" charset="-122"/>
                <a:sym typeface="+mn-ea"/>
              </a:rPr>
              <a:t>A</a:t>
            </a:r>
            <a:r>
              <a:rPr lang="zh-CN" altLang="en-US" b="1" dirty="0">
                <a:solidFill>
                  <a:schemeClr val="tx1"/>
                </a:solidFill>
                <a:latin typeface="宋体" panose="02010600030101010101" pitchFamily="2" charset="-122"/>
                <a:ea typeface="宋体" panose="02010600030101010101" pitchFamily="2" charset="-122"/>
                <a:sym typeface="+mn-ea"/>
              </a:rPr>
              <a:t>，</a:t>
            </a:r>
            <a:r>
              <a:rPr lang="en-US" altLang="zh-CN" b="1" dirty="0">
                <a:solidFill>
                  <a:schemeClr val="tx1"/>
                </a:solidFill>
                <a:latin typeface="宋体" panose="02010600030101010101" pitchFamily="2" charset="-122"/>
                <a:ea typeface="宋体" panose="02010600030101010101" pitchFamily="2" charset="-122"/>
                <a:sym typeface="+mn-ea"/>
              </a:rPr>
              <a:t>B</a:t>
            </a:r>
            <a:r>
              <a:rPr lang="zh-CN" altLang="en-US" b="1" dirty="0">
                <a:solidFill>
                  <a:schemeClr val="tx1"/>
                </a:solidFill>
                <a:latin typeface="宋体" panose="02010600030101010101" pitchFamily="2" charset="-122"/>
                <a:ea typeface="宋体" panose="02010600030101010101" pitchFamily="2" charset="-122"/>
                <a:sym typeface="+mn-ea"/>
              </a:rPr>
              <a:t>。</a:t>
            </a:r>
            <a:br>
              <a:rPr lang="en-US" altLang="zh-CN"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当</a:t>
            </a:r>
            <a:r>
              <a:rPr lang="en-US" altLang="zh-CN" b="1" dirty="0">
                <a:solidFill>
                  <a:schemeClr val="tx1"/>
                </a:solidFill>
                <a:latin typeface="宋体" panose="02010600030101010101" pitchFamily="2" charset="-122"/>
                <a:ea typeface="宋体" panose="02010600030101010101" pitchFamily="2" charset="-122"/>
                <a:sym typeface="+mn-ea"/>
              </a:rPr>
              <a:t>C</a:t>
            </a:r>
            <a:r>
              <a:rPr lang="zh-CN" altLang="en-US" b="1" dirty="0">
                <a:solidFill>
                  <a:schemeClr val="tx1"/>
                </a:solidFill>
                <a:latin typeface="宋体" panose="02010600030101010101" pitchFamily="2" charset="-122"/>
                <a:ea typeface="宋体" panose="02010600030101010101" pitchFamily="2" charset="-122"/>
                <a:sym typeface="+mn-ea"/>
              </a:rPr>
              <a:t>为</a:t>
            </a:r>
            <a:r>
              <a:rPr lang="en-US" altLang="zh-CN" b="1" dirty="0">
                <a:solidFill>
                  <a:schemeClr val="tx1"/>
                </a:solidFill>
                <a:latin typeface="宋体" panose="02010600030101010101" pitchFamily="2" charset="-122"/>
                <a:ea typeface="宋体" panose="02010600030101010101" pitchFamily="2" charset="-122"/>
                <a:sym typeface="+mn-ea"/>
              </a:rPr>
              <a:t>'Q'</a:t>
            </a:r>
            <a:r>
              <a:rPr lang="zh-CN" altLang="en-US" b="1" dirty="0">
                <a:solidFill>
                  <a:schemeClr val="tx1"/>
                </a:solidFill>
                <a:latin typeface="宋体" panose="02010600030101010101" pitchFamily="2" charset="-122"/>
                <a:ea typeface="宋体" panose="02010600030101010101" pitchFamily="2" charset="-122"/>
                <a:sym typeface="+mn-ea"/>
              </a:rPr>
              <a:t>的时候，表示这是一条询问操作，它询问</a:t>
            </a:r>
            <a:r>
              <a:rPr lang="en-US" altLang="zh-CN" b="1" dirty="0">
                <a:solidFill>
                  <a:schemeClr val="tx1"/>
                </a:solidFill>
                <a:latin typeface="宋体" panose="02010600030101010101" pitchFamily="2" charset="-122"/>
                <a:ea typeface="宋体" panose="02010600030101010101" pitchFamily="2" charset="-122"/>
                <a:sym typeface="+mn-ea"/>
              </a:rPr>
              <a:t>ID</a:t>
            </a:r>
            <a:r>
              <a:rPr lang="zh-CN" altLang="en-US" b="1" dirty="0">
                <a:solidFill>
                  <a:schemeClr val="tx1"/>
                </a:solidFill>
                <a:latin typeface="宋体" panose="02010600030101010101" pitchFamily="2" charset="-122"/>
                <a:ea typeface="宋体" panose="02010600030101010101" pitchFamily="2" charset="-122"/>
                <a:sym typeface="+mn-ea"/>
              </a:rPr>
              <a:t>从</a:t>
            </a:r>
            <a:r>
              <a:rPr lang="en-US" altLang="zh-CN" b="1" dirty="0">
                <a:solidFill>
                  <a:schemeClr val="tx1"/>
                </a:solidFill>
                <a:latin typeface="宋体" panose="02010600030101010101" pitchFamily="2" charset="-122"/>
                <a:ea typeface="宋体" panose="02010600030101010101" pitchFamily="2" charset="-122"/>
                <a:sym typeface="+mn-ea"/>
              </a:rPr>
              <a:t>A</a:t>
            </a:r>
            <a:r>
              <a:rPr lang="zh-CN" altLang="en-US" b="1" dirty="0">
                <a:solidFill>
                  <a:schemeClr val="tx1"/>
                </a:solidFill>
                <a:latin typeface="宋体" panose="02010600030101010101" pitchFamily="2" charset="-122"/>
                <a:ea typeface="宋体" panose="02010600030101010101" pitchFamily="2" charset="-122"/>
                <a:sym typeface="+mn-ea"/>
              </a:rPr>
              <a:t>到</a:t>
            </a:r>
            <a:r>
              <a:rPr lang="en-US" altLang="zh-CN" b="1" dirty="0">
                <a:solidFill>
                  <a:schemeClr val="tx1"/>
                </a:solidFill>
                <a:latin typeface="宋体" panose="02010600030101010101" pitchFamily="2" charset="-122"/>
                <a:ea typeface="宋体" panose="02010600030101010101" pitchFamily="2" charset="-122"/>
                <a:sym typeface="+mn-ea"/>
              </a:rPr>
              <a:t>B(</a:t>
            </a:r>
            <a:r>
              <a:rPr lang="zh-CN" altLang="en-US" b="1" dirty="0">
                <a:solidFill>
                  <a:schemeClr val="tx1"/>
                </a:solidFill>
                <a:latin typeface="宋体" panose="02010600030101010101" pitchFamily="2" charset="-122"/>
                <a:ea typeface="宋体" panose="02010600030101010101" pitchFamily="2" charset="-122"/>
                <a:sym typeface="+mn-ea"/>
              </a:rPr>
              <a:t>包括</a:t>
            </a:r>
            <a:r>
              <a:rPr lang="en-US" altLang="zh-CN" b="1" dirty="0">
                <a:solidFill>
                  <a:schemeClr val="tx1"/>
                </a:solidFill>
                <a:latin typeface="宋体" panose="02010600030101010101" pitchFamily="2" charset="-122"/>
                <a:ea typeface="宋体" panose="02010600030101010101" pitchFamily="2" charset="-122"/>
                <a:sym typeface="+mn-ea"/>
              </a:rPr>
              <a:t>A,B)</a:t>
            </a:r>
            <a:r>
              <a:rPr lang="zh-CN" altLang="en-US" b="1" dirty="0">
                <a:solidFill>
                  <a:schemeClr val="tx1"/>
                </a:solidFill>
                <a:latin typeface="宋体" panose="02010600030101010101" pitchFamily="2" charset="-122"/>
                <a:ea typeface="宋体" panose="02010600030101010101" pitchFamily="2" charset="-122"/>
                <a:sym typeface="+mn-ea"/>
              </a:rPr>
              <a:t>的学生当中，成绩最高的是多少。</a:t>
            </a:r>
            <a:br>
              <a:rPr lang="en-US" altLang="zh-CN"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当</a:t>
            </a:r>
            <a:r>
              <a:rPr lang="en-US" altLang="zh-CN" b="1" dirty="0">
                <a:solidFill>
                  <a:schemeClr val="tx1"/>
                </a:solidFill>
                <a:latin typeface="宋体" panose="02010600030101010101" pitchFamily="2" charset="-122"/>
                <a:ea typeface="宋体" panose="02010600030101010101" pitchFamily="2" charset="-122"/>
                <a:sym typeface="+mn-ea"/>
              </a:rPr>
              <a:t>C</a:t>
            </a:r>
            <a:r>
              <a:rPr lang="zh-CN" altLang="en-US" b="1" dirty="0">
                <a:solidFill>
                  <a:schemeClr val="tx1"/>
                </a:solidFill>
                <a:latin typeface="宋体" panose="02010600030101010101" pitchFamily="2" charset="-122"/>
                <a:ea typeface="宋体" panose="02010600030101010101" pitchFamily="2" charset="-122"/>
                <a:sym typeface="+mn-ea"/>
              </a:rPr>
              <a:t>为</a:t>
            </a:r>
            <a:r>
              <a:rPr lang="en-US" altLang="zh-CN" b="1" dirty="0">
                <a:solidFill>
                  <a:schemeClr val="tx1"/>
                </a:solidFill>
                <a:latin typeface="宋体" panose="02010600030101010101" pitchFamily="2" charset="-122"/>
                <a:ea typeface="宋体" panose="02010600030101010101" pitchFamily="2" charset="-122"/>
                <a:sym typeface="+mn-ea"/>
              </a:rPr>
              <a:t>'U'</a:t>
            </a:r>
            <a:r>
              <a:rPr lang="zh-CN" altLang="en-US" b="1" dirty="0">
                <a:solidFill>
                  <a:schemeClr val="tx1"/>
                </a:solidFill>
                <a:latin typeface="宋体" panose="02010600030101010101" pitchFamily="2" charset="-122"/>
                <a:ea typeface="宋体" panose="02010600030101010101" pitchFamily="2" charset="-122"/>
                <a:sym typeface="+mn-ea"/>
              </a:rPr>
              <a:t>的时候，表示这是一条更新操作，要求把</a:t>
            </a:r>
            <a:r>
              <a:rPr lang="en-US" altLang="zh-CN" b="1" dirty="0">
                <a:solidFill>
                  <a:schemeClr val="tx1"/>
                </a:solidFill>
                <a:latin typeface="宋体" panose="02010600030101010101" pitchFamily="2" charset="-122"/>
                <a:ea typeface="宋体" panose="02010600030101010101" pitchFamily="2" charset="-122"/>
                <a:sym typeface="+mn-ea"/>
              </a:rPr>
              <a:t>ID</a:t>
            </a:r>
            <a:r>
              <a:rPr lang="zh-CN" altLang="en-US" b="1" dirty="0">
                <a:solidFill>
                  <a:schemeClr val="tx1"/>
                </a:solidFill>
                <a:latin typeface="宋体" panose="02010600030101010101" pitchFamily="2" charset="-122"/>
                <a:ea typeface="宋体" panose="02010600030101010101" pitchFamily="2" charset="-122"/>
                <a:sym typeface="+mn-ea"/>
              </a:rPr>
              <a:t>为</a:t>
            </a:r>
            <a:r>
              <a:rPr lang="en-US" altLang="zh-CN" b="1" dirty="0">
                <a:solidFill>
                  <a:schemeClr val="tx1"/>
                </a:solidFill>
                <a:latin typeface="宋体" panose="02010600030101010101" pitchFamily="2" charset="-122"/>
                <a:ea typeface="宋体" panose="02010600030101010101" pitchFamily="2" charset="-122"/>
                <a:sym typeface="+mn-ea"/>
              </a:rPr>
              <a:t>A</a:t>
            </a:r>
            <a:r>
              <a:rPr lang="zh-CN" altLang="en-US" b="1" dirty="0">
                <a:solidFill>
                  <a:schemeClr val="tx1"/>
                </a:solidFill>
                <a:latin typeface="宋体" panose="02010600030101010101" pitchFamily="2" charset="-122"/>
                <a:ea typeface="宋体" panose="02010600030101010101" pitchFamily="2" charset="-122"/>
                <a:sym typeface="+mn-ea"/>
              </a:rPr>
              <a:t>的学生的成绩更改为</a:t>
            </a:r>
            <a:r>
              <a:rPr lang="en-US" altLang="zh-CN" b="1" dirty="0">
                <a:solidFill>
                  <a:schemeClr val="tx1"/>
                </a:solidFill>
                <a:latin typeface="宋体" panose="02010600030101010101" pitchFamily="2" charset="-122"/>
                <a:ea typeface="宋体" panose="02010600030101010101" pitchFamily="2" charset="-122"/>
                <a:sym typeface="+mn-ea"/>
              </a:rPr>
              <a:t>B</a:t>
            </a:r>
            <a:r>
              <a:rPr lang="zh-CN" altLang="en-US" b="1" dirty="0">
                <a:solidFill>
                  <a:schemeClr val="tx1"/>
                </a:solidFill>
                <a:latin typeface="宋体" panose="02010600030101010101" pitchFamily="2" charset="-122"/>
                <a:ea typeface="宋体" panose="02010600030101010101" pitchFamily="2" charset="-122"/>
                <a:sym typeface="+mn-ea"/>
              </a:rPr>
              <a:t>。</a:t>
            </a:r>
          </a:p>
          <a:p>
            <a:r>
              <a:rPr lang="en-US" altLang="zh-CN" b="1" dirty="0">
                <a:solidFill>
                  <a:schemeClr val="tx1"/>
                </a:solidFill>
                <a:latin typeface="宋体" panose="02010600030101010101" pitchFamily="2" charset="-122"/>
                <a:ea typeface="宋体" panose="02010600030101010101" pitchFamily="2" charset="-122"/>
                <a:sym typeface="+mn-ea"/>
              </a:rPr>
              <a:t>Output</a:t>
            </a:r>
            <a:br>
              <a:rPr lang="en-US" altLang="zh-CN" b="1" dirty="0">
                <a:solidFill>
                  <a:schemeClr val="tx1"/>
                </a:solidFill>
                <a:latin typeface="宋体" panose="02010600030101010101" pitchFamily="2" charset="-122"/>
                <a:ea typeface="宋体" panose="02010600030101010101" pitchFamily="2" charset="-122"/>
                <a:sym typeface="+mn-ea"/>
              </a:rPr>
            </a:br>
            <a:r>
              <a:rPr lang="zh-CN" altLang="en-US" b="1" dirty="0">
                <a:solidFill>
                  <a:schemeClr val="tx1"/>
                </a:solidFill>
                <a:latin typeface="宋体" panose="02010600030101010101" pitchFamily="2" charset="-122"/>
                <a:ea typeface="宋体" panose="02010600030101010101" pitchFamily="2" charset="-122"/>
                <a:sym typeface="+mn-ea"/>
              </a:rPr>
              <a:t>对于每一次询问操作，在一行里面输出最高成绩。</a:t>
            </a:r>
          </a:p>
          <a:p>
            <a:endParaRPr lang="zh-CN" altLang="en-US" b="1"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如果感兴趣的话。。。</a:t>
            </a:r>
          </a:p>
        </p:txBody>
      </p:sp>
      <p:sp>
        <p:nvSpPr>
          <p:cNvPr id="3" name="内容占位符 2"/>
          <p:cNvSpPr>
            <a:spLocks noGrp="1"/>
          </p:cNvSpPr>
          <p:nvPr>
            <p:ph idx="1"/>
          </p:nvPr>
        </p:nvSpPr>
        <p:spPr/>
        <p:txBody>
          <a:bodyPr/>
          <a:lstStyle/>
          <a:p>
            <a:r>
              <a:rPr lang="en-US" altLang="zh-CN" dirty="0" err="1">
                <a:solidFill>
                  <a:schemeClr val="tx1"/>
                </a:solidFill>
              </a:rPr>
              <a:t>zkw</a:t>
            </a:r>
            <a:r>
              <a:rPr lang="zh-CN" altLang="en-US" dirty="0">
                <a:solidFill>
                  <a:schemeClr val="tx1"/>
                </a:solidFill>
              </a:rPr>
              <a:t>线段树</a:t>
            </a:r>
          </a:p>
          <a:p>
            <a:r>
              <a:rPr lang="zh-CN" altLang="en-US" dirty="0">
                <a:solidFill>
                  <a:schemeClr val="tx1"/>
                </a:solidFill>
              </a:rPr>
              <a:t>可持久化线段树（主席树）</a:t>
            </a:r>
          </a:p>
          <a:p>
            <a:r>
              <a:rPr lang="zh-CN" altLang="en-US" dirty="0">
                <a:solidFill>
                  <a:schemeClr val="tx1"/>
                </a:solidFill>
                <a:sym typeface="+mn-ea"/>
              </a:rPr>
              <a:t>二维线段树、二维树状数组</a:t>
            </a:r>
          </a:p>
          <a:p>
            <a:r>
              <a:rPr lang="zh-CN" altLang="en-US" dirty="0">
                <a:solidFill>
                  <a:schemeClr val="tx1"/>
                </a:solidFill>
              </a:rPr>
              <a:t>线段树的合并</a:t>
            </a:r>
          </a:p>
          <a:p>
            <a:r>
              <a:rPr lang="zh-CN" altLang="en-US" dirty="0">
                <a:solidFill>
                  <a:schemeClr val="tx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33169"/>
            <a:ext cx="9984532" cy="723600"/>
          </a:xfrm>
        </p:spPr>
        <p:txBody>
          <a:bodyPr/>
          <a:lstStyle/>
          <a:p>
            <a:r>
              <a:rPr lang="zh-CN" altLang="en-US"/>
              <a:t>预备知识</a:t>
            </a:r>
          </a:p>
        </p:txBody>
      </p:sp>
      <p:sp>
        <p:nvSpPr>
          <p:cNvPr id="3" name="内容占位符 2"/>
          <p:cNvSpPr>
            <a:spLocks noGrp="1"/>
          </p:cNvSpPr>
          <p:nvPr>
            <p:ph idx="1"/>
          </p:nvPr>
        </p:nvSpPr>
        <p:spPr/>
        <p:txBody>
          <a:bodyPr/>
          <a:lstStyle/>
          <a:p>
            <a:r>
              <a:rPr lang="zh-CN" altLang="en-US" dirty="0">
                <a:solidFill>
                  <a:schemeClr val="tx1"/>
                </a:solidFill>
                <a:sym typeface="+mn-ea"/>
              </a:rPr>
              <a:t>线段树是一种二叉搜索树，它从上至下逐步将一个大区间划分成一些更小的单元区间，每个区间对应线段树中的一个节点</a:t>
            </a:r>
          </a:p>
          <a:p>
            <a:r>
              <a:rPr lang="zh-CN" altLang="en-US" dirty="0">
                <a:solidFill>
                  <a:schemeClr val="tx1"/>
                </a:solidFill>
              </a:rPr>
              <a:t>树中的每个节点代表着一段区间</a:t>
            </a:r>
            <a:r>
              <a:rPr lang="en-US" altLang="zh-CN" dirty="0">
                <a:solidFill>
                  <a:schemeClr val="tx1"/>
                </a:solidFill>
              </a:rPr>
              <a:t>[L,R]</a:t>
            </a:r>
            <a:r>
              <a:rPr lang="zh-CN" altLang="en-US" dirty="0">
                <a:solidFill>
                  <a:schemeClr val="tx1"/>
                </a:solidFill>
              </a:rPr>
              <a:t>，每个节点（除叶子节点）的左儿子代表的区间为</a:t>
            </a:r>
            <a:r>
              <a:rPr lang="en-US" altLang="zh-CN" dirty="0">
                <a:solidFill>
                  <a:schemeClr val="tx1"/>
                </a:solidFill>
              </a:rPr>
              <a:t>[</a:t>
            </a:r>
            <a:r>
              <a:rPr lang="en-US" altLang="zh-CN" dirty="0" err="1">
                <a:solidFill>
                  <a:schemeClr val="tx1"/>
                </a:solidFill>
              </a:rPr>
              <a:t>L,mid</a:t>
            </a:r>
            <a:r>
              <a:rPr lang="en-US" altLang="zh-CN" dirty="0">
                <a:solidFill>
                  <a:schemeClr val="tx1"/>
                </a:solidFill>
              </a:rPr>
              <a:t>],</a:t>
            </a:r>
            <a:r>
              <a:rPr lang="zh-CN" altLang="en-US" dirty="0">
                <a:solidFill>
                  <a:schemeClr val="tx1"/>
                </a:solidFill>
              </a:rPr>
              <a:t>右儿子则为</a:t>
            </a:r>
            <a:r>
              <a:rPr lang="en-US" altLang="zh-CN" dirty="0">
                <a:solidFill>
                  <a:schemeClr val="tx1"/>
                </a:solidFill>
              </a:rPr>
              <a:t>[mid+1,r]</a:t>
            </a:r>
            <a:r>
              <a:rPr lang="zh-CN" altLang="en-US" dirty="0">
                <a:solidFill>
                  <a:schemeClr val="tx1"/>
                </a:solidFill>
              </a:rPr>
              <a:t>。可以发现对于一个节点来说，左右儿子所代表的区间加起来正好为当前节点的区间</a:t>
            </a:r>
          </a:p>
          <a:p>
            <a:r>
              <a:rPr lang="zh-CN" altLang="en-US" dirty="0">
                <a:solidFill>
                  <a:schemeClr val="tx1"/>
                </a:solidFill>
              </a:rPr>
              <a:t>叶子节点的所代表的长度为</a:t>
            </a:r>
            <a:r>
              <a:rPr lang="en-US" altLang="zh-CN" dirty="0">
                <a:solidFill>
                  <a:schemeClr val="tx1"/>
                </a:solidFill>
              </a:rPr>
              <a:t>1</a:t>
            </a:r>
            <a:r>
              <a:rPr lang="zh-CN" altLang="en-US" dirty="0">
                <a:solidFill>
                  <a:schemeClr val="tx1"/>
                </a:solidFill>
              </a:rPr>
              <a:t>，根节点代表的区间为整个序列区间</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rcRect l="260" t="1342" r="655" b="2714"/>
          <a:stretch>
            <a:fillRect/>
          </a:stretch>
        </p:blipFill>
        <p:spPr>
          <a:xfrm>
            <a:off x="1744345" y="487680"/>
            <a:ext cx="8483600" cy="56013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81850" y="1484630"/>
            <a:ext cx="4863465" cy="3888105"/>
          </a:xfrm>
        </p:spPr>
        <p:txBody>
          <a:bodyPr>
            <a:normAutofit fontScale="97500" lnSpcReduction="10000"/>
          </a:bodyPr>
          <a:lstStyle/>
          <a:p>
            <a:r>
              <a:rPr lang="zh-CN" altLang="en-US" dirty="0">
                <a:solidFill>
                  <a:schemeClr val="tx1"/>
                </a:solidFill>
              </a:rPr>
              <a:t>线段树是建立在线段的基础上，每个结点都代表了一条线段[</a:t>
            </a:r>
            <a:r>
              <a:rPr lang="en-US" altLang="zh-CN" dirty="0">
                <a:solidFill>
                  <a:schemeClr val="tx1"/>
                </a:solidFill>
              </a:rPr>
              <a:t>l</a:t>
            </a:r>
            <a:r>
              <a:rPr lang="zh-CN" altLang="en-US" dirty="0">
                <a:solidFill>
                  <a:schemeClr val="tx1"/>
                </a:solidFill>
              </a:rPr>
              <a:t>,</a:t>
            </a:r>
            <a:r>
              <a:rPr lang="en-US" altLang="zh-CN" dirty="0">
                <a:solidFill>
                  <a:schemeClr val="tx1"/>
                </a:solidFill>
              </a:rPr>
              <a:t>r</a:t>
            </a:r>
            <a:r>
              <a:rPr lang="zh-CN" altLang="en-US" dirty="0">
                <a:solidFill>
                  <a:schemeClr val="tx1"/>
                </a:solidFill>
              </a:rPr>
              <a:t>]。长度为1的线段称为元线段。非元线段都有两个子结点，左结点代表的线段为[</a:t>
            </a:r>
            <a:r>
              <a:rPr lang="en-US" altLang="zh-CN" dirty="0">
                <a:solidFill>
                  <a:schemeClr val="tx1"/>
                </a:solidFill>
              </a:rPr>
              <a:t>l</a:t>
            </a:r>
            <a:r>
              <a:rPr lang="zh-CN" altLang="en-US" dirty="0">
                <a:solidFill>
                  <a:schemeClr val="tx1"/>
                </a:solidFill>
              </a:rPr>
              <a:t>,(</a:t>
            </a:r>
            <a:r>
              <a:rPr lang="en-US" altLang="zh-CN" dirty="0">
                <a:solidFill>
                  <a:schemeClr val="tx1"/>
                </a:solidFill>
              </a:rPr>
              <a:t>l</a:t>
            </a:r>
            <a:r>
              <a:rPr lang="zh-CN" altLang="en-US" dirty="0">
                <a:solidFill>
                  <a:schemeClr val="tx1"/>
                </a:solidFill>
              </a:rPr>
              <a:t> + </a:t>
            </a:r>
            <a:r>
              <a:rPr lang="en-US" altLang="zh-CN" dirty="0">
                <a:solidFill>
                  <a:schemeClr val="tx1"/>
                </a:solidFill>
              </a:rPr>
              <a:t>r</a:t>
            </a:r>
            <a:r>
              <a:rPr lang="zh-CN" altLang="en-US" dirty="0">
                <a:solidFill>
                  <a:schemeClr val="tx1"/>
                </a:solidFill>
              </a:rPr>
              <a:t>) / 2]，右结点代表的线段为[</a:t>
            </a:r>
            <a:r>
              <a:rPr lang="en-US" altLang="zh-CN" dirty="0">
                <a:solidFill>
                  <a:schemeClr val="tx1"/>
                </a:solidFill>
              </a:rPr>
              <a:t>(</a:t>
            </a:r>
            <a:r>
              <a:rPr lang="zh-CN" altLang="en-US" dirty="0">
                <a:solidFill>
                  <a:schemeClr val="tx1"/>
                </a:solidFill>
              </a:rPr>
              <a:t>(</a:t>
            </a:r>
            <a:r>
              <a:rPr lang="en-US" altLang="zh-CN" dirty="0">
                <a:solidFill>
                  <a:schemeClr val="tx1"/>
                </a:solidFill>
              </a:rPr>
              <a:t>l</a:t>
            </a:r>
            <a:r>
              <a:rPr lang="zh-CN" altLang="en-US" dirty="0">
                <a:solidFill>
                  <a:schemeClr val="tx1"/>
                </a:solidFill>
              </a:rPr>
              <a:t> + </a:t>
            </a:r>
            <a:r>
              <a:rPr lang="en-US" altLang="zh-CN" dirty="0">
                <a:solidFill>
                  <a:schemeClr val="tx1"/>
                </a:solidFill>
              </a:rPr>
              <a:t>r</a:t>
            </a:r>
            <a:r>
              <a:rPr lang="zh-CN" altLang="en-US" dirty="0">
                <a:solidFill>
                  <a:schemeClr val="tx1"/>
                </a:solidFill>
              </a:rPr>
              <a:t>)/2</a:t>
            </a:r>
            <a:r>
              <a:rPr lang="en-US" altLang="zh-CN" dirty="0">
                <a:solidFill>
                  <a:schemeClr val="tx1"/>
                </a:solidFill>
              </a:rPr>
              <a:t>)</a:t>
            </a:r>
            <a:r>
              <a:rPr lang="zh-CN" altLang="en-US" dirty="0">
                <a:solidFill>
                  <a:schemeClr val="tx1"/>
                </a:solidFill>
              </a:rPr>
              <a:t>+1,</a:t>
            </a:r>
            <a:r>
              <a:rPr lang="en-US" altLang="zh-CN" dirty="0">
                <a:solidFill>
                  <a:schemeClr val="tx1"/>
                </a:solidFill>
              </a:rPr>
              <a:t>r</a:t>
            </a:r>
            <a:r>
              <a:rPr lang="zh-CN" altLang="en-US" dirty="0">
                <a:solidFill>
                  <a:schemeClr val="tx1"/>
                </a:solidFill>
              </a:rPr>
              <a:t>]。</a:t>
            </a:r>
          </a:p>
          <a:p>
            <a:r>
              <a:rPr lang="zh-CN" altLang="en-US" dirty="0">
                <a:solidFill>
                  <a:schemeClr val="tx1"/>
                </a:solidFill>
              </a:rPr>
              <a:t>长度范围为[1,L] 的一棵线段树的深度为log (L) + 1。</a:t>
            </a:r>
          </a:p>
        </p:txBody>
      </p:sp>
      <p:pic>
        <p:nvPicPr>
          <p:cNvPr id="4" name="内容占位符 3"/>
          <p:cNvPicPr>
            <a:picLocks noChangeAspect="1"/>
          </p:cNvPicPr>
          <p:nvPr/>
        </p:nvPicPr>
        <p:blipFill>
          <a:blip r:embed="rId2"/>
          <a:srcRect l="260" t="1342" r="655" b="2714"/>
          <a:stretch>
            <a:fillRect/>
          </a:stretch>
        </p:blipFill>
        <p:spPr>
          <a:xfrm>
            <a:off x="826770" y="1602105"/>
            <a:ext cx="5888990" cy="38881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57299"/>
            <a:ext cx="9984532" cy="723600"/>
          </a:xfrm>
        </p:spPr>
        <p:txBody>
          <a:bodyPr/>
          <a:lstStyle/>
          <a:p>
            <a:r>
              <a:rPr lang="zh-CN" altLang="en-US"/>
              <a:t>线段树的性质</a:t>
            </a:r>
          </a:p>
        </p:txBody>
      </p:sp>
      <p:sp>
        <p:nvSpPr>
          <p:cNvPr id="3" name="内容占位符 2"/>
          <p:cNvSpPr>
            <a:spLocks noGrp="1"/>
          </p:cNvSpPr>
          <p:nvPr>
            <p:ph idx="1"/>
          </p:nvPr>
        </p:nvSpPr>
        <p:spPr/>
        <p:txBody>
          <a:bodyPr>
            <a:normAutofit/>
          </a:bodyPr>
          <a:lstStyle/>
          <a:p>
            <a:r>
              <a:rPr lang="zh-CN" altLang="en-US" dirty="0">
                <a:solidFill>
                  <a:schemeClr val="tx1"/>
                </a:solidFill>
              </a:rPr>
              <a:t>从图中我们可以看到，从根出发，到任意一个节点的距离为</a:t>
            </a:r>
            <a:r>
              <a:rPr lang="en-US" altLang="zh-CN" dirty="0" err="1">
                <a:solidFill>
                  <a:schemeClr val="tx1"/>
                </a:solidFill>
              </a:rPr>
              <a:t>logn</a:t>
            </a:r>
            <a:endParaRPr lang="en-US" altLang="zh-CN" dirty="0">
              <a:solidFill>
                <a:schemeClr val="tx1"/>
              </a:solidFill>
            </a:endParaRPr>
          </a:p>
          <a:p>
            <a:r>
              <a:rPr lang="zh-CN" altLang="en-US" dirty="0">
                <a:solidFill>
                  <a:schemeClr val="tx1"/>
                </a:solidFill>
              </a:rPr>
              <a:t>对于任意一个区间</a:t>
            </a:r>
            <a:r>
              <a:rPr lang="en-US" altLang="zh-CN" dirty="0">
                <a:solidFill>
                  <a:schemeClr val="tx1"/>
                </a:solidFill>
              </a:rPr>
              <a:t>[L,R]</a:t>
            </a:r>
            <a:r>
              <a:rPr lang="zh-CN" altLang="en-US" dirty="0">
                <a:solidFill>
                  <a:schemeClr val="tx1"/>
                </a:solidFill>
              </a:rPr>
              <a:t>，我们可以把它划分为</a:t>
            </a:r>
            <a:r>
              <a:rPr lang="en-US" altLang="zh-CN" dirty="0" err="1">
                <a:solidFill>
                  <a:schemeClr val="tx1"/>
                </a:solidFill>
              </a:rPr>
              <a:t>logn</a:t>
            </a:r>
            <a:r>
              <a:rPr lang="zh-CN" altLang="en-US" dirty="0">
                <a:solidFill>
                  <a:schemeClr val="tx1"/>
                </a:solidFill>
              </a:rPr>
              <a:t>个</a:t>
            </a:r>
            <a:r>
              <a:rPr lang="zh-CN" altLang="en-US" dirty="0">
                <a:solidFill>
                  <a:srgbClr val="FF0000"/>
                </a:solidFill>
              </a:rPr>
              <a:t>存在于线段树中的区间</a:t>
            </a:r>
          </a:p>
          <a:p>
            <a:r>
              <a:rPr lang="zh-CN" altLang="en-US" dirty="0">
                <a:solidFill>
                  <a:schemeClr val="tx1"/>
                </a:solidFill>
              </a:rPr>
              <a:t>比如</a:t>
            </a:r>
            <a:r>
              <a:rPr lang="en-US" altLang="zh-CN" dirty="0">
                <a:solidFill>
                  <a:schemeClr val="tx1"/>
                </a:solidFill>
              </a:rPr>
              <a:t>[5,8]</a:t>
            </a:r>
            <a:r>
              <a:rPr lang="zh-CN" altLang="en-US" dirty="0">
                <a:solidFill>
                  <a:schemeClr val="tx1"/>
                </a:solidFill>
              </a:rPr>
              <a:t>我们可以划分为</a:t>
            </a:r>
            <a:r>
              <a:rPr lang="en-US" altLang="zh-CN" dirty="0">
                <a:solidFill>
                  <a:schemeClr val="tx1"/>
                </a:solidFill>
              </a:rPr>
              <a:t>[5,5]</a:t>
            </a:r>
            <a:r>
              <a:rPr lang="zh-CN" altLang="en-US" dirty="0">
                <a:solidFill>
                  <a:schemeClr val="tx1"/>
                </a:solidFill>
              </a:rPr>
              <a:t>和</a:t>
            </a:r>
            <a:r>
              <a:rPr lang="en-US" altLang="zh-CN" dirty="0">
                <a:solidFill>
                  <a:schemeClr val="tx1"/>
                </a:solidFill>
              </a:rPr>
              <a:t>[6,8] </a:t>
            </a:r>
          </a:p>
          <a:p>
            <a:r>
              <a:rPr lang="zh-CN" altLang="en-US" dirty="0">
                <a:solidFill>
                  <a:schemeClr val="tx1"/>
                </a:solidFill>
              </a:rPr>
              <a:t>对于此线段树维护的序列中的每个元素来说，他都被包含在</a:t>
            </a:r>
            <a:r>
              <a:rPr lang="en-US" altLang="zh-CN" dirty="0" err="1">
                <a:solidFill>
                  <a:schemeClr val="tx1"/>
                </a:solidFill>
              </a:rPr>
              <a:t>logn</a:t>
            </a:r>
            <a:r>
              <a:rPr lang="zh-CN" altLang="en-US" dirty="0">
                <a:solidFill>
                  <a:schemeClr val="tx1"/>
                </a:solidFill>
              </a:rPr>
              <a:t>个存在于线段树的区间中，而且这些区间构成一条</a:t>
            </a:r>
            <a:r>
              <a:rPr lang="zh-CN" altLang="en-US" dirty="0">
                <a:solidFill>
                  <a:srgbClr val="FF0000"/>
                </a:solidFill>
              </a:rPr>
              <a:t>从根到叶子的路径</a:t>
            </a:r>
            <a:r>
              <a:rPr lang="zh-CN" altLang="en-US" dirty="0">
                <a:solidFill>
                  <a:schemeClr val="tx1"/>
                </a:solidFill>
              </a:rPr>
              <a:t>，同时这个叶子必然代表的是这个元素本身</a:t>
            </a:r>
          </a:p>
          <a:p>
            <a:r>
              <a:rPr lang="zh-CN" altLang="en-US" dirty="0">
                <a:solidFill>
                  <a:schemeClr val="tx1"/>
                </a:solidFill>
              </a:rPr>
              <a:t>例如</a:t>
            </a:r>
            <a:r>
              <a:rPr lang="en-US" altLang="zh-CN" dirty="0">
                <a:solidFill>
                  <a:schemeClr val="tx1"/>
                </a:solidFill>
              </a:rPr>
              <a:t>“5”</a:t>
            </a:r>
            <a:r>
              <a:rPr lang="zh-CN" altLang="en-US" dirty="0">
                <a:solidFill>
                  <a:schemeClr val="tx1"/>
                </a:solidFill>
              </a:rPr>
              <a:t>这个元素被包含在</a:t>
            </a:r>
            <a:r>
              <a:rPr lang="en-US" altLang="zh-CN" dirty="0">
                <a:solidFill>
                  <a:schemeClr val="tx1"/>
                </a:solidFill>
              </a:rPr>
              <a:t>[1,10]</a:t>
            </a:r>
            <a:r>
              <a:rPr lang="zh-CN" altLang="en-US" dirty="0">
                <a:solidFill>
                  <a:schemeClr val="tx1"/>
                </a:solidFill>
              </a:rPr>
              <a:t>、</a:t>
            </a:r>
            <a:r>
              <a:rPr lang="en-US" altLang="zh-CN" dirty="0">
                <a:solidFill>
                  <a:schemeClr val="tx1"/>
                </a:solidFill>
              </a:rPr>
              <a:t>[1,5]</a:t>
            </a:r>
            <a:r>
              <a:rPr lang="zh-CN" altLang="en-US" dirty="0">
                <a:solidFill>
                  <a:schemeClr val="tx1"/>
                </a:solidFill>
              </a:rPr>
              <a:t>、</a:t>
            </a:r>
            <a:r>
              <a:rPr lang="en-US" altLang="zh-CN" dirty="0">
                <a:solidFill>
                  <a:schemeClr val="tx1"/>
                </a:solidFill>
              </a:rPr>
              <a:t>[4,5]</a:t>
            </a:r>
            <a:r>
              <a:rPr lang="zh-CN" altLang="en-US" dirty="0">
                <a:solidFill>
                  <a:schemeClr val="tx1"/>
                </a:solidFill>
              </a:rPr>
              <a:t>、</a:t>
            </a:r>
            <a:r>
              <a:rPr lang="en-US" altLang="zh-CN" dirty="0">
                <a:solidFill>
                  <a:schemeClr val="tx1"/>
                </a:solidFill>
              </a:rPr>
              <a:t>[5,5]</a:t>
            </a:r>
            <a:r>
              <a:rPr lang="zh-CN" altLang="en-US" dirty="0">
                <a:solidFill>
                  <a:schemeClr val="tx1"/>
                </a:solidFill>
              </a:rPr>
              <a:t>这几个区间内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33169"/>
            <a:ext cx="9984532" cy="723600"/>
          </a:xfrm>
        </p:spPr>
        <p:txBody>
          <a:bodyPr/>
          <a:lstStyle/>
          <a:p>
            <a:r>
              <a:rPr lang="zh-CN" altLang="zh-CN"/>
              <a:t>应用</a:t>
            </a:r>
          </a:p>
        </p:txBody>
      </p:sp>
      <p:sp>
        <p:nvSpPr>
          <p:cNvPr id="3" name="内容占位符 2"/>
          <p:cNvSpPr>
            <a:spLocks noGrp="1"/>
          </p:cNvSpPr>
          <p:nvPr>
            <p:ph idx="1"/>
          </p:nvPr>
        </p:nvSpPr>
        <p:spPr/>
        <p:txBody>
          <a:bodyPr/>
          <a:lstStyle/>
          <a:p>
            <a:r>
              <a:rPr lang="zh-CN" altLang="en-US" b="1" dirty="0">
                <a:solidFill>
                  <a:schemeClr val="tx1"/>
                </a:solidFill>
                <a:uFillTx/>
                <a:latin typeface="+中文正文" charset="0"/>
                <a:sym typeface="+mn-ea"/>
              </a:rPr>
              <a:t>有时候我们经常会碰到一些跟区间有关的问题，而这些问题往往是建立在一个序列上，每次询问这个序列的某个区间</a:t>
            </a:r>
            <a:r>
              <a:rPr lang="en-US" altLang="zh-CN" b="1" dirty="0">
                <a:solidFill>
                  <a:schemeClr val="tx1"/>
                </a:solidFill>
                <a:uFillTx/>
                <a:latin typeface="+中文正文" charset="0"/>
                <a:sym typeface="+mn-ea"/>
              </a:rPr>
              <a:t>[L,R]</a:t>
            </a:r>
            <a:r>
              <a:rPr lang="zh-CN" altLang="en-US" b="1" dirty="0">
                <a:solidFill>
                  <a:schemeClr val="tx1"/>
                </a:solidFill>
                <a:uFillTx/>
                <a:latin typeface="+中文正文" charset="0"/>
                <a:sym typeface="+mn-ea"/>
              </a:rPr>
              <a:t>的某些信息，同时经常会带有修改操作，这个操作可能是区间修改，也可能是点修改</a:t>
            </a:r>
          </a:p>
          <a:p>
            <a:r>
              <a:rPr lang="zh-CN" altLang="en-US" b="1" dirty="0">
                <a:solidFill>
                  <a:schemeClr val="tx1"/>
                </a:solidFill>
                <a:uFillTx/>
                <a:latin typeface="+中文正文" charset="0"/>
                <a:sym typeface="+mn-ea"/>
              </a:rPr>
              <a:t>比如询问一个序列中</a:t>
            </a:r>
            <a:r>
              <a:rPr lang="en-US" altLang="zh-CN" b="1" dirty="0">
                <a:solidFill>
                  <a:schemeClr val="tx1"/>
                </a:solidFill>
                <a:uFillTx/>
                <a:latin typeface="+中文正文" charset="0"/>
                <a:sym typeface="+mn-ea"/>
              </a:rPr>
              <a:t>[L,R]</a:t>
            </a:r>
            <a:r>
              <a:rPr lang="zh-CN" altLang="en-US" b="1" dirty="0">
                <a:solidFill>
                  <a:schemeClr val="tx1"/>
                </a:solidFill>
                <a:uFillTx/>
                <a:latin typeface="+中文正文" charset="0"/>
                <a:sym typeface="+mn-ea"/>
              </a:rPr>
              <a:t>的最值，或者把</a:t>
            </a:r>
            <a:r>
              <a:rPr lang="en-US" altLang="zh-CN" b="1" dirty="0">
                <a:solidFill>
                  <a:schemeClr val="tx1"/>
                </a:solidFill>
                <a:uFillTx/>
                <a:latin typeface="+中文正文" charset="0"/>
                <a:sym typeface="+mn-ea"/>
              </a:rPr>
              <a:t>[L,R]</a:t>
            </a:r>
            <a:r>
              <a:rPr lang="zh-CN" altLang="en-US" b="1" dirty="0">
                <a:solidFill>
                  <a:schemeClr val="tx1"/>
                </a:solidFill>
                <a:uFillTx/>
                <a:latin typeface="+中文正文" charset="0"/>
                <a:sym typeface="+mn-ea"/>
              </a:rPr>
              <a:t>整体加</a:t>
            </a:r>
            <a:r>
              <a:rPr lang="en-US" altLang="zh-CN" b="1" dirty="0">
                <a:solidFill>
                  <a:schemeClr val="tx1"/>
                </a:solidFill>
                <a:uFillTx/>
                <a:latin typeface="+中文正文" charset="0"/>
                <a:sym typeface="+mn-ea"/>
              </a:rPr>
              <a:t>v</a:t>
            </a:r>
          </a:p>
          <a:p>
            <a:r>
              <a:rPr lang="zh-CN" altLang="en-US" b="1" dirty="0">
                <a:solidFill>
                  <a:schemeClr val="tx1"/>
                </a:solidFill>
                <a:uFillTx/>
                <a:latin typeface="+中文正文" charset="0"/>
                <a:sym typeface="+mn-ea"/>
              </a:rPr>
              <a:t>我们可以将这类问题归为以下四种形式：</a:t>
            </a:r>
          </a:p>
          <a:p>
            <a:r>
              <a:rPr lang="zh-CN" altLang="en-US" b="1" dirty="0">
                <a:solidFill>
                  <a:schemeClr val="tx1"/>
                </a:solidFill>
                <a:uFillTx/>
                <a:latin typeface="+中文正文" charset="0"/>
                <a:sym typeface="+mn-ea"/>
              </a:rPr>
              <a:t>区间询问  区间修改  点修改 点询问</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69999"/>
            <a:ext cx="9984532" cy="723600"/>
          </a:xfrm>
        </p:spPr>
        <p:txBody>
          <a:bodyPr/>
          <a:lstStyle/>
          <a:p>
            <a:r>
              <a:rPr lang="zh-CN" altLang="zh-CN"/>
              <a:t>说了半天所以线段树到底咋用？？？</a:t>
            </a:r>
          </a:p>
        </p:txBody>
      </p:sp>
      <p:sp>
        <p:nvSpPr>
          <p:cNvPr id="3" name="内容占位符 2"/>
          <p:cNvSpPr>
            <a:spLocks noGrp="1"/>
          </p:cNvSpPr>
          <p:nvPr>
            <p:ph idx="1"/>
          </p:nvPr>
        </p:nvSpPr>
        <p:spPr/>
        <p:txBody>
          <a:bodyPr/>
          <a:lstStyle/>
          <a:p>
            <a:r>
              <a:rPr lang="zh-CN" altLang="en-US">
                <a:solidFill>
                  <a:schemeClr val="tx1"/>
                </a:solidFill>
              </a:rPr>
              <a:t>线段树作为一种数据结构，自然是用来维护信息的。由于它每个节点所代表的是一个区间，所以自然每个节点所维护的就是它所代表的区间的信息。而具体是维护什么信息，就要根据题目要求来决定</a:t>
            </a:r>
          </a:p>
          <a:p>
            <a:r>
              <a:rPr lang="zh-CN" altLang="en-US">
                <a:solidFill>
                  <a:schemeClr val="tx1"/>
                </a:solidFill>
              </a:rPr>
              <a:t>对于一种数据结构来说，所有的修改操作都可以归结为</a:t>
            </a:r>
            <a:r>
              <a:rPr lang="en-US" altLang="zh-CN">
                <a:solidFill>
                  <a:schemeClr val="tx1"/>
                </a:solidFill>
              </a:rPr>
              <a:t>“</a:t>
            </a:r>
            <a:r>
              <a:rPr lang="zh-CN" altLang="en-US">
                <a:solidFill>
                  <a:srgbClr val="FF0000"/>
                </a:solidFill>
              </a:rPr>
              <a:t>维护数据结构的正确性</a:t>
            </a:r>
            <a:r>
              <a:rPr lang="en-US" altLang="zh-CN">
                <a:solidFill>
                  <a:schemeClr val="tx1"/>
                </a:solidFill>
              </a:rPr>
              <a:t>”</a:t>
            </a:r>
            <a:r>
              <a:rPr lang="zh-CN" altLang="en-US">
                <a:solidFill>
                  <a:schemeClr val="tx1"/>
                </a:solidFill>
              </a:rPr>
              <a:t>。可以用类似于数学归纳法的思维方式来思考：首先保证初始时数据结构里的信息都是正确的，再保证每次修改之后数据结构的信息也是正确的就行了。所以</a:t>
            </a:r>
            <a:r>
              <a:rPr lang="en-US" altLang="zh-CN">
                <a:solidFill>
                  <a:schemeClr val="tx1"/>
                </a:solidFill>
              </a:rPr>
              <a:t>“</a:t>
            </a:r>
            <a:r>
              <a:rPr lang="zh-CN" altLang="en-US">
                <a:solidFill>
                  <a:schemeClr val="tx1"/>
                </a:solidFill>
              </a:rPr>
              <a:t>修改</a:t>
            </a:r>
            <a:r>
              <a:rPr lang="en-US" altLang="zh-CN">
                <a:solidFill>
                  <a:schemeClr val="tx1"/>
                </a:solidFill>
              </a:rPr>
              <a:t>”</a:t>
            </a:r>
            <a:r>
              <a:rPr lang="zh-CN" altLang="en-US">
                <a:solidFill>
                  <a:schemeClr val="tx1"/>
                </a:solidFill>
              </a:rPr>
              <a:t>其实就是使得数据结构内的信息是正确的</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697" y="1221104"/>
            <a:ext cx="9984532" cy="723600"/>
          </a:xfrm>
        </p:spPr>
        <p:txBody>
          <a:bodyPr/>
          <a:lstStyle/>
          <a:p>
            <a:r>
              <a:rPr lang="en-US" altLang="zh-CN" dirty="0"/>
              <a:t>EXM??</a:t>
            </a:r>
            <a:r>
              <a:rPr lang="zh-CN" altLang="en-US" dirty="0"/>
              <a:t>确定刚才说了咋用？</a:t>
            </a:r>
          </a:p>
        </p:txBody>
      </p:sp>
      <p:sp>
        <p:nvSpPr>
          <p:cNvPr id="3" name="内容占位符 2"/>
          <p:cNvSpPr>
            <a:spLocks noGrp="1"/>
          </p:cNvSpPr>
          <p:nvPr>
            <p:ph idx="1"/>
          </p:nvPr>
        </p:nvSpPr>
        <p:spPr>
          <a:xfrm>
            <a:off x="911860" y="1945005"/>
            <a:ext cx="10368280" cy="4220210"/>
          </a:xfrm>
        </p:spPr>
        <p:txBody>
          <a:bodyPr>
            <a:normAutofit fontScale="90000" lnSpcReduction="20000"/>
          </a:bodyPr>
          <a:lstStyle/>
          <a:p>
            <a:r>
              <a:rPr lang="zh-CN" altLang="en-US" dirty="0">
                <a:solidFill>
                  <a:schemeClr val="tx1"/>
                </a:solidFill>
              </a:rPr>
              <a:t>首先我们来讨论怎么构建初始状态的线段树</a:t>
            </a:r>
          </a:p>
          <a:p>
            <a:r>
              <a:rPr lang="zh-CN" altLang="en-US" dirty="0">
                <a:solidFill>
                  <a:schemeClr val="tx1"/>
                </a:solidFill>
              </a:rPr>
              <a:t>构建之前我们应该要先考虑需要维护的信息有哪些。</a:t>
            </a:r>
          </a:p>
          <a:p>
            <a:r>
              <a:rPr lang="zh-CN" altLang="en-US" dirty="0">
                <a:solidFill>
                  <a:schemeClr val="tx1"/>
                </a:solidFill>
              </a:rPr>
              <a:t>我们这里以维护最大值为例，</a:t>
            </a:r>
            <a:r>
              <a:rPr lang="en-US" altLang="zh-CN" dirty="0">
                <a:solidFill>
                  <a:schemeClr val="tx1"/>
                </a:solidFill>
              </a:rPr>
              <a:t>A</a:t>
            </a:r>
            <a:r>
              <a:rPr lang="zh-CN" altLang="en-US" dirty="0">
                <a:solidFill>
                  <a:schemeClr val="tx1"/>
                </a:solidFill>
              </a:rPr>
              <a:t>为序列名</a:t>
            </a:r>
          </a:p>
          <a:p>
            <a:endParaRPr lang="zh-CN" altLang="en-US" dirty="0">
              <a:solidFill>
                <a:schemeClr val="tx1"/>
              </a:solidFill>
            </a:endParaRPr>
          </a:p>
          <a:p>
            <a:r>
              <a:rPr lang="zh-CN" altLang="en-US" dirty="0">
                <a:solidFill>
                  <a:schemeClr val="tx1"/>
                </a:solidFill>
              </a:rPr>
              <a:t>我们考虑一个叶子节点。由图可知叶子代表的区间长度为</a:t>
            </a:r>
            <a:r>
              <a:rPr lang="en-US" altLang="zh-CN" dirty="0">
                <a:solidFill>
                  <a:schemeClr val="tx1"/>
                </a:solidFill>
              </a:rPr>
              <a:t>1</a:t>
            </a:r>
            <a:r>
              <a:rPr lang="zh-CN" altLang="en-US" dirty="0">
                <a:solidFill>
                  <a:schemeClr val="tx1"/>
                </a:solidFill>
              </a:rPr>
              <a:t>，假如是</a:t>
            </a:r>
            <a:r>
              <a:rPr lang="en-US" altLang="zh-CN" dirty="0">
                <a:solidFill>
                  <a:schemeClr val="tx1"/>
                </a:solidFill>
              </a:rPr>
              <a:t>[5,5]</a:t>
            </a:r>
            <a:r>
              <a:rPr lang="zh-CN" altLang="en-US" dirty="0">
                <a:solidFill>
                  <a:schemeClr val="tx1"/>
                </a:solidFill>
              </a:rPr>
              <a:t>，那显然的，</a:t>
            </a:r>
            <a:r>
              <a:rPr lang="en-US" altLang="zh-CN" dirty="0">
                <a:solidFill>
                  <a:schemeClr val="tx1"/>
                </a:solidFill>
              </a:rPr>
              <a:t>[5,5]</a:t>
            </a:r>
            <a:r>
              <a:rPr lang="zh-CN" altLang="en-US" dirty="0">
                <a:solidFill>
                  <a:schemeClr val="tx1"/>
                </a:solidFill>
              </a:rPr>
              <a:t>这个区间的最大值自然就是</a:t>
            </a:r>
            <a:r>
              <a:rPr lang="en-US" altLang="zh-CN" dirty="0">
                <a:solidFill>
                  <a:schemeClr val="tx1"/>
                </a:solidFill>
              </a:rPr>
              <a:t>A[5]</a:t>
            </a:r>
            <a:r>
              <a:rPr lang="zh-CN" altLang="en-US" dirty="0">
                <a:solidFill>
                  <a:schemeClr val="tx1"/>
                </a:solidFill>
              </a:rPr>
              <a:t>本身了</a:t>
            </a:r>
          </a:p>
          <a:p>
            <a:r>
              <a:rPr lang="zh-CN" altLang="en-US" dirty="0">
                <a:solidFill>
                  <a:schemeClr val="tx1"/>
                </a:solidFill>
              </a:rPr>
              <a:t>我们再往上走一层。对于一个非叶子节点来说，它所代表的区间被左右儿子几乎均等划分（忘记了往前翻翻）</a:t>
            </a:r>
            <a:r>
              <a:rPr lang="en-US" altLang="zh-CN" dirty="0">
                <a:solidFill>
                  <a:schemeClr val="tx1"/>
                </a:solidFill>
              </a:rPr>
              <a:t>,</a:t>
            </a:r>
            <a:r>
              <a:rPr lang="zh-CN" altLang="en-US" dirty="0">
                <a:solidFill>
                  <a:schemeClr val="tx1"/>
                </a:solidFill>
              </a:rPr>
              <a:t>而刚才叶子节点的最大值已经求出来了，所以对于这一层的节点来说，它的最大值只需要把左右儿子的最大值取个</a:t>
            </a:r>
            <a:r>
              <a:rPr lang="en-US" altLang="zh-CN" dirty="0">
                <a:solidFill>
                  <a:schemeClr val="tx1"/>
                </a:solidFill>
              </a:rPr>
              <a:t>max</a:t>
            </a:r>
            <a:r>
              <a:rPr lang="zh-CN" altLang="en-US" dirty="0">
                <a:solidFill>
                  <a:schemeClr val="tx1"/>
                </a:solidFill>
              </a:rPr>
              <a:t>就行啦</a:t>
            </a:r>
          </a:p>
          <a:p>
            <a:r>
              <a:rPr lang="zh-CN" altLang="en-US" dirty="0">
                <a:solidFill>
                  <a:schemeClr val="tx1"/>
                </a:solidFill>
              </a:rPr>
              <a:t>再往上走一层，发现他的儿子信息也是正确的，所以合并过了就好了。再往上，再往上</a:t>
            </a:r>
            <a:r>
              <a:rPr lang="en-US" altLang="zh-CN" dirty="0">
                <a:solidFill>
                  <a:schemeClr val="tx1"/>
                </a:solidFill>
              </a:rPr>
              <a:t>……OK</a:t>
            </a:r>
            <a:r>
              <a:rPr lang="zh-CN" altLang="en-US" dirty="0">
                <a:solidFill>
                  <a:schemeClr val="tx1"/>
                </a:solidFill>
              </a:rPr>
              <a:t>构建好了</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2"/>
  <p:tag name="KSO_WM_TEMPLATE_CATEGORY" val="custom"/>
  <p:tag name="KSO_WM_TEMPLATE_INDEX" val="4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0"/>
  <p:tag name="KSO_WM_TEMPLATE_CATEGORY" val="custom"/>
  <p:tag name="KSO_WM_TEMPLATE_INDEX" val="4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1"/>
  <p:tag name="KSO_WM_TEMPLATE_CATEGORY" val="custom"/>
  <p:tag name="KSO_WM_TEMPLATE_INDEX" val="4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2"/>
  <p:tag name="KSO_WM_TEMPLATE_CATEGORY" val="custom"/>
  <p:tag name="KSO_WM_TEMPLATE_INDEX" val="4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3"/>
  <p:tag name="KSO_WM_TEMPLATE_CATEGORY" val="custom"/>
  <p:tag name="KSO_WM_TEMPLATE_INDEX" val="4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4"/>
  <p:tag name="KSO_WM_TEMPLATE_CATEGORY" val="custom"/>
  <p:tag name="KSO_WM_TEMPLATE_INDEX" val="43"/>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7、10、13、16、20、24、29、35"/>
  <p:tag name="KSO_WM_SLIDE_ID" val="custom160043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43"/>
  <p:tag name="KSO_WM_TAG_VERSION" val="1.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43_1*a*1"/>
  <p:tag name="KSO_WM_UNIT_PRESET_TEXT_INDEX" val="0"/>
  <p:tag name="KSO_WM_UNIT_PRESET_TEXT_LEN" val="9"/>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9"/>
  <p:tag name="KSO_WM_TEMPLATE_CATEGORY" val="custom"/>
  <p:tag name="KSO_WM_TEMPLATE_INDEX" val="43"/>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0"/>
  <p:tag name="KSO_WM_TEMPLATE_CATEGORY" val="custom"/>
  <p:tag name="KSO_WM_TEMPLATE_INDEX" val="43"/>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04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1"/>
  <p:tag name="KSO_WM_TEMPLATE_CATEGORY" val="custom"/>
  <p:tag name="KSO_WM_TEMPLATE_INDEX" val="4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2"/>
  <p:tag name="KSO_WM_TEMPLATE_CATEGORY" val="custom"/>
  <p:tag name="KSO_WM_TEMPLATE_INDEX" val="4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3"/>
  <p:tag name="KSO_WM_TEMPLATE_CATEGORY" val="custom"/>
  <p:tag name="KSO_WM_TEMPLATE_INDEX" val="4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14"/>
  <p:tag name="KSO_WM_TEMPLATE_CATEGORY" val="custom"/>
  <p:tag name="KSO_WM_TEMPLATE_INDEX" val="4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2"/>
  <p:tag name="KSO_WM_TEMPLATE_CATEGORY" val="custom"/>
  <p:tag name="KSO_WM_TEMPLATE_INDEX" val="4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58*i*9"/>
  <p:tag name="KSO_WM_TEMPLATE_CATEGORY" val="custom"/>
  <p:tag name="KSO_WM_TEMPLATE_INDEX" val="43"/>
</p:tagLst>
</file>

<file path=ppt/theme/theme1.xml><?xml version="1.0" encoding="utf-8"?>
<a:theme xmlns:a="http://schemas.openxmlformats.org/drawingml/2006/main" name="1_自定义设计方案_2">
  <a:themeElements>
    <a:clrScheme name="自定义 1">
      <a:dk1>
        <a:srgbClr val="000000"/>
      </a:dk1>
      <a:lt1>
        <a:srgbClr val="FFFFFF"/>
      </a:lt1>
      <a:dk2>
        <a:srgbClr val="0E9651"/>
      </a:dk2>
      <a:lt2>
        <a:srgbClr val="808080"/>
      </a:lt2>
      <a:accent1>
        <a:srgbClr val="EBF092"/>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自定义设计方案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tyle>
        <a:lnRef idx="2">
          <a:schemeClr val="dk1"/>
        </a:lnRef>
        <a:fillRef idx="1">
          <a:schemeClr val="lt1"/>
        </a:fillRef>
        <a:effectRef idx="0">
          <a:schemeClr val="dk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1956</Words>
  <Application>Microsoft Office PowerPoint</Application>
  <PresentationFormat>宽屏</PresentationFormat>
  <Paragraphs>96</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+中文正文</vt:lpstr>
      <vt:lpstr>黑体</vt:lpstr>
      <vt:lpstr>宋体</vt:lpstr>
      <vt:lpstr>Arial</vt:lpstr>
      <vt:lpstr>Calibri</vt:lpstr>
      <vt:lpstr>1_自定义设计方案_2</vt:lpstr>
      <vt:lpstr>线段树</vt:lpstr>
      <vt:lpstr>PowerPoint 演示文稿</vt:lpstr>
      <vt:lpstr>预备知识</vt:lpstr>
      <vt:lpstr>PowerPoint 演示文稿</vt:lpstr>
      <vt:lpstr>PowerPoint 演示文稿</vt:lpstr>
      <vt:lpstr>线段树的性质</vt:lpstr>
      <vt:lpstr>应用</vt:lpstr>
      <vt:lpstr>说了半天所以线段树到底咋用？？？</vt:lpstr>
      <vt:lpstr>EXM??确定刚才说了咋用？</vt:lpstr>
      <vt:lpstr>？？？什么玩意儿没看懂</vt:lpstr>
      <vt:lpstr>PowerPoint 演示文稿</vt:lpstr>
      <vt:lpstr>点修改、点询问</vt:lpstr>
      <vt:lpstr>区间询问</vt:lpstr>
      <vt:lpstr>加大难度！区间修改</vt:lpstr>
      <vt:lpstr>区间修改</vt:lpstr>
      <vt:lpstr>lazy标记如何理解？</vt:lpstr>
      <vt:lpstr>总结一下</vt:lpstr>
      <vt:lpstr>总结一下</vt:lpstr>
      <vt:lpstr>上代码！</vt:lpstr>
      <vt:lpstr>PowerPoint 演示文稿</vt:lpstr>
      <vt:lpstr>如果感兴趣的话。。。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线段树</dc:title>
  <dc:creator/>
  <cp:lastModifiedBy>刘峰玮</cp:lastModifiedBy>
  <cp:revision>78</cp:revision>
  <dcterms:created xsi:type="dcterms:W3CDTF">2015-05-05T08:02:00Z</dcterms:created>
  <dcterms:modified xsi:type="dcterms:W3CDTF">2018-04-24T01:40:57Z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