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75" r:id="rId7"/>
    <p:sldId id="261" r:id="rId8"/>
    <p:sldId id="270" r:id="rId9"/>
    <p:sldId id="262" r:id="rId10"/>
    <p:sldId id="260" r:id="rId11"/>
    <p:sldId id="263" r:id="rId12"/>
    <p:sldId id="264" r:id="rId13"/>
    <p:sldId id="265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977 542,'0'20,"0"0,19-20,1 0,-1 0,1 20,-20 0,0 0,0 20,0-20,0 20,0-20,-20-20,1 0,-1 0,20 20,-19-20,-20 20,0-20,39 20,-20-20,1 0,-1 20,20 0,20-20,-1 0,1 0,-1 0,1 0,-1 0,1 0,-1 0,1 0,-1 0,1 0,-1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238 692,'0'20,"0"0,0 0,0 41,0-41,-15 20,15-19,0-1,0 0,0 20,0-20,0 0,0 1,0-1,0 0,-14-20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325 694,'11'0,"-11"20,0 0,0 19,0-19,0 20,0-21,0 21,0-20,0 19,0-19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562 692,'21'0,"-1"20,0-20,0 0,0 20,21 0,-41 0,20-20,-20 20,20-20,-20 20,0 20,0-21,-20 1,20 0,-20-20,20 20,-41-20,1 0,20 20,0-20,-1 0,-19 20,20-20,0 0,-1 0,1 0,0 20,40-20,21 0,-21 0,0 0,0 0,0 0,21 0,-1 0,0 0,-19 0,19 0,-20 0,0 0,1 0,-1 0,-20 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553 692,'0'20,"0"0,0 0,0 20,0-20,0 20,0-20,0 0,0 0,0 0,0 0,0 0,0 0,0 0,0 0,-11-20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553 539,'19'0,"1"0,20 20,-20-20,-1 0,21 21,-20-21,0 0,-1 20,1-20,-20 21,0-1,0 1,-20-1,1-20,19 21,-20-21,0 0,0 0,-19 20,-1-20,0 20,21 1,-1-1,0-20,20 21,0-1,0 1,20-1,-20 1,39-1,-19-20,0 0,0 41,0-41,-1 20,1 1,-20-1,20 1,-20-1,0 1,0-1,-20-20,0 0,1 0,-1 0,0 0,0 21,0-21,1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1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977 693,'21'0,"-1"0,1 0,-1 20,-20 1,21-21,-1 20,1 1,-1-21,1 40,-21-19,20-1,-20 0,0 1,21-1,-21 1,0-1,0 0,-21 1,1-1,-1 1,-20-1,21-20,-1 0,1 20,-1-20,1 0,-1 21,1-21,-1 0,1 0,-1 0,21 20,41-20,21 0,-21 0,20 0,1 0,0 0,-42 0,1 0,-1 0,1 0,-1 0,1 20,-1-20,1 0,20 21,-21-21,21 20,-20-20,-1 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1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1002 851,'42'-21,"41"-40,-41 61,-1-21,1 1,-1 20,-41-21,21 1,0 20,0 0,0 0,-1 0,1 0,0 20,0-20,21 0,-22 21,-20-1,0 21,0-20,0-1,0 42,-20-62,20 20,-21 1,0 20,0-41,0 40,0-40,1 21,-22-21,21 20,0 1,1-21,20 20,-21-20,0 21,0-21,0 20,21 1,21-1,42 1,-1-1,0-20,-20 0,21 0,-1 0,0 0,-20 21,0-21,-22 0,43 20,-42-20,0 0,-1 0,1 0,0 0,0 0,0 0,20 0,1 0,-21 0,-1 0,22 0,-21 0,21 0,-22 0,1 0,-21 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1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690 683,'0'20,"0"21,0-20,0-1,0 21,0 20,0-40,0 20,0-21,0 42,0-42,0 21,0-21,0 1,0-1,0 1,0-1,0 1,0-1,0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977 542,'0'20,"0"0,19-20,1 0,-1 0,1 20,-20 0,0 0,0 20,0-20,0 20,0-20,-20-20,1 0,-1 0,20 20,-19-20,-20 20,0-20,39 20,-20-20,1 0,-1 20,20 0,20-20,-1 0,1 0,-1 0,1 0,-1 0,1 0,-1 0,1 0,-1 0,1 0,-1 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863 687,'0'20,"0"21,0-21,0 21,0-21,0 21,0-21,0 21,0-21,0 21,0-21,0 0,0 1,0-1,0 0,0 1,0-1,0 0,0 1,-17-21,0-21,17-19,0-1,0 21,-34-62,34 62,0 0,0 0,0-1,0 1,0 0,0-1,0 1,0 0,0-1,0 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863 687,'0'20,"0"21,0-21,0 21,0-21,0 21,0-21,0 21,0-21,0 21,0-21,0 0,0 1,0-1,0 0,0 1,0-1,0 0,0 1,-17-21,0-21,17-19,0-1,0 21,-34-62,34 62,0 0,0 0,0-1,0 1,0 0,0-1,0 1,0 0,0-1,0 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1016 688,'29'0,"-29"20,0 1,0-1,0 41,0-41,0 20,0-19,0-1,0 0,0 0,0 21,0-21,0 0,0 1,0-1,0 0,0 0,0 1,0-42,0 1,0-20,0 19,0 1,0 0,0-21,0 21,0 0,0 0,0-1,0 1,0 0,0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1171 540,'-20'0,"-1"0,1 20,0 21,0-21,0 20,20-20,0 1,-21-1,1 0,20 0,0 0,0 0,0 1,0-1,0 0,-20-20,20 20,0 0,0 1,20-21,0 20,21-20,-1 0,21 0,-21 0,0 0,1 0,-1 0,-20 0,1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1031 547,'0'20,"0"1,0-1,0 0,0 21,0-21,0 20,0-19,0-1,0 0,0 0,-15-20,15 21,0-1,0 0,0 0,0 1,0-1,0 0,0 0,-14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967 439,'0'20,"0"1,0-1,0 0,0 21,0-21,0 1,0-1,0 0,0 1,0-1,-20-20,0 20,20 0,0 1,0-1,0 0,0 1,0-1,0 0,0 1,0-1,0 0,0 1,40-21,-20 0,20 0,0 0,-20 0,-20-21,20 21,20-20,-20 0,-20-1,20 21,0-20,-20 0,20-1,0-19,0 40,-20-21,0 1,0 0,0 0,-20 20,0 0,0 0,0 0,0 0,0 0,0 0,0 0,0 0,0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444 439,'20'0,"1"21,-1-1,-20 1,0-1,0 1,0-1,0 1,0 20,0 0,0-21,0 1,0-1,0 1,0 0,-20 20,20-21,-21 1,21-1,21-20,40 0,1-20,-42 20,21 0,0 0,20 0,-20 0,-20 0,-1 0,1 0,-1 0,1 0,-1 0,1 0,-1 0,21 20,-20 1,-21-1,0 1,0-1,0 1,0-1,-21 1,1-1,-1 1,1-21,-1 0,1 0,-1 0,1 20,-1-20,1 0,-1 0,1 0,-1 0,1 0,0 0,-1 0,1 0,-1 0,1 0,-1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452 475,'40'0,"0"0,0 0,-40-15,40 15,-20 0,20 0,0 0,-20 0,0 0,0 0,0 0,-20-14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366 542,'19'0,"1"20,-1 0,0-20,0 0,-19 20,20-20,-1 21,-19 19,0-20,0 20,19-40,-19 21,0-1,0 0,-19 0,19 0,-39 0,20 21,0-41,19 20,-19-20,-1 20,40-20,18 0,-19 0,1 0,-1 0,0 0,0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238 692,'0'20,"0"0,0 0,0 41,0-41,-15 20,15-19,0-1,0 0,0 20,0-20,0 0,0 1,0-1,0 0,-14-20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325 694,'11'0,"-11"20,0 0,0 19,0-19,0 20,0-21,0 21,0-20,0 19,0-19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562 692,'21'0,"-1"20,0-20,0 0,0 20,21 0,-41 0,20-20,-20 20,20-20,-20 20,0 20,0-21,-20 1,20 0,-20-20,20 20,-41-20,1 0,20 20,0-20,-1 0,-19 20,20-20,0 0,-1 0,1 0,0 20,40-20,21 0,-21 0,0 0,0 0,0 0,21 0,-1 0,0 0,-19 0,19 0,-20 0,0 0,1 0,-1 0,-20 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1016 688,'29'0,"-29"20,0 1,0-1,0 41,0-41,0 20,0-19,0-1,0 0,0 0,0 21,0-21,0 0,0 1,0-1,0 0,0 0,0 1,0-42,0 1,0-20,0 19,0 1,0 0,0-21,0 21,0 0,0 0,0-1,0 1,0 0,0 0,0-1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553 692,'0'20,"0"0,0 0,0 20,0-20,0 20,0-20,0 0,0 0,0 0,0 0,0 0,0 0,0 0,0 0,-11-20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553 539,'19'0,"1"0,20 20,-20-20,-1 0,21 21,-20-21,0 0,-1 20,1-20,-20 21,0-1,0 1,-20-1,1-20,19 21,-20-21,0 0,0 0,-19 20,-1-20,0 20,21 1,-1-1,0-20,20 21,0-1,0 1,20-1,-20 1,39-1,-19-20,0 0,0 41,0-41,-1 20,1 1,-20-1,20 1,-20-1,0 1,0-1,-20-20,0 0,1 0,-1 0,0 0,0 21,0-21,1 0,-1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1:39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493 399,'-21'0,"0"0,0 21,21 0,0 0,0 22,0-22,0 0,-21 21,21 0,0-21,-21 22,21-22,0 0,0 0,0 0,0 21,0 0,0 1,0 20,0 21,0-41,0 20,0 0,0 1,0-43,0 21,0 0,0 21,0 1,0-22,0 21,0-21,0-20,0 41,0-42,0 21,0 0,0 22,0-1,0 0,0 1,0-1,0 22,42-22,-21 0,0 1,0 41,-21-84,0 42,21-20,0 20,1 43,20-43,-21 0,42 43,-21-43,-42-21,42 22,-21 20,0-21,21 1,1-1,-22 43,0-64,0 21,0-21,21 64,-21-64,0 21,0 1,42 20,-42 1,43 20,-22 1,42 20,0 1,-63-43,42 1,1 41,-1-20,21 21,0-1,43 22,-85-21,42-22,0 22,-42-22,43-20,-43 20,0-62,21 62,21-20,-20 20,20-20,-63-1,63 0,-42-41,-21-1,0 0,22 43,-1-43,21 63,0-41,-42-22,42 21,-42-42,0 22,22 20,-1-21,0 0,0 22,-21-43,0 0,0 0,0 0,-21 0,42 0,-21 0,43 43,-43-64,21 21,-21-21,0 0,42 21,21-21,-63 0,22 0,-1 0,-21 0,42 0,-21-42,0 21,0 21,-21-43,0 43,-21-21,43-21,-22 21,0-21,-21 21,21-22,0 1,-21 0,21-42,0 41,0 1,-21-106,21 85,-21 0,0-22,21 22,21-43,-42 22,21 21,0-43,-21 22,42-1,-20 22,-1-85,-21 85,21-43,0-42,0 85,0-85,0 1,-21 83,0-41,0-22,0 43,0-64,0 42,0 1,0-22,0-21,0 64,0-22,0 43,0 21,0-85,0 1,0-43,0 84,0 1,0-1,0 22,0-21,-21-1,0 43,0-42,21-1,-42 1,-1 20,43 22,-63-42,21-1,0 1,21 21,-42-1,42 22,-21-42,-1-1,-20 22,42 21,-21-64,-21 43,-21-22,63 64,-43-63,43 42,0 20,-21-41,0 21,21 21,0-21,0 21,-42-43,-1 43,1-21,-42 0,63-1,0 22,-64-42,64 42,-63-42,42 41,-64-41,43 21,63 21,-21 21,-42-42,42 20,-22 1,22 0,0 0,-21 0,-21 0,-1 0,22 0,21 0,-63 0,21-22,41 43,-41-21,42 21,0 0,-21-21,21 21,-43-21,22 21,-63 0,20-21,1 0,63 0,-21 21,42 0,0 0,-21 0,-1 0,22 0,-21 0,21 0,-42 0,0 0,21 0,-22 0,43 0,0 21,0 0,-21-21,21 0,21 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3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1000 709,'21'-20,"-1"20,1 0,0 0,-1 0,1 20,0-20,-1 21,1-1,0 1,-1-1,-20 0,0 1,21-21,-21 20,0 1,0-1,0 0,0 1,-21 20,1-21,-1 1,21-1,-21 0,1-20,-1 21,0-21,21 20,-41-20,20 0,1 41,-21-41,20 20,-20 1,20-21,62 41,42-41,-42 0,42 0,41 0,-21 0,-21 0,-40 0,20 0,-1 0,-40 0,20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3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1005 833,'0'-40,"21"19,-1 21,22-20,-1 0,-41-1,41 1,-20 20,20 0,-20 0,20 0,-20 0,0 20,-21 1,0-1,0 0,0 1,0-1,0 0,0 1,0-1,0 0,0 1,0-1,0 0,-21 0,21 1,-21-1,21 0,0 1,-20-1,20 0,0 1,-21-1,21 21,41-41,21 0,-20 0,20 0,-41 0,41-21,-21 21,0-20,-41 0,21 20,20 0,-20 0,0 0,-21-21,20 21,22 0,-22 0,22 0,-22 0,-20-20,-41 20,20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3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1259 394,'-21'0,"0"0,-21 0,42 21,-43 0,1 0,21 0,0 22,0-22,-21 0,42 21,-21 0,0 0,0 22,-1-43,1 42,-21 1,21-43,0 42,21-42,0 21,0-21,0 22,0-22,0 0,0 21,0 0,0-21,0 0,0 1,0 20,0 0,0 0,0 0,0-20,0 20,21 21,0-42,-21 0,21 21,21 22,-42-43,43 0,-22 63,0-84,-21 43,21-22,-21 21,42-21,-21 21,0 1,0-22,22 21,-43-21,42 21,-42-21,21-21,0 42,0 22,21-22,21 21,-41-42,-1 1,21 20,0 0,0 0,0 0,-21 1,1-1,20 0,0 0,0 0,-21 1,0-22,21 21,-42 0,64 22,-43-43,0 21,0 0,0-42,0 42,21 22,-21-43,0 21,1-21,20 21,-42-21,0 0,21 1,0-1,-21 0,21 21,21 0,-42 0,21-21,0 1,0 41,1-42,-1 0,-21 21,42-21,-42 22,21-22,0 0,0 0,0 42,0-42,21 22,-42 20,43-42,-22 0,0 0,-21 0,21 22,0-22,0 0,0-21,-21 21,0 0,21 0,0 0,0-21,-21 21,22 0,-1 22,0-43,-21 21,42 0,-42 0,21 0,-21 21,42-21,-42 0,42 1,-21 20,1-42,-22 42,21-42,0 21,0 42,0-63,-21 22,42 20,-21-21,21 21,-42-21,21 0,1 21,20 1,-42-22,21 21,0-42,0 21,0 0,0 21,0-42,-21 43,21-22,22 21,-22 0,21 22,-21-43,0 21,0-21,21 21,-42-21,21 0,0 0,0 1,1-1,-22 21,21-21,-21 0,42 21,0-21,-42 22,21-43,-21 21,21 21,0-21,0 21,-21-21,64 64,-43-64,0 0,0 21,0-21,-21 0,21 1,0 41,0-42,0 0,-21 0,43 43,-22-22,0 0,21 0,-42-21,0 21,21-42,0 43,0 20,-21-42,0 0,21-21,-21 21,21-21,0 43,-21-22,22 21,41 21,-42-42,-21 0,42 22,-21-1,21-21,-42 0,21 0,-21 0,43 21,41 1,-63-22,0 0,0 0,43 21,-22-42,-21 42,0-42,0 22,21-1,0 0,1 0,-22-21,0 21,0-21,63 42,-63-42,0 0,0 0,22 21,-22-21,0 0,21 21,-21 0,21 1,-21-22,0 21,43-21,-22 0,-21 0,63 42,-63-42,22 0,-22 0,0 0,0 0,0 0,21 0,-21 0,21 0,1-21,-43 0,0-22,42-20,-21 21,0 0,-21 21,21-22,-21 22,21 0,-21 0,21 0,-21-42,0-1,0 1,42 0,-42 42,0-43,0 22,21-63,-21 62,0-41,22 21,-22-22,0 22,0-22,0 22,0 21,0-43,0 1,0 42,42-22,-42 1,0 0,21 0,-21-1,0 43,0-63,0 20,0 43,21-42,-21 0,0 20,0-20,0 21,0 0,0-1,0 22,0-21,0-63,0 62,0-41,0 42,0 0,0-22,0 22,0 0,0 21,0-43,0 1,0 0,0 21,0-1,0-20,0 0,0 20,0-41,0 21,0 21,0-22,0 1,0 0,0 20,0-20,0 0,0-22,0 22,0 42,0-42,0-1,0 43,0-42,0-1,0 1,-21-21,0 42,21 20,-21-41,-22-64,22 85,0-21,-21 0,42 20,-21 1,0 21,0-63,-21 20,21 64,-1-42,1-21,-21 21,21 20,0-20,-21 0,21 21,-21-42,20 63,1-43,-21 1,0 0,21 0,21 21,-42 0,42-1,-64-20,43 21,-63-63,0 20,-1 43,1-42,42 21,0 21,21 0,-1 21,-20-43,0 1,-21 42,21-63,-1 63,22-21,0-22,-42 22,42 0,-42-21,-85 0,85 21,-43-43,43 64,0-42,42 21,-22 21,43-21,-42 0,21 0,0 21,-21-21,0-22,-22 43,22 0,-42-21,84 0,-42 0,21 21,0-21,-22 21,-20 0,21-21,-21 0,-1 0,22 0,0 21,-42-22,63 1,-43 21,-20-42,21 42,-22 0,64 0,-42-42,42 21,0 21,-106 0,64 0,-21 0,41-21,-20 21,-42-42,63 42,-22-22,22 22,-21 0,-43 0,43 0,0-21,21 21,21-42,-1 42,-41 0,42 0,-42 0,21 0,21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2:3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687 682,'0'40,"0"-19,0 19,0-20,0 21,0-21,0 21,0-21,0 20,0-20,0 21,0-21,0 0,0 1,0-1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13:09:59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2043 78,'-42'0,"21"0,0 21,0 0,0 42,1-41,-22 41,0-21,-42 21,84-42,-21 1,-21-1,21 0,-20 21,-22-21,42 21,0-42,-21 42,21-42,-21 22,-21 41,1-21,-1 0,0 0,42 1,-21-22,0 21,21 0,-41 0,41-21,-21 43,0-43,0 21,21-21,0 0,0 0,-20 0,20 22,-21-22,42 21,-21-42,-42 63,42-21,-21-21,21 1,0-1,21 21,-21-21,1 21,-1-21,21 0,-21 0,21 1,-21 20,0 0,0-21,21 0,0 0,0 0,-42 0,42 1,0-1,0 21,0-21,21-21,-21 42,0-21,42 21,-42-21,0 22,21-1,0 0,0-21,-21 0,0 21,0-20,21 20,-21 0,20 21,-20 1,0-1,0-42,42 21,-42-21,0 0,0 22,21-22,42 63,-63-42,0 43,42-43,0 84,-21-105,-21 22,42 20,-22-42,1 0,-21 21,42 1,-42-22,21-21,-21 21,0 0,21 21,21 0,-42-21,21-21,-21 21,21 1,-21-1,21-21,-21 21,21-21,-21 42,21 0,-21-21,0 21,0 1,21 20,-1-42,22 63,0-41,-42-22,0 0,21 0,0 21,-21 0,21 43,21-64,-42 21,0 0,0-21,0 0,0 0,0 1,21-1,-21 0,0 0,0 0,0 21,0 21,0-42,0 22,0-22,0 21,0-21,0 0,0 21,0-21,0 22,0 20,0-21,0 0,-21 1,0-1,21-21,0 42,-21 0,0-20,21-1,-21 0,0 0,21-21,0 22,-63 41,42-42,21-21,-41 42,20-20,0-1,-21 21,21-42,-21 21,21 22,0-43,0 0,0 42,0-42,-20 64,20-64,0 0,21 0,-21 21,21-21,-21 0,21 1,-21 20,21-21,-21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13:09:59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3654 443,'0'-21,"0"63,0 0,-42 22,21-1,0 0,-21 0,21-20,-21 41,21-21,0-21,0 1,-21-1,21 0,-42 21,21 21,0-20,21-43,-42 63,63-63,-21 0,0 22,-42 41,21-42,20-21,-20 21,21 22,0-64,-21 63,42-42,-42 21,21-21,0 21,0-42,0 43,-21-1,-21 21,63-42,-42 42,0-42,42 0,-63 43,42-43,-42 42,42 0,-42 1,42-1,-63 21,63-42,-42 43,42-43,0-42,21 42,-21-21,21 0,0 0,-42 0,42 1,-21 20,21-21,-21 42,0-63,21 42,0-21,-21 22,21-22,0 21,-21-42,0 21,21 21,0 0,-21 21,0-20,0-1,21 0,-21 0,0 21,21 1,-63-1,42 42,0-20,-21-43,-42 148,20-43,1-20,21-1,0-41,0-1,0 21,0-41,42 20,-63-21,42-20,-21 20,21-21,21 0,-21 0,-21 85,21-106,0 42,-21 43,42-85,-21 42,0-42,21 21,-21 0,0 22,21-43,-21 0,21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13:09:59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836 552,'21'21,"-1"42,-20-21,42 21,-1 0,-41-21,42 21,-22-21,-20 0,0-21,63 63,-43-63,-20 63,21-84,0 84,-1-84,1 42,-21 0,0 0,0-21,42 42,-42-42,0 0,20 42,-20-42,21 21,21 42,-42-63,0 21,0-21,20 21,1-21,-21 22,21 20,-1-21,1 0,0 21,-21 0,21-21,20 42,-41-21,21 0,-1-42,-20 0,21 21,-21-21,21 0,-21 0,0 21,21-21,-21 0,20 0,-20 21,0-21,0 21,21 0,20-21,-41 0,0 0,0 0,0 0,0 21,21-21,-21 0,0 21,21-21,0 21,-21-21,0 0,0 0,0 0,20-21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1171 540,'-20'0,"-1"0,1 20,0 21,0-21,0 20,20-20,0 1,-21-1,1 0,20 0,0 0,0 0,0 1,0-1,0 0,-20-20,20 20,0 0,0 1,20-21,0 20,21-20,-1 0,21 0,-21 0,0 0,1 0,-1 0,-20 0,1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13:09:59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801 5501,'21'0,"0"-21,0 0,-21 0,0-1,21 1,0 0,0 0,-21 0,0 0,21 0,21-42,-42 21,21 42,-21-22,0 1,42-21,-42 21,0 0,21 0,-21 0,21-21,-21 21,21 0,0-22,-21 1,0 21,21-21,0 21,-21-21,21 42,-21-42,21-1,-21 22,42-21,-42 21,21-21,0 21,0-21,0 21,-21-1,21-41,0 21,0 21,0 0,0-42,-21 42,21-1,-21 1,0 0,21-21,0 21,0 0,-21 0,0 0,21 0,-21-21,0 20,0 1,21-21,-21 0,21 21,-21 0,21-21,0 21,-21-43,0 1,42 21,-42 0,21-21,-21 20,21-41,-21 42,63-21,-63 21,0-22,21 22,-21 0,42 0,-42-21,0 41,21 1,-21-42,21 0,-21 21,42-22,-42 22,21 21,-21-21,0 21,0 63,0-21,-21 42,0 22,0-43,-21 21,0 22,42-22,-42 0,0 0,42-21,-42 43,0-22,42-21,-42 43,21-43,-21 63,21-42,-21 1,21-1,0 21,0-63,-21 42,42-20,-42 41,21-63,21 21,-42 21,21-20,0-1,-21 0,21 0,0 21,0-20,0-22,-21 63,21-42,0 0,0 0,21 1,-63 20,42-42,21 21,-42 21,42-42,0 1,-21-1,21 21,-21-42,0 63,21-42,-21 21,21-21,0 22,0-22,0 0,0 0,0 0,0 0,0 0,0 0,0 0,0 0,0 0,0 0,0 1,0-1,0 0,0 0,0 0,0 0,21-21,-21-63,21-22,21 43,-21-63,84-43,-105 43,105-43,-105 64,21-22,42-20,-21 63,0-1,-42 22,0-21,42-21,0-1,-21 43,0-21,21-21,-21 41,21-41,-21 63,0-42,0 0,42-22,0 1,-42 0,42-43,21 64,-21-43,21 1,-21 21,-21-1,43-20,-43 42,21-22,0 22,-42 21,42-21,-21 21,0-22,-21-20,42 42,-42 0,21 0,-21-1,0 22,21-21,-21-21,0 42,21-21,0-43,0 43,-21 21,21-63,-21 63,0-22,42-20,-42 21,21-21,0 21,-42-1,42 1,-42 0,21 0,0 0,0 0,0 21,0-1,-21 1,0 0,0 0,42-21,-42 0,0 21,21-42,-21 41,0-20,42 0,-42 21,21 0,-21-21,0 0,21-1,-21 22,21-21,-21 21,0 0,21 0,-42 63,-63 21,21 22,21-43,-42 63,21-20,0-1,-42 64,63-85,-42 84,21-41,0-22,21 22,0-43,0 21,-21-21,63-20,-63 20,63-42,-21 21,-42 63,63-83,-42 20,21 21,0-42,0 42,0-21,0-21,0 22,0-43,0 42,0-21,0 21,-1-21,22 0,-21 0,0 21,63-126,1 21,41-64,0-20,-21-1,21 43,-21-43,21 22,-21 20,-21 43,-21 0,0 21,0 21,-84 63,21 21,-21 21,-21 43,-21 20,21-20,-105 147,146-169,1-41,-21 41,42-42,21-42,-21 0,0 1,21-1,0 0,0 0,-21 0,21 0,0 0,-21 21,-21 0,42 1,0-1,0-169,63-20,63 20,-20 1,-22-1,21 1,21-43,-21 43,21-85,84-42,-147 168,-63 22,21 0,21 42,-21-21,-21 21,21 21,0-22,-21 1,-42 64,-21 62,0-42,21 64,-63 62,21-104,21 41,0 1,0-43,63-63,-63 21,63-21,-21-21,21 22,21-44,63-83,21-43,0 22,21-43,-21 64,-21-22,-63 64,63-42,-84 63,21 42,-21 63,0 21,-63 43,-42 20,21 1,42-1,-42-20,0-1,63-20,-42-43,21-21,21 21,-21-42,42 43,-21-43,0 21,0-21,0 42,-21-21,21-20,0 41,0-42,-21 0,21 21,0 21,-21-42,0 43,21-22,-22 21,22-21,0-21,-21 22,21-22,0 21,0-42,0 21,21 0,-21 0,0-21,21-21,0 0,0-21,0 0,0 20,0-20,0 21,0-21,0 21,0-21,0 0,0-1,0 22,0 0,0 0,0 0,0 42,21 21,-21-21,63 64,-42-22,-21 21,63-20,-42-1,22 42,-43-41,42 20,-42-42,63 85,-42-106,0 105,42-21,-42-62,0 20,21 42,-42-84,42 43,0 41,-42-63,21 43,42 41,-21-63,0 106,0-127,-21 0,0 43,0-43,0 0,-21 0,0 0,42 43,-21-64,-21 21,0-21,0-42,0-42,0-22,0 1,-21-43,21 1,-21-1,0 1,-42-148,42 232,21-22,-21 1,21 21,-21-21,-21-64,42 85,0-42,0 21,0-1,-42-20,42 21,-21 21,21-22,-21-20,21-64,0 127,-21-63,0 63,21 0,0 0,0 0,-21 0,21 0,-21-1,21 1,-42-21,42 21,0 0,-21 0,0 0,0-21,0 0,0 20,0 22,21-21,-21 42,21 1,0 41,0 42,0 1,63 20,-63-63,21 22,21-1,-21-21,0 43,0-22,21 21,-42-41,42 104,21-83,-63-43,21 21,21-21,0 85,0-64,-42 0,21-42,0 64,21-1,-21-63,-21 21,0-126,-42-64,21 22,-84-190,84 168,-42 22,42-22,-21 21,21 43,21 21,-21 21,0-43,0 22,0-21,0 21,0 20,0-20,21 42,-21-21,21 0,-21 21,21 84,0 169,0-148,21 85,-21-43,21-62,0 125,21-104,-42-1,0 0,21-21,42 64,-63-64,21 0,0-20,0 62,0-42,0-21,0 1,-21-1,42 63,-21-42,-21-41,0-1,0 42,21-21,0-42,-21 63,0-21,21-20,0 41,0 0,-21-42,21-21,-21 21,0 0,0-63,0-42,0 21,0-127,0 105,-21-41,21 63,-21-43,0 1,21 63,-21-22,0 22,0-21,21 21,0 0,-42 0,21-1,21 22,0-42,0 42,-21-21,21 21,-42-85,42 85,-21-42,21 21,-21 0,0-22,21 43,-21 0,21-21,-21 0,21 21,-21 0,21 0,-21 0,21 0,0-1,-21-20,21 21,0 0,-21-42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1031 547,'0'20,"0"1,0-1,0 0,0 21,0-21,0 20,0-19,0-1,0 0,0 0,-15-20,15 21,0-1,0 0,0 0,0 1,0-1,0 0,0 0,-14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967 439,'0'20,"0"1,0-1,0 0,0 21,0-21,0 1,0-1,0 0,0 1,0-1,-20-20,0 20,20 0,0 1,0-1,0 0,0 1,0-1,0 0,0 1,0-1,0 0,0 1,40-21,-20 0,20 0,0 0,-20 0,-20-21,20 21,20-20,-20 0,-20-1,20 21,0-20,-20 0,20-1,0-19,0 40,-20-21,0 1,0 0,0 0,-20 20,0 0,0 0,0 0,0 0,0 0,0 0,0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444 439,'20'0,"1"21,-1-1,-20 1,0-1,0 1,0-1,0 1,0 20,0 0,0-21,0 1,0-1,0 1,0 0,-20 20,20-21,-21 1,21-1,21-20,40 0,1-20,-42 20,21 0,0 0,20 0,-20 0,-20 0,-1 0,1 0,-1 0,1 0,-1 0,1 0,-1 0,21 20,-20 1,-21-1,0 1,0-1,0 1,0-1,-21 1,1-1,-1 1,1-21,-1 0,1 0,-1 0,1 20,-1-20,1 0,-1 0,1 0,-1 0,1 0,0 0,-1 0,1 0,-1 0,1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452 475,'40'0,"0"0,0 0,-40-15,40 15,-20 0,20 0,0 0,-20 0,0 0,0 0,0 0,-20-14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10-21T08:30:2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366 542,'19'0,"1"20,-1 0,0-20,0 0,-19 20,20-20,-1 21,-19 19,0-20,0 20,19-40,-19 21,0-1,0 0,-19 0,19 0,-39 0,20 21,0-41,19 20,-19-20,-1 20,40-20,18 0,-19 0,1 0,-1 0,0 0,0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5E7C3D0-0DF3-49CE-89B8-F3FFCA3E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EC5149F-6C38-4B37-A2D5-38331E5B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10417A3-4E4A-486A-9204-4711A3C8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371AC-AE45-4116-A1C4-955D4834C0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A7E6D3C-62C2-4B14-AB54-DBA949F9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39294B2-DBC6-4C06-9F27-08C70BFE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C630DF2-83E5-4405-A8BF-0049AC2F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FA8D6-96B6-4BAC-8260-116C294DDC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4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DD8DB46-4F99-44B7-8438-DD8475E3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23604D4-F760-40E4-9002-A041959E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D5B28E8-68EE-4973-8D48-B4B23ADB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55DF-32E9-43A9-8373-27B8A9D9B0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C7D4840-FB8A-4BF1-B9C2-F87BFEED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8B899D6-A2BD-40D5-A12A-7D2A4D3D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E906A73-35DE-415E-B594-82394BA2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313FC-7427-4DAB-9775-0502E8E251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4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412680A-9014-4803-AF6B-6E94E50B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222FC39-7AA3-40B8-A20E-B4275717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96D9B8F-97A1-4B76-AECE-04461E4D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6F90-10E6-4CDD-BABD-7D1B160BC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5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D77DA1F-87AD-4D59-BE90-E8743BBA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94311F4-B615-4A0F-B4FD-2112FCE3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D3C63FB-58DC-4A67-84AA-5A6A360F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6807A-FB7E-43C5-869E-45F2C64C00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4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34F8B856-A74E-42F7-9515-D03C229A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81521F76-2A98-450C-A167-C89DB53D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8BE0053-4663-42D3-AC6A-0CB1FAE1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5E1CB-83EE-4FAA-9A4A-E2C8548884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6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0A36CFCB-6F6F-43E8-874B-C85B6A1E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CE3E3BD3-863A-4C2B-97ED-8E40D5F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76637D06-488D-427A-B051-F818557E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587D0-208F-4BF7-858D-F5621118F2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4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6DD54856-1CB4-46F9-8AB2-64E22849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E773E2A1-A2BC-453A-8160-7D478F5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5473E669-49C2-4355-824B-EC1141B5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7D4F0-DCD0-4204-BC65-D3F240807A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81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5A936660-52D1-4710-BED5-013BBCDE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4DFECD61-FCE0-4A75-AF95-CADA0F3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B8171EE8-29BD-49AE-9F23-26B816BD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5B849-D2B3-4BBA-939D-EBA8F1EB16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86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87940AB-B990-4BA2-94C9-A785A477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C1341E4D-AAF5-46E5-871D-05EC0EF2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E89E8AE-BB21-46C0-8A1E-AA3DC882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D8CBF-A4D6-49FE-B1C6-AFE574A2C4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604E8D3-1A32-4AD5-A855-9FF1EE0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5E8216B-8DBF-411E-B761-B19EF23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D8D9545-1DA6-4A64-BD36-4A33013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56224-F8E0-491F-BFE6-AE7DEAF189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68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76EEE11-7602-4DB5-AE90-49093D5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C77951F1-A043-4F99-9197-95E0541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C0D94089-E49C-48A8-BEE9-6445F38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2DD66-4644-4DAB-A496-F8307E5D64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80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F241063-8C11-44C7-8A71-F0362A1B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514B2E7-0078-47C7-B705-A793BA85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DACAAC1-44D6-4C09-B93B-56E88309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12E1F-0D1D-451C-9C66-08564A0D46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94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93DA9D0-CD02-4AC1-81FE-56E88CC9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F2719F8-564B-4B8A-9C75-F1FC8CAB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3580C06-BC01-45E6-99D3-E48FE61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E67AA-0F0E-4BAE-AFDC-1C4632C959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6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5F50F318-018B-4C27-8367-84E0E85B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5BB1E9B-A4F8-451E-9484-D6981521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5B4EED1-15D1-4929-99FF-C88EAB1F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9F82A-1FD2-45FC-BF50-3B74996903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3B39210-E3BE-4A54-847A-60E7F9F2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96F35FF4-20DE-4FE0-BA02-E58A027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D453669C-2D92-4F0E-AECA-7D79EBE2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E94CA-E1E4-4C06-A9B9-3960B273F7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0176B44E-AF48-4AF1-AEFD-CADDB20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D347D22D-96D2-42C3-B30B-D040A029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F330C74E-64AC-4872-925B-53B9CC2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D2A96-8DD5-4D3F-A3F1-ED427276B4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2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BFDDA3B1-2C84-49DD-93CB-083833E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48089B39-64DE-4D14-9331-3AB369D5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9580B6FD-C8B8-4CFD-8D4A-D1CF2356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DDA92-8096-45A1-8080-B63B04CE3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D39CC54B-71A1-49BA-9AB0-120AA930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C04C76FF-CD90-4F9B-937A-74DC9A83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69C51342-40C8-42AC-9053-05A7E3D5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74597-EB0C-4987-8B9F-B3EA2F1EFF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1699107-B055-4577-B86F-04BD55CE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F8B9765-09C4-46A0-9FFC-EC216803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15DA470-5929-4DC9-9EDE-A9FDC703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09ED7-7FA1-4EE0-8F7A-61C599FA52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B3D82FC0-DE3C-48CB-A16A-1FFB8828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39BE839-8D00-4B0C-B849-B6EF284B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19BE39B-1CCC-4D4A-A6FE-4A7922CA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B2AA3-DAEC-4C96-B1B6-DCB2F12E0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3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4B37F74A-84EA-41C8-A99B-9977BF6759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BA6F8ECF-C361-479D-8981-F8729403B0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A8EA35AD-7C3F-42EB-8299-243323CA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516C6312-D5CB-4BE4-957B-413B8078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1F5F3C85-7FC5-41D4-A711-9869C3E37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15EDB0F0-59F7-45F2-99B4-E294C189801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4AFB1FCA-936C-4F67-AAED-CF226766BE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E7873E1A-E45B-4864-9734-D58F38F7CB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9E6E7CFA-8DA7-484C-B943-51BA57E6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DD541E15-116C-4130-8C5B-4D05CF53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8434CC26-44F5-4E2D-9132-0AC2A6C25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A66C16B7-A640-4449-A709-7569BB6CD5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6.png"/><Relationship Id="rId7" Type="http://schemas.openxmlformats.org/officeDocument/2006/relationships/image" Target="../media/image3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8.xml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emf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30" Type="http://schemas.openxmlformats.org/officeDocument/2006/relationships/image" Target="../media/image16.emf"/><Relationship Id="rId35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23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36.xml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21.emf"/><Relationship Id="rId7" Type="http://schemas.openxmlformats.org/officeDocument/2006/relationships/customXml" Target="../ink/ink20.xml"/><Relationship Id="rId12" Type="http://schemas.openxmlformats.org/officeDocument/2006/relationships/image" Target="../media/image7.emf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23.emf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11" Type="http://schemas.openxmlformats.org/officeDocument/2006/relationships/customXml" Target="../ink/ink22.xml"/><Relationship Id="rId24" Type="http://schemas.openxmlformats.org/officeDocument/2006/relationships/image" Target="../media/image13.emf"/><Relationship Id="rId32" Type="http://schemas.openxmlformats.org/officeDocument/2006/relationships/image" Target="../media/image20.emf"/><Relationship Id="rId37" Type="http://schemas.openxmlformats.org/officeDocument/2006/relationships/customXml" Target="../ink/ink35.xml"/><Relationship Id="rId40" Type="http://schemas.openxmlformats.org/officeDocument/2006/relationships/image" Target="../media/image24.emf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5.emf"/><Relationship Id="rId36" Type="http://schemas.openxmlformats.org/officeDocument/2006/relationships/image" Target="../media/image22.emf"/><Relationship Id="rId10" Type="http://schemas.openxmlformats.org/officeDocument/2006/relationships/image" Target="../media/image6.emf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3.emf"/><Relationship Id="rId9" Type="http://schemas.openxmlformats.org/officeDocument/2006/relationships/customXml" Target="../ink/ink21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30.xml"/><Relationship Id="rId30" Type="http://schemas.openxmlformats.org/officeDocument/2006/relationships/image" Target="../media/image16.emf"/><Relationship Id="rId35" Type="http://schemas.openxmlformats.org/officeDocument/2006/relationships/customXml" Target="../ink/ink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>
            <a:extLst>
              <a:ext uri="{FF2B5EF4-FFF2-40B4-BE49-F238E27FC236}">
                <a16:creationId xmlns:a16="http://schemas.microsoft.com/office/drawing/2014/main" id="{0F9EEAB2-68DA-4E4F-BC50-C50F8A9EC2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zh-CN" altLang="zh-CN" sz="4400" dirty="0"/>
              <a:t>可持久化线段树</a:t>
            </a:r>
            <a:r>
              <a:rPr lang="en-US" altLang="zh-CN" sz="4400" dirty="0"/>
              <a:t>——</a:t>
            </a:r>
            <a:r>
              <a:rPr lang="zh-CN" altLang="en-US" sz="4400" dirty="0"/>
              <a:t>主席树</a:t>
            </a:r>
          </a:p>
        </p:txBody>
      </p:sp>
      <p:sp>
        <p:nvSpPr>
          <p:cNvPr id="3074" name="副标题 3074">
            <a:extLst>
              <a:ext uri="{FF2B5EF4-FFF2-40B4-BE49-F238E27FC236}">
                <a16:creationId xmlns:a16="http://schemas.microsoft.com/office/drawing/2014/main" id="{B8D1E504-94CA-4086-A285-E2D2A1C29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600450"/>
            <a:ext cx="6400800" cy="1752600"/>
          </a:xfrm>
        </p:spPr>
        <p:txBody>
          <a:bodyPr/>
          <a:lstStyle/>
          <a:p>
            <a:r>
              <a:rPr lang="zh-CN" altLang="en-US" sz="3200" dirty="0"/>
              <a:t>感谢</a:t>
            </a:r>
            <a:r>
              <a:rPr lang="en-US" altLang="zh-CN" sz="3200" dirty="0"/>
              <a:t>-</a:t>
            </a:r>
            <a:r>
              <a:rPr lang="en-US" altLang="zh-CN" sz="2300" strike="sngStrike" dirty="0"/>
              <a:t>0919140122</a:t>
            </a:r>
          </a:p>
          <a:p>
            <a:r>
              <a:rPr lang="en-US" altLang="zh-CN" sz="3200" dirty="0"/>
              <a:t>lfw</a:t>
            </a:r>
          </a:p>
          <a:p>
            <a:r>
              <a:rPr lang="zh-CN" altLang="en-US" sz="2000" dirty="0"/>
              <a:t>感谢李子浩学长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2599F48F-B1E7-4156-AB3B-FD7C90138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例题：区间第</a:t>
            </a:r>
            <a:r>
              <a:rPr lang="en-US" altLang="zh-CN"/>
              <a:t>k</a:t>
            </a:r>
            <a:r>
              <a:rPr lang="zh-CN" altLang="en-US"/>
              <a:t>大</a:t>
            </a:r>
            <a:endParaRPr lang="en-US" altLang="zh-CN"/>
          </a:p>
        </p:txBody>
      </p:sp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00319B3D-A1B0-413C-B045-5D0E1F98B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除了主席树也有其它做法，咱们先看主席树的做法哈</a:t>
            </a:r>
          </a:p>
          <a:p>
            <a:r>
              <a:rPr lang="zh-CN" altLang="en-US" dirty="0"/>
              <a:t>题意：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范围内的数，</a:t>
            </a:r>
            <a:r>
              <a:rPr lang="en-US" altLang="zh-CN" dirty="0"/>
              <a:t>m</a:t>
            </a:r>
            <a:r>
              <a:rPr lang="zh-CN" altLang="en-US" dirty="0"/>
              <a:t>个询问，询问区间</a:t>
            </a:r>
            <a:r>
              <a:rPr lang="en-US" altLang="zh-CN" dirty="0"/>
              <a:t>[L,R]</a:t>
            </a:r>
            <a:r>
              <a:rPr lang="zh-CN" altLang="en-US" dirty="0"/>
              <a:t>区间内的第</a:t>
            </a:r>
            <a:r>
              <a:rPr lang="en-US" altLang="zh-CN" dirty="0"/>
              <a:t>k</a:t>
            </a:r>
            <a:r>
              <a:rPr lang="zh-CN" altLang="en-US" dirty="0"/>
              <a:t>大的值为多少</a:t>
            </a:r>
          </a:p>
          <a:p>
            <a:r>
              <a:rPr lang="zh-CN" altLang="en-US" dirty="0"/>
              <a:t>解法：首先离散化一下，把数字变成</a:t>
            </a:r>
            <a:r>
              <a:rPr lang="en-US" altLang="zh-CN" dirty="0"/>
              <a:t>1~n</a:t>
            </a:r>
            <a:r>
              <a:rPr lang="zh-CN" altLang="en-US" dirty="0"/>
              <a:t>内，方便建树。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E751258B-5EB4-4934-B2E9-8E69EB7B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例题：区间第</a:t>
            </a:r>
            <a:r>
              <a:rPr lang="en-US" altLang="zh-CN" dirty="0"/>
              <a:t>k</a:t>
            </a:r>
            <a:r>
              <a:rPr lang="zh-CN" altLang="en-US" dirty="0">
                <a:sym typeface="宋体" panose="02010600030101010101" pitchFamily="2" charset="-122"/>
              </a:rPr>
              <a:t>大</a:t>
            </a:r>
            <a:endParaRPr lang="zh-CN" altLang="en-US" dirty="0"/>
          </a:p>
        </p:txBody>
      </p:sp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BB410CB8-5D93-4AD3-B0C4-459EB855A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一开始建一个空的线段树，每个节点记录该区间数字的个数。</a:t>
            </a:r>
          </a:p>
          <a:p>
            <a:r>
              <a:rPr lang="zh-CN" altLang="en-US" dirty="0"/>
              <a:t>然后一个个从左到右的插入元素，</a:t>
            </a:r>
            <a:r>
              <a:rPr lang="en-US" altLang="zh-CN" dirty="0"/>
              <a:t>root[x]</a:t>
            </a:r>
            <a:r>
              <a:rPr lang="zh-CN" altLang="en-US" dirty="0"/>
              <a:t>代表插入第</a:t>
            </a:r>
            <a:r>
              <a:rPr lang="en-US" altLang="zh-CN" dirty="0"/>
              <a:t>x</a:t>
            </a:r>
            <a:r>
              <a:rPr lang="zh-CN" altLang="en-US" dirty="0"/>
              <a:t>个元素的线段树的根节点，然后每次查询，从</a:t>
            </a:r>
            <a:r>
              <a:rPr lang="en-US" altLang="zh-CN" dirty="0"/>
              <a:t>root[R]</a:t>
            </a:r>
            <a:r>
              <a:rPr lang="zh-CN" altLang="en-US" dirty="0"/>
              <a:t>和</a:t>
            </a:r>
            <a:r>
              <a:rPr lang="en-US" altLang="zh-CN" dirty="0"/>
              <a:t>root[L-1]</a:t>
            </a:r>
            <a:r>
              <a:rPr lang="zh-CN" altLang="en-US" dirty="0"/>
              <a:t>查询。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root[R]</a:t>
            </a:r>
            <a:r>
              <a:rPr lang="zh-CN" altLang="en-US" dirty="0"/>
              <a:t>向下的节点的值减去</a:t>
            </a:r>
            <a:r>
              <a:rPr lang="en-US" altLang="zh-CN" dirty="0"/>
              <a:t>root[L-1]</a:t>
            </a:r>
            <a:r>
              <a:rPr lang="zh-CN" altLang="en-US" dirty="0"/>
              <a:t>向下的节点的值就是</a:t>
            </a:r>
            <a:r>
              <a:rPr lang="en-US" altLang="zh-CN" dirty="0"/>
              <a:t>L~R</a:t>
            </a:r>
            <a:r>
              <a:rPr lang="zh-CN" altLang="en-US" dirty="0"/>
              <a:t>区间记录。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5C1612BF-3DED-4ABA-8E3A-7CD9603A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例题：区间第</a:t>
            </a:r>
            <a:r>
              <a:rPr lang="en-US" altLang="zh-CN">
                <a:sym typeface="宋体" panose="02010600030101010101" pitchFamily="2" charset="-122"/>
              </a:rPr>
              <a:t>k</a:t>
            </a:r>
            <a:r>
              <a:rPr lang="zh-CN" altLang="en-US">
                <a:sym typeface="宋体" panose="02010600030101010101" pitchFamily="2" charset="-122"/>
              </a:rPr>
              <a:t>小</a:t>
            </a:r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B3CE9E88-D511-4595-9886-0C828B74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then</a:t>
            </a:r>
            <a:r>
              <a:rPr lang="zh-CN" altLang="en-US"/>
              <a:t>，求第</a:t>
            </a:r>
            <a:r>
              <a:rPr lang="en-US" altLang="zh-CN"/>
              <a:t>k</a:t>
            </a:r>
            <a:r>
              <a:rPr lang="zh-CN" altLang="en-US">
                <a:sym typeface="宋体" panose="02010600030101010101" pitchFamily="2" charset="-122"/>
              </a:rPr>
              <a:t>小</a:t>
            </a:r>
            <a:r>
              <a:rPr lang="zh-CN" altLang="en-US"/>
              <a:t>，如果左子树数字个数大于等于</a:t>
            </a:r>
            <a:r>
              <a:rPr lang="en-US" altLang="zh-CN"/>
              <a:t>k</a:t>
            </a:r>
            <a:r>
              <a:rPr lang="zh-CN" altLang="en-US"/>
              <a:t>，则向左子树走，否则向右子树走，直到找到第</a:t>
            </a:r>
            <a:r>
              <a:rPr lang="en-US" altLang="zh-CN"/>
              <a:t>k</a:t>
            </a:r>
            <a:r>
              <a:rPr lang="zh-CN" altLang="en-US">
                <a:sym typeface="宋体" panose="02010600030101010101" pitchFamily="2" charset="-122"/>
              </a:rPr>
              <a:t>小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DD5B8F3D-B8D1-4840-9C5E-37896E62B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0D4C393D-44EC-41BD-8C6C-C789330EF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代码的一些说明：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初始的时候树可以不需要真正的建（如果有时候可能不得已就建吧），这样主要是为了省内存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内存问题，主席树很吃空间，</a:t>
            </a:r>
            <a:r>
              <a:rPr lang="en-US" altLang="zh-CN" dirty="0"/>
              <a:t>20*</a:t>
            </a:r>
            <a:r>
              <a:rPr lang="en-US" altLang="zh-CN" dirty="0" err="1"/>
              <a:t>maxn</a:t>
            </a:r>
            <a:r>
              <a:rPr lang="zh-CN" altLang="en-US" dirty="0"/>
              <a:t>的空间，没有</a:t>
            </a:r>
            <a:r>
              <a:rPr lang="en-US" altLang="zh-CN" dirty="0"/>
              <a:t>100mb</a:t>
            </a:r>
            <a:r>
              <a:rPr lang="zh-CN" altLang="en-US" dirty="0"/>
              <a:t>估计开不了的，不过也要看数据范围和你的编程的效果怎样了。</a:t>
            </a:r>
          </a:p>
          <a:p>
            <a:r>
              <a:rPr lang="en-US" altLang="zh-CN" dirty="0" err="1"/>
              <a:t>ps</a:t>
            </a:r>
            <a:r>
              <a:rPr lang="en-US" altLang="zh-CN" dirty="0"/>
              <a:t>:</a:t>
            </a:r>
            <a:r>
              <a:rPr lang="zh-CN" altLang="en-US" dirty="0"/>
              <a:t>有的时候比赛的空间就是评测姬</a:t>
            </a:r>
            <a:r>
              <a:rPr lang="en-US" altLang="zh-CN" dirty="0"/>
              <a:t>(:P)</a:t>
            </a:r>
            <a:r>
              <a:rPr lang="zh-CN" altLang="en-US" dirty="0"/>
              <a:t>的空间，现场比赛实在是不得已的话开一下吧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4E1A9096-4AC9-4F4A-8EA6-CD30AB9F5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HDU4348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559D2ECD-6AFB-417C-A1C9-95587E89E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题意：一堆数和操作（</a:t>
            </a:r>
            <a:r>
              <a:rPr lang="en-US" altLang="zh-CN"/>
              <a:t>1e5</a:t>
            </a:r>
            <a:r>
              <a:rPr lang="zh-CN" altLang="en-US"/>
              <a:t>），有</a:t>
            </a:r>
            <a:r>
              <a:rPr lang="en-US" altLang="zh-CN"/>
              <a:t>4</a:t>
            </a:r>
            <a:r>
              <a:rPr lang="zh-CN" altLang="en-US"/>
              <a:t>个操作</a:t>
            </a:r>
          </a:p>
          <a:p>
            <a:r>
              <a:rPr lang="zh-CN" altLang="en-US"/>
              <a:t>初始时间戳为</a:t>
            </a:r>
            <a:r>
              <a:rPr lang="en-US" altLang="zh-CN"/>
              <a:t>0</a:t>
            </a:r>
          </a:p>
          <a:p>
            <a:r>
              <a:rPr lang="en-US" altLang="zh-CN"/>
              <a:t>1.</a:t>
            </a:r>
            <a:r>
              <a:rPr lang="zh-CN" altLang="en-US"/>
              <a:t>查询当前区间</a:t>
            </a:r>
            <a:r>
              <a:rPr lang="en-US" altLang="zh-CN"/>
              <a:t>l~r</a:t>
            </a:r>
            <a:r>
              <a:rPr lang="zh-CN" altLang="en-US"/>
              <a:t>和</a:t>
            </a:r>
          </a:p>
          <a:p>
            <a:r>
              <a:rPr lang="en-US" altLang="zh-CN"/>
              <a:t>2.</a:t>
            </a:r>
            <a:r>
              <a:rPr lang="zh-CN" altLang="en-US"/>
              <a:t>区间</a:t>
            </a:r>
            <a:r>
              <a:rPr lang="en-US" altLang="zh-CN"/>
              <a:t>l~r</a:t>
            </a:r>
            <a:r>
              <a:rPr lang="zh-CN" altLang="en-US"/>
              <a:t>加上一个数，时间戳</a:t>
            </a:r>
            <a:r>
              <a:rPr lang="en-US" altLang="zh-CN"/>
              <a:t>+1s</a:t>
            </a:r>
          </a:p>
          <a:p>
            <a:r>
              <a:rPr lang="en-US" altLang="zh-CN"/>
              <a:t>3.</a:t>
            </a:r>
            <a:r>
              <a:rPr lang="zh-CN" altLang="en-US"/>
              <a:t>查询时间戳</a:t>
            </a:r>
            <a:r>
              <a:rPr lang="en-US" altLang="zh-CN"/>
              <a:t>t</a:t>
            </a:r>
            <a:r>
              <a:rPr lang="zh-CN" altLang="en-US"/>
              <a:t>下区间</a:t>
            </a:r>
            <a:r>
              <a:rPr lang="en-US" altLang="zh-CN"/>
              <a:t>l~r</a:t>
            </a:r>
            <a:r>
              <a:rPr lang="zh-CN" altLang="en-US"/>
              <a:t>的和</a:t>
            </a:r>
          </a:p>
          <a:p>
            <a:r>
              <a:rPr lang="en-US" altLang="zh-CN"/>
              <a:t>4.</a:t>
            </a:r>
            <a:r>
              <a:rPr lang="zh-CN" altLang="en-US"/>
              <a:t>令时间戳为</a:t>
            </a:r>
            <a:r>
              <a:rPr lang="en-US" altLang="zh-CN"/>
              <a:t>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F2290C71-D632-4CDD-AF01-ADF2495D6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1FAB6A09-7B10-455F-81C5-6069F070E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很明显。。。主席树，不过变成了区间修改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FF9BF50D-E880-4435-836E-AC6681A21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3B358EA9-69C3-4D25-899F-A265ABE28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dirty="0"/>
              <a:t> </a:t>
            </a:r>
            <a:r>
              <a:rPr lang="zh-CN" altLang="en-US"/>
              <a:t>这</a:t>
            </a:r>
            <a:r>
              <a:rPr lang="zh-CN" altLang="en-US" dirty="0"/>
              <a:t>次的不是一条链，因为不是单点修改。</a:t>
            </a:r>
          </a:p>
          <a:p>
            <a:r>
              <a:rPr lang="zh-CN" altLang="en-US" dirty="0"/>
              <a:t>想一想线段树区间修改怎么做的？</a:t>
            </a:r>
          </a:p>
          <a:p>
            <a:r>
              <a:rPr lang="zh-CN" altLang="en-US" dirty="0"/>
              <a:t>同样，类似与点修改改变一条链上的线段树</a:t>
            </a:r>
            <a:r>
              <a:rPr lang="en-US" altLang="zh-CN" dirty="0"/>
              <a:t>-&gt;</a:t>
            </a:r>
            <a:r>
              <a:rPr lang="zh-CN" altLang="en-US" dirty="0"/>
              <a:t>加链的主席树，区间修改改变一个区间的线段树</a:t>
            </a:r>
            <a:r>
              <a:rPr lang="en-US" altLang="zh-CN" dirty="0"/>
              <a:t>-&gt;</a:t>
            </a:r>
            <a:r>
              <a:rPr lang="zh-CN" altLang="en-US" dirty="0"/>
              <a:t>加貌似一个扇形的主席树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15506401-69BA-4668-B186-A54B80245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6BBC9276-39A3-4702-995C-C6C03968D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19459" name="图片 3">
            <a:extLst>
              <a:ext uri="{FF2B5EF4-FFF2-40B4-BE49-F238E27FC236}">
                <a16:creationId xmlns:a16="http://schemas.microsoft.com/office/drawing/2014/main" id="{E321ECBB-71F2-4947-9AB4-D7ED553B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-53975"/>
            <a:ext cx="4821237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4">
            <a:extLst>
              <a:ext uri="{FF2B5EF4-FFF2-40B4-BE49-F238E27FC236}">
                <a16:creationId xmlns:a16="http://schemas.microsoft.com/office/drawing/2014/main" id="{7A291870-EC60-47EC-875D-A18FE645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687638"/>
            <a:ext cx="36195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FA7FA6C-A1B4-452F-883C-5A015813F4F8}"/>
                  </a:ext>
                </a:extLst>
              </p14:cNvPr>
              <p14:cNvContentPartPr/>
              <p14:nvPr/>
            </p14:nvContentPartPr>
            <p14:xfrm>
              <a:off x="2011680" y="594360"/>
              <a:ext cx="647700" cy="23317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FA7FA6C-A1B4-452F-883C-5A015813F4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642" y="222196"/>
                <a:ext cx="1370714" cy="3060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F2F3F86-60EF-4C7E-A37D-AC1A6F15F446}"/>
                  </a:ext>
                </a:extLst>
              </p14:cNvPr>
              <p14:cNvContentPartPr/>
              <p14:nvPr/>
            </p14:nvContentPartPr>
            <p14:xfrm>
              <a:off x="5905500" y="3215640"/>
              <a:ext cx="1043940" cy="20040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F2F3F86-60EF-4C7E-A37D-AC1A6F15F4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4826" y="2843674"/>
                <a:ext cx="1770159" cy="273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F6490B1-A863-46B2-8B45-F0DD6981F507}"/>
                  </a:ext>
                </a:extLst>
              </p14:cNvPr>
              <p14:cNvContentPartPr/>
              <p14:nvPr/>
            </p14:nvContentPartPr>
            <p14:xfrm>
              <a:off x="6370320" y="4206240"/>
              <a:ext cx="342900" cy="975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F6490B1-A863-46B2-8B45-F0DD6981F5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5057" y="3835754"/>
                <a:ext cx="1058517" cy="170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C7A1DB6-1ED5-408D-B00E-17D042A4B58D}"/>
                  </a:ext>
                </a:extLst>
              </p14:cNvPr>
              <p14:cNvContentPartPr/>
              <p14:nvPr/>
            </p14:nvContentPartPr>
            <p14:xfrm>
              <a:off x="5943600" y="3360420"/>
              <a:ext cx="998220" cy="18440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C7A1DB6-1ED5-408D-B00E-17D042A4B5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3049" y="2988577"/>
                <a:ext cx="1724198" cy="25725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C6FA64A6-B8B0-498B-AFB1-60C16CE05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8FD3238C-0B37-46D2-ADB3-A99ECB83F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同样的，数据结构是一个手段，会结合其它的题考，不会很裸的，具体的应用就靠大家努力了</a:t>
            </a:r>
            <a:r>
              <a:rPr lang="en-US" altLang="zh-CN"/>
              <a:t>~</a:t>
            </a:r>
          </a:p>
          <a:p>
            <a:r>
              <a:rPr lang="zh-CN" altLang="en-US"/>
              <a:t>挂了一些模板题和一点综合题还要思维题。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D8A4CB86-34E8-46CD-BF9F-DD085C078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CC60CC3A-AE35-4760-93EA-DE3C27331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That's all, thx~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80A221C8-D926-46FA-BBD0-EF15BCD39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首先回顾下线段树</a:t>
            </a:r>
          </a:p>
        </p:txBody>
      </p:sp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78EFFF35-EF1B-4E1D-912A-318283F4B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>
                <a:latin typeface="+mn-ea"/>
              </a:rPr>
              <a:t>个二叉搜索树</a:t>
            </a:r>
          </a:p>
          <a:p>
            <a:r>
              <a:rPr lang="zh-CN" altLang="en-US" dirty="0"/>
              <a:t>分成若干个区间，区间或单点修改，区间或单点查询的复杂度均为</a:t>
            </a:r>
            <a:r>
              <a:rPr lang="en-US" altLang="zh-CN" dirty="0" err="1"/>
              <a:t>logn</a:t>
            </a:r>
            <a:r>
              <a:rPr lang="zh-CN" altLang="en-US" dirty="0"/>
              <a:t>的级别</a:t>
            </a:r>
          </a:p>
          <a:p>
            <a:endParaRPr lang="zh-CN" altLang="en-US" dirty="0"/>
          </a:p>
        </p:txBody>
      </p:sp>
      <p:pic>
        <p:nvPicPr>
          <p:cNvPr id="4099" name="图片 3">
            <a:extLst>
              <a:ext uri="{FF2B5EF4-FFF2-40B4-BE49-F238E27FC236}">
                <a16:creationId xmlns:a16="http://schemas.microsoft.com/office/drawing/2014/main" id="{C32291A8-497D-4B45-BD93-D2DD01D4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227388"/>
            <a:ext cx="5338763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24A34BBF-F1B7-4BA5-A381-37E0F81A2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持久化</a:t>
            </a:r>
          </a:p>
        </p:txBody>
      </p:sp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3D8B8DBC-A281-42F6-8D9F-855553BC4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顾名思义</a:t>
            </a:r>
            <a:r>
              <a:rPr lang="en-US" altLang="zh-CN" dirty="0"/>
              <a:t>(</a:t>
            </a:r>
            <a:r>
              <a:rPr lang="zh-CN" altLang="en-US" dirty="0"/>
              <a:t>好像不太对</a:t>
            </a:r>
            <a:r>
              <a:rPr lang="en-US" altLang="zh-CN" dirty="0"/>
              <a:t>…)</a:t>
            </a:r>
            <a:r>
              <a:rPr lang="zh-CN" altLang="en-US" dirty="0"/>
              <a:t>，就是能还原所有历史的版本，对于数据结构来说，就是每一次操作之前的数据结构的状态都保存下来。</a:t>
            </a:r>
            <a:endParaRPr lang="en-US" altLang="zh-CN" dirty="0"/>
          </a:p>
          <a:p>
            <a:r>
              <a:rPr lang="zh-CN" altLang="en-US" dirty="0"/>
              <a:t>我们今天讲的就是这样一个东西，把线段树的历史版本存储进来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59B0C4A1-D4DD-4970-92D6-03F93AFBC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可持久化线段树</a:t>
            </a:r>
          </a:p>
        </p:txBody>
      </p:sp>
      <p:sp>
        <p:nvSpPr>
          <p:cNvPr id="6146" name="内容占位符 2">
            <a:extLst>
              <a:ext uri="{FF2B5EF4-FFF2-40B4-BE49-F238E27FC236}">
                <a16:creationId xmlns:a16="http://schemas.microsoft.com/office/drawing/2014/main" id="{E844BD55-D1C6-4C3C-9CEC-91BA4C696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实质上就是多颗线段树，每棵树都是一个历史版本。（江湖多流传为主席树，</a:t>
            </a:r>
            <a:r>
              <a:rPr lang="zh-CN" altLang="en-US" sz="2800" strike="sngStrike" dirty="0"/>
              <a:t>可能本名字数太多？</a:t>
            </a:r>
            <a:r>
              <a:rPr lang="en-US" altLang="zh-CN" sz="2800" strike="sngStrike" dirty="0"/>
              <a:t>:P</a:t>
            </a:r>
            <a:r>
              <a:rPr lang="zh-CN" altLang="en-US" sz="2800" dirty="0"/>
              <a:t>）</a:t>
            </a:r>
            <a:r>
              <a:rPr lang="en-US" altLang="zh-CN" sz="2800" dirty="0"/>
              <a:t>(</a:t>
            </a:r>
            <a:r>
              <a:rPr lang="zh-CN" altLang="en-US" sz="2800" dirty="0"/>
              <a:t>是</a:t>
            </a:r>
            <a:r>
              <a:rPr lang="en-US" altLang="zh-CN" sz="2800" dirty="0"/>
              <a:t>12-13</a:t>
            </a:r>
            <a:r>
              <a:rPr lang="zh-CN" altLang="en-US" sz="2800" dirty="0"/>
              <a:t>年期间国内数据结构之光西主席在考场上脑补出来所以这样命名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r>
              <a:rPr lang="zh-CN" altLang="en-US" sz="2800" dirty="0"/>
              <a:t>比如说有以下两个版本：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1DCE7-CFEA-4874-B751-A39405C2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98C62B-32B0-4D11-9728-ECB55BAD1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06749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99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4A65157D-59C6-42B6-BC00-BC19BBC86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可持久化线段树</a:t>
            </a:r>
          </a:p>
        </p:txBody>
      </p:sp>
      <p:sp>
        <p:nvSpPr>
          <p:cNvPr id="7170" name="内容占位符 5">
            <a:extLst>
              <a:ext uri="{FF2B5EF4-FFF2-40B4-BE49-F238E27FC236}">
                <a16:creationId xmlns:a16="http://schemas.microsoft.com/office/drawing/2014/main" id="{6CC67E3B-27A1-483B-B202-B6CEED5E4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我在</a:t>
            </a:r>
            <a:r>
              <a:rPr lang="en-US" altLang="zh-CN"/>
              <a:t>4</a:t>
            </a:r>
            <a:r>
              <a:rPr lang="zh-CN" altLang="en-US"/>
              <a:t>处加了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/>
              <a:t>红色代表和</a:t>
            </a:r>
            <a:r>
              <a:rPr lang="en-US" altLang="zh-CN"/>
              <a:t>)</a:t>
            </a:r>
          </a:p>
          <a:p>
            <a:endParaRPr lang="zh-CN" altLang="en-US"/>
          </a:p>
        </p:txBody>
      </p:sp>
      <p:pic>
        <p:nvPicPr>
          <p:cNvPr id="7171" name="内容占位符 3">
            <a:extLst>
              <a:ext uri="{FF2B5EF4-FFF2-40B4-BE49-F238E27FC236}">
                <a16:creationId xmlns:a16="http://schemas.microsoft.com/office/drawing/2014/main" id="{ACFEF20F-8A57-4E02-B1D0-518FCE49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378075"/>
            <a:ext cx="6999287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BEDEF40-FC30-4197-A75C-B2BCD0CCBE9E}"/>
                  </a:ext>
                </a:extLst>
              </p14:cNvPr>
              <p14:cNvContentPartPr/>
              <p14:nvPr/>
            </p14:nvContentPartPr>
            <p14:xfrm>
              <a:off x="6400800" y="4130040"/>
              <a:ext cx="91440" cy="1295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BEDEF40-FC30-4197-A75C-B2BCD0CC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6142" y="3777403"/>
                <a:ext cx="766689" cy="8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7626319-A2F4-45F7-9D51-31E038F8D10D}"/>
                  </a:ext>
                </a:extLst>
              </p14:cNvPr>
              <p14:cNvContentPartPr/>
              <p14:nvPr/>
            </p14:nvContentPartPr>
            <p14:xfrm>
              <a:off x="6057900" y="5234940"/>
              <a:ext cx="30480" cy="1828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7626319-A2F4-45F7-9D51-31E038F8D1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9196" y="4876495"/>
                <a:ext cx="615696" cy="88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EDAA110-350D-4E8F-934D-B92D46DC212B}"/>
                  </a:ext>
                </a:extLst>
              </p14:cNvPr>
              <p14:cNvContentPartPr/>
              <p14:nvPr/>
            </p14:nvContentPartPr>
            <p14:xfrm>
              <a:off x="7741920" y="5242560"/>
              <a:ext cx="15240" cy="1676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EDAA110-350D-4E8F-934D-B92D46DC21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3000" y="4885414"/>
                <a:ext cx="502920" cy="86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DC9A2C8-887E-4CE6-A8D4-EF46C522A7F4}"/>
                  </a:ext>
                </a:extLst>
              </p14:cNvPr>
              <p14:cNvContentPartPr/>
              <p14:nvPr/>
            </p14:nvContentPartPr>
            <p14:xfrm>
              <a:off x="7536180" y="4114800"/>
              <a:ext cx="152400" cy="1524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DC9A2C8-887E-4CE6-A8D4-EF46C522A7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0580" y="3759200"/>
                <a:ext cx="849086" cy="849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B212DE8-9124-4BAB-818D-3934F032E001}"/>
                  </a:ext>
                </a:extLst>
              </p14:cNvPr>
              <p14:cNvContentPartPr/>
              <p14:nvPr/>
            </p14:nvContentPartPr>
            <p14:xfrm>
              <a:off x="7635240" y="4168140"/>
              <a:ext cx="15240" cy="167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B212DE8-9124-4BAB-818D-3934F032E0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86320" y="3810994"/>
                <a:ext cx="502920" cy="86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7A8F1E1-EEF5-41FE-A012-E2DF987C35F4}"/>
                  </a:ext>
                </a:extLst>
              </p14:cNvPr>
              <p14:cNvContentPartPr/>
              <p14:nvPr/>
            </p14:nvContentPartPr>
            <p14:xfrm>
              <a:off x="7063740" y="3345180"/>
              <a:ext cx="129540" cy="1828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7A8F1E1-EEF5-41FE-A012-E2DF987C35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1103" y="2986735"/>
                <a:ext cx="820420" cy="88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484D296-A72E-40E7-B07A-F0059DA690D1}"/>
                  </a:ext>
                </a:extLst>
              </p14:cNvPr>
              <p14:cNvContentPartPr/>
              <p14:nvPr/>
            </p14:nvContentPartPr>
            <p14:xfrm>
              <a:off x="3383280" y="3345180"/>
              <a:ext cx="220980" cy="2362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484D296-A72E-40E7-B07A-F0059DA690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2346" y="2983468"/>
                <a:ext cx="928116" cy="9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D2A8513-4EBE-441C-84DE-9111B91D459C}"/>
                  </a:ext>
                </a:extLst>
              </p14:cNvPr>
              <p14:cNvContentPartPr/>
              <p14:nvPr/>
            </p14:nvContentPartPr>
            <p14:xfrm>
              <a:off x="3444240" y="3398520"/>
              <a:ext cx="129540" cy="152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D2A8513-4EBE-441C-84DE-9111B91D45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1603" y="3149600"/>
                <a:ext cx="8204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1275139-F9ED-4737-BF91-807A1BAF8FE1}"/>
                  </a:ext>
                </a:extLst>
              </p14:cNvPr>
              <p14:cNvContentPartPr/>
              <p14:nvPr/>
            </p14:nvContentPartPr>
            <p14:xfrm>
              <a:off x="2788920" y="4130040"/>
              <a:ext cx="76200" cy="1447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1275139-F9ED-4737-BF91-807A1BAF8F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9484" y="3775329"/>
                <a:ext cx="741218" cy="839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439AC1C-A947-48E6-B66F-A04D4BC99E06}"/>
                  </a:ext>
                </a:extLst>
              </p14:cNvPr>
              <p14:cNvContentPartPr/>
              <p14:nvPr/>
            </p14:nvContentPartPr>
            <p14:xfrm>
              <a:off x="1592580" y="5273040"/>
              <a:ext cx="15240" cy="1447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439AC1C-A947-48E6-B66F-A04D4BC99E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3660" y="4918329"/>
                <a:ext cx="502920" cy="839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FA7EB51-7DB6-4FF9-8E92-40ACDC00CDA5}"/>
                  </a:ext>
                </a:extLst>
              </p14:cNvPr>
              <p14:cNvContentPartPr/>
              <p14:nvPr/>
            </p14:nvContentPartPr>
            <p14:xfrm>
              <a:off x="2476500" y="5288280"/>
              <a:ext cx="7620" cy="1066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FA7EB51-7DB6-4FF9-8E92-40ACDC00CD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9810" y="4939792"/>
                <a:ext cx="373380" cy="78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F50F9B39-1E8B-470F-9123-8C35B04509E8}"/>
                  </a:ext>
                </a:extLst>
              </p14:cNvPr>
              <p14:cNvContentPartPr/>
              <p14:nvPr/>
            </p14:nvContentPartPr>
            <p14:xfrm>
              <a:off x="3208020" y="5273040"/>
              <a:ext cx="152400" cy="1219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F50F9B39-1E8B-470F-9123-8C35B04509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52420" y="4921624"/>
                <a:ext cx="849086" cy="81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248B613-E7FB-4715-B132-3FA1676DD7D5}"/>
                  </a:ext>
                </a:extLst>
              </p14:cNvPr>
              <p14:cNvContentPartPr/>
              <p14:nvPr/>
            </p14:nvContentPartPr>
            <p14:xfrm>
              <a:off x="4130040" y="5273040"/>
              <a:ext cx="7620" cy="1295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248B613-E7FB-4715-B132-3FA1676DD7D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3350" y="4920403"/>
                <a:ext cx="373380" cy="8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9786421-E5B5-4974-9A59-7C228C1A1235}"/>
                  </a:ext>
                </a:extLst>
              </p14:cNvPr>
              <p14:cNvContentPartPr/>
              <p14:nvPr/>
            </p14:nvContentPartPr>
            <p14:xfrm>
              <a:off x="3909060" y="4107180"/>
              <a:ext cx="106680" cy="213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9786421-E5B5-4974-9A59-7C228C1A12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60572" y="3746675"/>
                <a:ext cx="789432" cy="919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3AF89C4-41FA-4096-8333-43A3C6381C7A}"/>
                  </a:ext>
                </a:extLst>
              </p14:cNvPr>
              <p14:cNvContentPartPr/>
              <p14:nvPr/>
            </p14:nvContentPartPr>
            <p14:xfrm>
              <a:off x="6819900" y="5280660"/>
              <a:ext cx="236220" cy="1905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3AF89C4-41FA-4096-8333-43A3C6381C7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58188" y="4921641"/>
                <a:ext cx="944880" cy="893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491E075-4B5B-403F-8406-18ACDE9CD57E}"/>
                  </a:ext>
                </a:extLst>
              </p14:cNvPr>
              <p14:cNvContentPartPr/>
              <p14:nvPr/>
            </p14:nvContentPartPr>
            <p14:xfrm>
              <a:off x="7635240" y="5234940"/>
              <a:ext cx="441960" cy="2209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491E075-4B5B-403F-8406-18ACDE9CD5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68188" y="4874006"/>
                <a:ext cx="1161081" cy="928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006A3DEC-1DBB-4618-9397-9895F0C37A4C}"/>
                  </a:ext>
                </a:extLst>
              </p14:cNvPr>
              <p14:cNvContentPartPr/>
              <p14:nvPr/>
            </p14:nvContentPartPr>
            <p14:xfrm>
              <a:off x="5257800" y="5204460"/>
              <a:ext cx="360" cy="213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006A3DEC-1DBB-4618-9397-9895F0C37A4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40160" y="4843955"/>
                <a:ext cx="34920" cy="9196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A42DB9D7-8D08-4341-B164-31E605390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可持久化线段树</a:t>
            </a:r>
          </a:p>
        </p:txBody>
      </p:sp>
      <p:sp>
        <p:nvSpPr>
          <p:cNvPr id="8194" name="内容占位符 5">
            <a:extLst>
              <a:ext uri="{FF2B5EF4-FFF2-40B4-BE49-F238E27FC236}">
                <a16:creationId xmlns:a16="http://schemas.microsoft.com/office/drawing/2014/main" id="{4147FD3F-41B7-45DC-A009-F0AD53EA0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发现改变的只有一条链上的数据：</a:t>
            </a:r>
          </a:p>
          <a:p>
            <a:endParaRPr lang="zh-CN" altLang="en-US"/>
          </a:p>
        </p:txBody>
      </p:sp>
      <p:pic>
        <p:nvPicPr>
          <p:cNvPr id="8195" name="内容占位符 3">
            <a:extLst>
              <a:ext uri="{FF2B5EF4-FFF2-40B4-BE49-F238E27FC236}">
                <a16:creationId xmlns:a16="http://schemas.microsoft.com/office/drawing/2014/main" id="{97E1242F-062F-4BDB-A3EA-5B306B35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378075"/>
            <a:ext cx="6999287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FBAF48B-14EE-4305-ADF8-F0A0F23E41B3}"/>
                  </a:ext>
                </a:extLst>
              </p14:cNvPr>
              <p14:cNvContentPartPr/>
              <p14:nvPr/>
            </p14:nvContentPartPr>
            <p14:xfrm>
              <a:off x="6400800" y="4130040"/>
              <a:ext cx="91440" cy="1295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FBAF48B-14EE-4305-ADF8-F0A0F23E41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6142" y="3777403"/>
                <a:ext cx="766689" cy="8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A6EAE2E-20F7-416E-84E1-363A733D191B}"/>
                  </a:ext>
                </a:extLst>
              </p14:cNvPr>
              <p14:cNvContentPartPr/>
              <p14:nvPr/>
            </p14:nvContentPartPr>
            <p14:xfrm>
              <a:off x="6057900" y="5234940"/>
              <a:ext cx="30480" cy="1828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A6EAE2E-20F7-416E-84E1-363A733D19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9196" y="4876495"/>
                <a:ext cx="615696" cy="88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0DED2AD-0AC2-4B4A-88C2-87F55CE9B850}"/>
                  </a:ext>
                </a:extLst>
              </p14:cNvPr>
              <p14:cNvContentPartPr/>
              <p14:nvPr/>
            </p14:nvContentPartPr>
            <p14:xfrm>
              <a:off x="7741920" y="5242560"/>
              <a:ext cx="15240" cy="1676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0DED2AD-0AC2-4B4A-88C2-87F55CE9B8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3000" y="4885414"/>
                <a:ext cx="502920" cy="86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15CFA00-B5FE-4B5B-B44F-8CB64FECD2C2}"/>
                  </a:ext>
                </a:extLst>
              </p14:cNvPr>
              <p14:cNvContentPartPr/>
              <p14:nvPr/>
            </p14:nvContentPartPr>
            <p14:xfrm>
              <a:off x="7536180" y="4114800"/>
              <a:ext cx="152400" cy="1524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15CFA00-B5FE-4B5B-B44F-8CB64FECD2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0580" y="3759200"/>
                <a:ext cx="849086" cy="849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D67F746-4F79-483D-A7D2-A6AAFC722C7E}"/>
                  </a:ext>
                </a:extLst>
              </p14:cNvPr>
              <p14:cNvContentPartPr/>
              <p14:nvPr/>
            </p14:nvContentPartPr>
            <p14:xfrm>
              <a:off x="7635240" y="4168140"/>
              <a:ext cx="15240" cy="167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D67F746-4F79-483D-A7D2-A6AAFC722C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86320" y="3810994"/>
                <a:ext cx="502920" cy="86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FC1099F-2F53-4D62-92A2-7B889A6F01D9}"/>
                  </a:ext>
                </a:extLst>
              </p14:cNvPr>
              <p14:cNvContentPartPr/>
              <p14:nvPr/>
            </p14:nvContentPartPr>
            <p14:xfrm>
              <a:off x="7063740" y="3345180"/>
              <a:ext cx="129540" cy="1828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FC1099F-2F53-4D62-92A2-7B889A6F01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1103" y="2986735"/>
                <a:ext cx="820420" cy="88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E6C9236-13FE-4D99-97A2-2DD8B1B5D11E}"/>
                  </a:ext>
                </a:extLst>
              </p14:cNvPr>
              <p14:cNvContentPartPr/>
              <p14:nvPr/>
            </p14:nvContentPartPr>
            <p14:xfrm>
              <a:off x="3383280" y="3345180"/>
              <a:ext cx="220980" cy="2362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E6C9236-13FE-4D99-97A2-2DD8B1B5D1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2346" y="2983468"/>
                <a:ext cx="928116" cy="9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41FD6CD-E032-4A6D-8CC4-5E8E9442D684}"/>
                  </a:ext>
                </a:extLst>
              </p14:cNvPr>
              <p14:cNvContentPartPr/>
              <p14:nvPr/>
            </p14:nvContentPartPr>
            <p14:xfrm>
              <a:off x="3444240" y="3398520"/>
              <a:ext cx="129540" cy="152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41FD6CD-E032-4A6D-8CC4-5E8E9442D6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1603" y="3149600"/>
                <a:ext cx="8204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0E01C3C-F778-417C-AF60-737E02130927}"/>
                  </a:ext>
                </a:extLst>
              </p14:cNvPr>
              <p14:cNvContentPartPr/>
              <p14:nvPr/>
            </p14:nvContentPartPr>
            <p14:xfrm>
              <a:off x="2788920" y="4130040"/>
              <a:ext cx="76200" cy="1447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0E01C3C-F778-417C-AF60-737E021309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9484" y="3775329"/>
                <a:ext cx="741218" cy="839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4C31290-BC63-4F05-AD79-E451C34D4B96}"/>
                  </a:ext>
                </a:extLst>
              </p14:cNvPr>
              <p14:cNvContentPartPr/>
              <p14:nvPr/>
            </p14:nvContentPartPr>
            <p14:xfrm>
              <a:off x="1592580" y="5273040"/>
              <a:ext cx="15240" cy="1447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4C31290-BC63-4F05-AD79-E451C34D4B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3660" y="4918329"/>
                <a:ext cx="502920" cy="839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D85F7BB-68C3-44AE-8973-1F81A4130FE0}"/>
                  </a:ext>
                </a:extLst>
              </p14:cNvPr>
              <p14:cNvContentPartPr/>
              <p14:nvPr/>
            </p14:nvContentPartPr>
            <p14:xfrm>
              <a:off x="2476500" y="5288280"/>
              <a:ext cx="7620" cy="1066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D85F7BB-68C3-44AE-8973-1F81A4130F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89810" y="4939792"/>
                <a:ext cx="373380" cy="78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9992AC5-D0F7-4A4E-AFE4-73C5BB24BC9C}"/>
                  </a:ext>
                </a:extLst>
              </p14:cNvPr>
              <p14:cNvContentPartPr/>
              <p14:nvPr/>
            </p14:nvContentPartPr>
            <p14:xfrm>
              <a:off x="3208020" y="5273040"/>
              <a:ext cx="152400" cy="1219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9992AC5-D0F7-4A4E-AFE4-73C5BB24BC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52420" y="4921624"/>
                <a:ext cx="849086" cy="81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FA73695-8BB8-4A5B-89F3-3E231143F2E2}"/>
                  </a:ext>
                </a:extLst>
              </p14:cNvPr>
              <p14:cNvContentPartPr/>
              <p14:nvPr/>
            </p14:nvContentPartPr>
            <p14:xfrm>
              <a:off x="4130040" y="5273040"/>
              <a:ext cx="7620" cy="1295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FA73695-8BB8-4A5B-89F3-3E231143F2E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3350" y="4920403"/>
                <a:ext cx="373380" cy="82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8134BB04-5A98-4CCB-989E-51307C45F307}"/>
                  </a:ext>
                </a:extLst>
              </p14:cNvPr>
              <p14:cNvContentPartPr/>
              <p14:nvPr/>
            </p14:nvContentPartPr>
            <p14:xfrm>
              <a:off x="3909060" y="4107180"/>
              <a:ext cx="106680" cy="213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8134BB04-5A98-4CCB-989E-51307C45F3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60572" y="3746675"/>
                <a:ext cx="789432" cy="919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D253024-D717-4F4F-B5EF-A37FAE16F6F5}"/>
                  </a:ext>
                </a:extLst>
              </p14:cNvPr>
              <p14:cNvContentPartPr/>
              <p14:nvPr/>
            </p14:nvContentPartPr>
            <p14:xfrm>
              <a:off x="2956560" y="3040380"/>
              <a:ext cx="1554480" cy="26670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D253024-D717-4F4F-B5EF-A37FAE16F6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85001" y="2668064"/>
                <a:ext cx="2282432" cy="3396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D789A16-B2BD-4726-9575-8110FA2429A3}"/>
                  </a:ext>
                </a:extLst>
              </p14:cNvPr>
              <p14:cNvContentPartPr/>
              <p14:nvPr/>
            </p14:nvContentPartPr>
            <p14:xfrm>
              <a:off x="6835140" y="5250180"/>
              <a:ext cx="289560" cy="1981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D789A16-B2BD-4726-9575-8110FA2429A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71334" y="4890629"/>
                <a:ext cx="1002323" cy="902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9023622-1ECA-4FD1-8C98-78EDB0F6665D}"/>
                  </a:ext>
                </a:extLst>
              </p14:cNvPr>
              <p14:cNvContentPartPr/>
              <p14:nvPr/>
            </p14:nvContentPartPr>
            <p14:xfrm>
              <a:off x="7658100" y="5265420"/>
              <a:ext cx="320040" cy="1828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9023622-1ECA-4FD1-8C98-78EDB0F666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93403" y="4906975"/>
                <a:ext cx="1034548" cy="88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B008CF8-0D80-4F54-B683-DF4F408D34CD}"/>
                  </a:ext>
                </a:extLst>
              </p14:cNvPr>
              <p14:cNvContentPartPr/>
              <p14:nvPr/>
            </p14:nvContentPartPr>
            <p14:xfrm>
              <a:off x="6057900" y="3002280"/>
              <a:ext cx="2026920" cy="26441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B008CF8-0D80-4F54-B683-DF4F408D34C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85918" y="2629973"/>
                <a:ext cx="2755700" cy="3373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1C26EE7-141A-4082-9128-D579799FE68C}"/>
                  </a:ext>
                </a:extLst>
              </p14:cNvPr>
              <p14:cNvContentPartPr/>
              <p14:nvPr/>
            </p14:nvContentPartPr>
            <p14:xfrm>
              <a:off x="5234940" y="5196840"/>
              <a:ext cx="360" cy="1600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1C26EE7-141A-4082-9128-D579799FE68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17300" y="4840432"/>
                <a:ext cx="34920" cy="8582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1B1F901B-CEE4-48CF-BB4F-D8EA44FE4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可持久化线段树</a:t>
            </a:r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6CC143CC-FF82-487D-9F89-A70102302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所以我们只需要多记录一条链就能代表历史的版本了</a:t>
            </a:r>
          </a:p>
          <a:p>
            <a:endParaRPr lang="zh-CN" altLang="en-US" dirty="0"/>
          </a:p>
        </p:txBody>
      </p:sp>
      <p:pic>
        <p:nvPicPr>
          <p:cNvPr id="9219" name="图片 3">
            <a:extLst>
              <a:ext uri="{FF2B5EF4-FFF2-40B4-BE49-F238E27FC236}">
                <a16:creationId xmlns:a16="http://schemas.microsoft.com/office/drawing/2014/main" id="{3198A6B4-4BDE-4AA8-AA1D-440C44F1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98" y="2955947"/>
            <a:ext cx="6921003" cy="389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AD39CAF5-6CF8-4E9F-959A-BB22FB06C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离散化</a:t>
            </a:r>
          </a:p>
        </p:txBody>
      </p:sp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E0C0CEF2-EF1D-418C-AB6C-96A3626B8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在讲例题之前，先回顾下离散化。</a:t>
            </a:r>
          </a:p>
          <a:p>
            <a:r>
              <a:rPr lang="zh-CN" altLang="en-US"/>
              <a:t>就是把数据排序，然后用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3...n</a:t>
            </a:r>
            <a:r>
              <a:rPr lang="zh-CN" altLang="en-US"/>
              <a:t>来代表数据，以和线段树结合解决问题。</a:t>
            </a:r>
          </a:p>
          <a:p>
            <a:endParaRPr lang="zh-CN" altLang="en-US"/>
          </a:p>
        </p:txBody>
      </p:sp>
      <p:pic>
        <p:nvPicPr>
          <p:cNvPr id="10243" name="图片 3">
            <a:extLst>
              <a:ext uri="{FF2B5EF4-FFF2-40B4-BE49-F238E27FC236}">
                <a16:creationId xmlns:a16="http://schemas.microsoft.com/office/drawing/2014/main" id="{C8940F9F-863A-4D8F-9B40-BAEBE6F3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432175"/>
            <a:ext cx="6704012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747</Words>
  <Application>Microsoft Office PowerPoint</Application>
  <PresentationFormat>全屏显示(4:3)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宋体</vt:lpstr>
      <vt:lpstr>Arial</vt:lpstr>
      <vt:lpstr>默认设计模板</vt:lpstr>
      <vt:lpstr>1_默认设计模板</vt:lpstr>
      <vt:lpstr>可持久化线段树——主席树</vt:lpstr>
      <vt:lpstr>首先回顾下线段树</vt:lpstr>
      <vt:lpstr>持久化</vt:lpstr>
      <vt:lpstr>可持久化线段树</vt:lpstr>
      <vt:lpstr>PowerPoint 演示文稿</vt:lpstr>
      <vt:lpstr>可持久化线段树</vt:lpstr>
      <vt:lpstr>可持久化线段树</vt:lpstr>
      <vt:lpstr>可持久化线段树</vt:lpstr>
      <vt:lpstr>离散化</vt:lpstr>
      <vt:lpstr>例题：区间第k大</vt:lpstr>
      <vt:lpstr>例题：区间第k大</vt:lpstr>
      <vt:lpstr>例题：区间第k小</vt:lpstr>
      <vt:lpstr>PowerPoint 演示文稿</vt:lpstr>
      <vt:lpstr>HDU4348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可持久化线段树——主席树</dc:title>
  <dc:creator>csuacm</dc:creator>
  <cp:lastModifiedBy>刘 峰玮</cp:lastModifiedBy>
  <cp:revision>15</cp:revision>
  <dcterms:created xsi:type="dcterms:W3CDTF">2017-10-21T05:16:46Z</dcterms:created>
  <dcterms:modified xsi:type="dcterms:W3CDTF">2019-07-23T13:10:45Z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