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0" r:id="rId6"/>
    <p:sldId id="295" r:id="rId7"/>
    <p:sldId id="293" r:id="rId8"/>
    <p:sldId id="291" r:id="rId9"/>
    <p:sldId id="282" r:id="rId10"/>
    <p:sldId id="283" r:id="rId11"/>
    <p:sldId id="285" r:id="rId12"/>
    <p:sldId id="290" r:id="rId13"/>
    <p:sldId id="287" r:id="rId14"/>
    <p:sldId id="289" r:id="rId15"/>
    <p:sldId id="288" r:id="rId16"/>
    <p:sldId id="286" r:id="rId17"/>
    <p:sldId id="292" r:id="rId18"/>
    <p:sldId id="284" r:id="rId19"/>
    <p:sldId id="281" r:id="rId20"/>
    <p:sldId id="280" r:id="rId21"/>
    <p:sldId id="279" r:id="rId22"/>
    <p:sldId id="278" r:id="rId23"/>
    <p:sldId id="277" r:id="rId24"/>
    <p:sldId id="275" r:id="rId25"/>
    <p:sldId id="276" r:id="rId26"/>
    <p:sldId id="274" r:id="rId27"/>
    <p:sldId id="273" r:id="rId28"/>
    <p:sldId id="272" r:id="rId29"/>
    <p:sldId id="271" r:id="rId30"/>
    <p:sldId id="270" r:id="rId31"/>
    <p:sldId id="265" r:id="rId32"/>
    <p:sldId id="267" r:id="rId33"/>
    <p:sldId id="269" r:id="rId34"/>
    <p:sldId id="296" r:id="rId35"/>
    <p:sldId id="268" r:id="rId36"/>
    <p:sldId id="263" r:id="rId37"/>
    <p:sldId id="264" r:id="rId38"/>
    <p:sldId id="262" r:id="rId39"/>
    <p:sldId id="261" r:id="rId40"/>
    <p:sldId id="259" r:id="rId41"/>
    <p:sldId id="294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番場 宥輝" initials="番場" lastIdx="2" clrIdx="0">
    <p:extLst>
      <p:ext uri="{19B8F6BF-5375-455C-9EA6-DF929625EA0E}">
        <p15:presenceInfo xmlns:p15="http://schemas.microsoft.com/office/powerpoint/2012/main" userId="af6db711e1ec24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FF66CC"/>
    <a:srgbClr val="FF0066"/>
    <a:srgbClr val="0033CC"/>
    <a:srgbClr val="00CCFF"/>
    <a:srgbClr val="00FFFF"/>
    <a:srgbClr val="66FF66"/>
    <a:srgbClr val="00FF00"/>
    <a:srgbClr val="66FF33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32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1T15:31:10.930" idx="2">
    <p:pos x="6054" y="1488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7363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645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51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4114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4294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511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435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7757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14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903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465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3CF75-DA3A-4376-8130-7D6E005E77C9}" type="datetimeFigureOut">
              <a:rPr kumimoji="1" lang="ja-JP" altLang="en-US" smtClean="0"/>
              <a:t>2019/12/9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5652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CDF988F-53FD-40C3-9A07-612251DD1856}"/>
              </a:ext>
            </a:extLst>
          </p:cNvPr>
          <p:cNvSpPr/>
          <p:nvPr/>
        </p:nvSpPr>
        <p:spPr>
          <a:xfrm>
            <a:off x="4376256" y="2957119"/>
            <a:ext cx="3439487" cy="118284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AFAFA"/>
              </a:gs>
              <a:gs pos="35000">
                <a:srgbClr val="E6E6E6"/>
              </a:gs>
              <a:gs pos="55000">
                <a:srgbClr val="DCDCDC"/>
              </a:gs>
              <a:gs pos="75000">
                <a:srgbClr val="E6E6E6"/>
              </a:gs>
              <a:gs pos="100000">
                <a:srgbClr val="FAFAFA"/>
              </a:gs>
            </a:gsLst>
            <a:lin ang="5400000" scaled="1"/>
          </a:gra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5152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EFB295E-99B8-4C9A-8757-F8156DD6A8C5}"/>
              </a:ext>
            </a:extLst>
          </p:cNvPr>
          <p:cNvSpPr/>
          <p:nvPr/>
        </p:nvSpPr>
        <p:spPr>
          <a:xfrm>
            <a:off x="1823085" y="6858000"/>
            <a:ext cx="6431280" cy="4541520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E14B5C66-DC80-4C19-A1B4-A53B1B7F5880}"/>
              </a:ext>
            </a:extLst>
          </p:cNvPr>
          <p:cNvSpPr/>
          <p:nvPr/>
        </p:nvSpPr>
        <p:spPr>
          <a:xfrm>
            <a:off x="4966970" y="6106477"/>
            <a:ext cx="6431280" cy="4541520"/>
          </a:xfrm>
          <a:prstGeom prst="roundRect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425BFB8-0AC4-46E9-8BF0-D4CB79E51FEF}"/>
              </a:ext>
            </a:extLst>
          </p:cNvPr>
          <p:cNvSpPr/>
          <p:nvPr/>
        </p:nvSpPr>
        <p:spPr>
          <a:xfrm>
            <a:off x="913765" y="7650480"/>
            <a:ext cx="6431280" cy="4541520"/>
          </a:xfrm>
          <a:prstGeom prst="roundRect">
            <a:avLst/>
          </a:prstGeom>
          <a:noFill/>
          <a:ln w="635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8000">
                  <a:schemeClr val="tx1">
                    <a:lumMod val="85000"/>
                  </a:schemeClr>
                </a:gs>
                <a:gs pos="74000">
                  <a:schemeClr val="tx1">
                    <a:lumMod val="85000"/>
                  </a:schemeClr>
                </a:gs>
                <a:gs pos="100000">
                  <a:schemeClr val="tx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04E1C31E-8166-440C-9FBE-2CF7BB77EBB9}"/>
              </a:ext>
            </a:extLst>
          </p:cNvPr>
          <p:cNvGrpSpPr/>
          <p:nvPr/>
        </p:nvGrpSpPr>
        <p:grpSpPr>
          <a:xfrm>
            <a:off x="4135013" y="695325"/>
            <a:ext cx="7065116" cy="5516403"/>
            <a:chOff x="4314825" y="927417"/>
            <a:chExt cx="6923404" cy="5405755"/>
          </a:xfrm>
        </p:grpSpPr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CDBB60ED-5BA2-4977-89F1-F6D368445E76}"/>
                </a:ext>
              </a:extLst>
            </p:cNvPr>
            <p:cNvSpPr/>
            <p:nvPr/>
          </p:nvSpPr>
          <p:spPr>
            <a:xfrm>
              <a:off x="5832474" y="927417"/>
              <a:ext cx="5405755" cy="5405755"/>
            </a:xfrm>
            <a:prstGeom prst="roundRect">
              <a:avLst>
                <a:gd name="adj" fmla="val 286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四角形: 上の 2 つの角を丸める 11">
              <a:extLst>
                <a:ext uri="{FF2B5EF4-FFF2-40B4-BE49-F238E27FC236}">
                  <a16:creationId xmlns:a16="http://schemas.microsoft.com/office/drawing/2014/main" id="{D224BB09-DA53-4612-B3A8-21015EB7A753}"/>
                </a:ext>
              </a:extLst>
            </p:cNvPr>
            <p:cNvSpPr/>
            <p:nvPr/>
          </p:nvSpPr>
          <p:spPr>
            <a:xfrm rot="16200000" flipH="1">
              <a:off x="4314825" y="4551997"/>
              <a:ext cx="1781175" cy="1781175"/>
            </a:xfrm>
            <a:prstGeom prst="round2SameRect">
              <a:avLst>
                <a:gd name="adj1" fmla="val 6507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1C653323-44FA-4527-8302-837D9485C458}"/>
              </a:ext>
            </a:extLst>
          </p:cNvPr>
          <p:cNvGrpSpPr/>
          <p:nvPr/>
        </p:nvGrpSpPr>
        <p:grpSpPr>
          <a:xfrm>
            <a:off x="4129405" y="682836"/>
            <a:ext cx="6923404" cy="5405755"/>
            <a:chOff x="4314825" y="927417"/>
            <a:chExt cx="6923404" cy="5405755"/>
          </a:xfrm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92A6EAF6-3C51-4232-B85C-1A4042505456}"/>
                </a:ext>
              </a:extLst>
            </p:cNvPr>
            <p:cNvSpPr/>
            <p:nvPr/>
          </p:nvSpPr>
          <p:spPr>
            <a:xfrm>
              <a:off x="5832474" y="927417"/>
              <a:ext cx="5405755" cy="5405755"/>
            </a:xfrm>
            <a:prstGeom prst="roundRect">
              <a:avLst>
                <a:gd name="adj" fmla="val 286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四角形: 上の 2 つの角を丸める 7">
              <a:extLst>
                <a:ext uri="{FF2B5EF4-FFF2-40B4-BE49-F238E27FC236}">
                  <a16:creationId xmlns:a16="http://schemas.microsoft.com/office/drawing/2014/main" id="{70AD2E1B-4B5C-492D-8EE9-9469F1231A04}"/>
                </a:ext>
              </a:extLst>
            </p:cNvPr>
            <p:cNvSpPr/>
            <p:nvPr/>
          </p:nvSpPr>
          <p:spPr>
            <a:xfrm rot="16200000" flipH="1">
              <a:off x="4314825" y="4551997"/>
              <a:ext cx="1781175" cy="1781175"/>
            </a:xfrm>
            <a:prstGeom prst="round2SameRect">
              <a:avLst>
                <a:gd name="adj1" fmla="val 6507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8420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18F96B9-AF18-4E61-9B14-E2A4734D836A}"/>
              </a:ext>
            </a:extLst>
          </p:cNvPr>
          <p:cNvSpPr/>
          <p:nvPr/>
        </p:nvSpPr>
        <p:spPr>
          <a:xfrm>
            <a:off x="600075" y="314325"/>
            <a:ext cx="6217200" cy="53964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99C553D-07EE-485C-8267-A1F987F491C2}"/>
              </a:ext>
            </a:extLst>
          </p:cNvPr>
          <p:cNvSpPr>
            <a:spLocks noChangeAspect="1"/>
          </p:cNvSpPr>
          <p:nvPr/>
        </p:nvSpPr>
        <p:spPr>
          <a:xfrm>
            <a:off x="909068" y="582525"/>
            <a:ext cx="5599213" cy="48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CF922AD-DCB1-4B12-ACF6-F6D2C5A2F0A6}"/>
              </a:ext>
            </a:extLst>
          </p:cNvPr>
          <p:cNvSpPr>
            <a:spLocks noChangeAspect="1"/>
          </p:cNvSpPr>
          <p:nvPr/>
        </p:nvSpPr>
        <p:spPr>
          <a:xfrm>
            <a:off x="1849946" y="1399187"/>
            <a:ext cx="3717456" cy="3226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7D09821-EE4D-4551-8D4A-F7910BCA52D8}"/>
              </a:ext>
            </a:extLst>
          </p:cNvPr>
          <p:cNvSpPr/>
          <p:nvPr/>
        </p:nvSpPr>
        <p:spPr>
          <a:xfrm>
            <a:off x="2422799" y="1583774"/>
            <a:ext cx="2571750" cy="1019175"/>
          </a:xfrm>
          <a:prstGeom prst="roundRect">
            <a:avLst>
              <a:gd name="adj" fmla="val 50000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b="1" dirty="0"/>
              <a:t>MEMO</a:t>
            </a:r>
            <a:endParaRPr kumimoji="1" lang="ja-JP" altLang="en-US" sz="5400" b="1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6EF3C13-66ED-4C48-95E7-F9562687B177}"/>
              </a:ext>
            </a:extLst>
          </p:cNvPr>
          <p:cNvSpPr/>
          <p:nvPr/>
        </p:nvSpPr>
        <p:spPr>
          <a:xfrm>
            <a:off x="2422799" y="2871787"/>
            <a:ext cx="2638425" cy="37147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1234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18F96B9-AF18-4E61-9B14-E2A4734D836A}"/>
              </a:ext>
            </a:extLst>
          </p:cNvPr>
          <p:cNvSpPr/>
          <p:nvPr/>
        </p:nvSpPr>
        <p:spPr>
          <a:xfrm>
            <a:off x="600075" y="314325"/>
            <a:ext cx="6217200" cy="53964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99C553D-07EE-485C-8267-A1F987F491C2}"/>
              </a:ext>
            </a:extLst>
          </p:cNvPr>
          <p:cNvSpPr>
            <a:spLocks noChangeAspect="1"/>
          </p:cNvSpPr>
          <p:nvPr/>
        </p:nvSpPr>
        <p:spPr>
          <a:xfrm>
            <a:off x="909068" y="582525"/>
            <a:ext cx="5599213" cy="48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CF922AD-DCB1-4B12-ACF6-F6D2C5A2F0A6}"/>
              </a:ext>
            </a:extLst>
          </p:cNvPr>
          <p:cNvSpPr>
            <a:spLocks noChangeAspect="1"/>
          </p:cNvSpPr>
          <p:nvPr/>
        </p:nvSpPr>
        <p:spPr>
          <a:xfrm>
            <a:off x="987461" y="831297"/>
            <a:ext cx="5375239" cy="4512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9741F51D-5745-4C0B-A20D-A73A9653455C}"/>
              </a:ext>
            </a:extLst>
          </p:cNvPr>
          <p:cNvSpPr/>
          <p:nvPr/>
        </p:nvSpPr>
        <p:spPr>
          <a:xfrm>
            <a:off x="3017666" y="4027627"/>
            <a:ext cx="2880000" cy="2880000"/>
          </a:xfrm>
          <a:prstGeom prst="round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5F398E7A-8994-4416-AC2A-4BE81E881A83}"/>
              </a:ext>
            </a:extLst>
          </p:cNvPr>
          <p:cNvGrpSpPr/>
          <p:nvPr/>
        </p:nvGrpSpPr>
        <p:grpSpPr>
          <a:xfrm>
            <a:off x="7573889" y="1723929"/>
            <a:ext cx="3396976" cy="2284367"/>
            <a:chOff x="1581773" y="1310504"/>
            <a:chExt cx="3396976" cy="2284367"/>
          </a:xfrm>
        </p:grpSpPr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57D09821-EE4D-4551-8D4A-F7910BCA52D8}"/>
                </a:ext>
              </a:extLst>
            </p:cNvPr>
            <p:cNvSpPr/>
            <p:nvPr/>
          </p:nvSpPr>
          <p:spPr>
            <a:xfrm>
              <a:off x="1581773" y="1310504"/>
              <a:ext cx="3396976" cy="1019175"/>
            </a:xfrm>
            <a:prstGeom prst="roundRect">
              <a:avLst>
                <a:gd name="adj" fmla="val 50000"/>
              </a:avLst>
            </a:prstGeom>
            <a:noFill/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600" b="1" dirty="0"/>
                <a:t>MEMO</a:t>
              </a:r>
              <a:endParaRPr kumimoji="1" lang="ja-JP" altLang="en-US" sz="6600" b="1" dirty="0"/>
            </a:p>
          </p:txBody>
        </p:sp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26EF3C13-66ED-4C48-95E7-F9562687B177}"/>
                </a:ext>
              </a:extLst>
            </p:cNvPr>
            <p:cNvSpPr/>
            <p:nvPr/>
          </p:nvSpPr>
          <p:spPr>
            <a:xfrm>
              <a:off x="2108088" y="2329679"/>
              <a:ext cx="2336889" cy="2682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2497FF4B-189F-4CC6-9F6E-BFD01FF516D6}"/>
                </a:ext>
              </a:extLst>
            </p:cNvPr>
            <p:cNvSpPr/>
            <p:nvPr/>
          </p:nvSpPr>
          <p:spPr>
            <a:xfrm>
              <a:off x="2120777" y="2828175"/>
              <a:ext cx="2336889" cy="2682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F480C788-4115-489B-A1A1-75DD41D93735}"/>
                </a:ext>
              </a:extLst>
            </p:cNvPr>
            <p:cNvSpPr/>
            <p:nvPr/>
          </p:nvSpPr>
          <p:spPr>
            <a:xfrm>
              <a:off x="2120777" y="3326671"/>
              <a:ext cx="2336889" cy="2682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1524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EC8311-976F-4CD1-BAB0-71B6EC92E326}"/>
              </a:ext>
            </a:extLst>
          </p:cNvPr>
          <p:cNvSpPr txBox="1"/>
          <p:nvPr/>
        </p:nvSpPr>
        <p:spPr>
          <a:xfrm>
            <a:off x="590550" y="55819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chemeClr val="tx1">
                        <a:lumMod val="95000"/>
                      </a:schemeClr>
                    </a:gs>
                    <a:gs pos="95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PERFECT</a:t>
            </a:r>
            <a:endParaRPr kumimoji="1" lang="ja-JP" altLang="en-US" sz="9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0000">
                    <a:schemeClr val="tx1">
                      <a:lumMod val="95000"/>
                    </a:schemeClr>
                  </a:gs>
                  <a:gs pos="62000">
                    <a:schemeClr val="tx1">
                      <a:lumMod val="95000"/>
                    </a:schemeClr>
                  </a:gs>
                  <a:gs pos="95000">
                    <a:schemeClr val="tx1">
                      <a:lumMod val="85000"/>
                    </a:schemeClr>
                  </a:gs>
                </a:gsLst>
                <a:lin ang="5400000" scaled="1"/>
              </a:gra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B87599F-C6B8-4237-9BCB-A733E09F558B}"/>
              </a:ext>
            </a:extLst>
          </p:cNvPr>
          <p:cNvSpPr txBox="1"/>
          <p:nvPr/>
        </p:nvSpPr>
        <p:spPr>
          <a:xfrm>
            <a:off x="6096000" y="55819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chemeClr val="tx1">
                        <a:lumMod val="95000"/>
                      </a:schemeClr>
                    </a:gs>
                    <a:gs pos="95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GREAT</a:t>
            </a:r>
            <a:endParaRPr kumimoji="1" lang="ja-JP" altLang="en-US" sz="9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0000">
                    <a:schemeClr val="tx1">
                      <a:lumMod val="95000"/>
                    </a:schemeClr>
                  </a:gs>
                  <a:gs pos="62000">
                    <a:schemeClr val="tx1">
                      <a:lumMod val="95000"/>
                    </a:schemeClr>
                  </a:gs>
                  <a:gs pos="95000">
                    <a:schemeClr val="tx1">
                      <a:lumMod val="85000"/>
                    </a:schemeClr>
                  </a:gs>
                </a:gsLst>
                <a:lin ang="5400000" scaled="1"/>
              </a:gra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7887B5A-D5DD-4DFF-80E6-FF9FB18ED472}"/>
              </a:ext>
            </a:extLst>
          </p:cNvPr>
          <p:cNvSpPr txBox="1"/>
          <p:nvPr/>
        </p:nvSpPr>
        <p:spPr>
          <a:xfrm>
            <a:off x="895350" y="244414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chemeClr val="tx1">
                        <a:lumMod val="95000"/>
                      </a:schemeClr>
                    </a:gs>
                    <a:gs pos="95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GOOD</a:t>
            </a:r>
            <a:endParaRPr kumimoji="1" lang="ja-JP" altLang="en-US" sz="9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0000">
                    <a:schemeClr val="tx1">
                      <a:lumMod val="95000"/>
                    </a:schemeClr>
                  </a:gs>
                  <a:gs pos="62000">
                    <a:schemeClr val="tx1">
                      <a:lumMod val="95000"/>
                    </a:schemeClr>
                  </a:gs>
                  <a:gs pos="95000">
                    <a:schemeClr val="tx1">
                      <a:lumMod val="85000"/>
                    </a:schemeClr>
                  </a:gs>
                </a:gsLst>
                <a:lin ang="5400000" scaled="1"/>
              </a:gra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F68E04B-3489-4440-A781-BF905FC6ECB3}"/>
              </a:ext>
            </a:extLst>
          </p:cNvPr>
          <p:cNvSpPr txBox="1"/>
          <p:nvPr/>
        </p:nvSpPr>
        <p:spPr>
          <a:xfrm>
            <a:off x="6276975" y="244414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chemeClr val="tx1">
                        <a:lumMod val="95000"/>
                      </a:schemeClr>
                    </a:gs>
                    <a:gs pos="95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MISS</a:t>
            </a:r>
            <a:endParaRPr kumimoji="1" lang="ja-JP" altLang="en-US" sz="9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0000">
                    <a:schemeClr val="tx1">
                      <a:lumMod val="95000"/>
                    </a:schemeClr>
                  </a:gs>
                  <a:gs pos="62000">
                    <a:schemeClr val="tx1">
                      <a:lumMod val="95000"/>
                    </a:schemeClr>
                  </a:gs>
                  <a:gs pos="95000">
                    <a:schemeClr val="tx1">
                      <a:lumMod val="85000"/>
                    </a:schemeClr>
                  </a:gs>
                </a:gsLst>
                <a:lin ang="5400000" scaled="1"/>
              </a:gra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B3F6D5D3-CD19-4E68-B590-BDAC2EB36A3F}"/>
              </a:ext>
            </a:extLst>
          </p:cNvPr>
          <p:cNvGrpSpPr/>
          <p:nvPr/>
        </p:nvGrpSpPr>
        <p:grpSpPr>
          <a:xfrm>
            <a:off x="136949" y="4580298"/>
            <a:ext cx="1428750" cy="1206284"/>
            <a:chOff x="136949" y="5651716"/>
            <a:chExt cx="1428750" cy="1206284"/>
          </a:xfrm>
        </p:grpSpPr>
        <p:sp>
          <p:nvSpPr>
            <p:cNvPr id="6" name="四角形: 1 つの角を切り取る 12">
              <a:extLst>
                <a:ext uri="{FF2B5EF4-FFF2-40B4-BE49-F238E27FC236}">
                  <a16:creationId xmlns:a16="http://schemas.microsoft.com/office/drawing/2014/main" id="{F1DBD695-A138-4FA3-B787-8CD07D04CE32}"/>
                </a:ext>
              </a:extLst>
            </p:cNvPr>
            <p:cNvSpPr/>
            <p:nvPr/>
          </p:nvSpPr>
          <p:spPr>
            <a:xfrm flipH="1">
              <a:off x="136949" y="5651716"/>
              <a:ext cx="1428750" cy="603142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四角形: 1 つの角を切り取る 12">
              <a:extLst>
                <a:ext uri="{FF2B5EF4-FFF2-40B4-BE49-F238E27FC236}">
                  <a16:creationId xmlns:a16="http://schemas.microsoft.com/office/drawing/2014/main" id="{86E5E0DC-ED8D-4AC0-8175-6031F5F675F4}"/>
                </a:ext>
              </a:extLst>
            </p:cNvPr>
            <p:cNvSpPr/>
            <p:nvPr/>
          </p:nvSpPr>
          <p:spPr>
            <a:xfrm flipH="1" flipV="1">
              <a:off x="136949" y="6254858"/>
              <a:ext cx="1428750" cy="603142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9F8E11D-C3C1-4FE9-BFA0-EE6E99739304}"/>
              </a:ext>
            </a:extLst>
          </p:cNvPr>
          <p:cNvSpPr/>
          <p:nvPr/>
        </p:nvSpPr>
        <p:spPr>
          <a:xfrm>
            <a:off x="1454862" y="4580298"/>
            <a:ext cx="7689137" cy="12062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BAC795C5-BEBC-4AC6-8748-69B661226174}"/>
              </a:ext>
            </a:extLst>
          </p:cNvPr>
          <p:cNvGrpSpPr/>
          <p:nvPr/>
        </p:nvGrpSpPr>
        <p:grpSpPr>
          <a:xfrm flipH="1">
            <a:off x="9143999" y="4580298"/>
            <a:ext cx="1428750" cy="1206284"/>
            <a:chOff x="136949" y="5651716"/>
            <a:chExt cx="1428750" cy="1206284"/>
          </a:xfrm>
        </p:grpSpPr>
        <p:sp>
          <p:nvSpPr>
            <p:cNvPr id="11" name="四角形: 1 つの角を切り取る 12">
              <a:extLst>
                <a:ext uri="{FF2B5EF4-FFF2-40B4-BE49-F238E27FC236}">
                  <a16:creationId xmlns:a16="http://schemas.microsoft.com/office/drawing/2014/main" id="{2AECBA64-2C98-49B6-95E5-09DCEBD41EE0}"/>
                </a:ext>
              </a:extLst>
            </p:cNvPr>
            <p:cNvSpPr/>
            <p:nvPr/>
          </p:nvSpPr>
          <p:spPr>
            <a:xfrm flipH="1">
              <a:off x="136949" y="5651716"/>
              <a:ext cx="1428750" cy="603142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四角形: 1 つの角を切り取る 12">
              <a:extLst>
                <a:ext uri="{FF2B5EF4-FFF2-40B4-BE49-F238E27FC236}">
                  <a16:creationId xmlns:a16="http://schemas.microsoft.com/office/drawing/2014/main" id="{832717B6-09D4-4C5B-9063-3B1EF161355B}"/>
                </a:ext>
              </a:extLst>
            </p:cNvPr>
            <p:cNvSpPr/>
            <p:nvPr/>
          </p:nvSpPr>
          <p:spPr>
            <a:xfrm flipH="1" flipV="1">
              <a:off x="136949" y="6254858"/>
              <a:ext cx="1428750" cy="603142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3690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四角形: 1 つの角を切り取る 8">
            <a:extLst>
              <a:ext uri="{FF2B5EF4-FFF2-40B4-BE49-F238E27FC236}">
                <a16:creationId xmlns:a16="http://schemas.microsoft.com/office/drawing/2014/main" id="{EA5585D1-37C7-4663-9599-CC9E93A2C2B9}"/>
              </a:ext>
            </a:extLst>
          </p:cNvPr>
          <p:cNvSpPr/>
          <p:nvPr/>
        </p:nvSpPr>
        <p:spPr>
          <a:xfrm rot="16200000">
            <a:off x="11022226" y="5870341"/>
            <a:ext cx="804708" cy="180972"/>
          </a:xfrm>
          <a:custGeom>
            <a:avLst/>
            <a:gdLst>
              <a:gd name="connsiteX0" fmla="*/ 0 w 2694038"/>
              <a:gd name="connsiteY0" fmla="*/ 0 h 1691149"/>
              <a:gd name="connsiteX1" fmla="*/ 1848464 w 2694038"/>
              <a:gd name="connsiteY1" fmla="*/ 0 h 1691149"/>
              <a:gd name="connsiteX2" fmla="*/ 2694038 w 2694038"/>
              <a:gd name="connsiteY2" fmla="*/ 845575 h 1691149"/>
              <a:gd name="connsiteX3" fmla="*/ 2694038 w 2694038"/>
              <a:gd name="connsiteY3" fmla="*/ 1691149 h 1691149"/>
              <a:gd name="connsiteX4" fmla="*/ 0 w 2694038"/>
              <a:gd name="connsiteY4" fmla="*/ 1691149 h 1691149"/>
              <a:gd name="connsiteX5" fmla="*/ 0 w 2694038"/>
              <a:gd name="connsiteY5" fmla="*/ 0 h 1691149"/>
              <a:gd name="connsiteX0" fmla="*/ 0 w 2694038"/>
              <a:gd name="connsiteY0" fmla="*/ 0 h 1691149"/>
              <a:gd name="connsiteX1" fmla="*/ 1848464 w 2694038"/>
              <a:gd name="connsiteY1" fmla="*/ 0 h 1691149"/>
              <a:gd name="connsiteX2" fmla="*/ 2664542 w 2694038"/>
              <a:gd name="connsiteY2" fmla="*/ 1494504 h 1691149"/>
              <a:gd name="connsiteX3" fmla="*/ 2694038 w 2694038"/>
              <a:gd name="connsiteY3" fmla="*/ 1691149 h 1691149"/>
              <a:gd name="connsiteX4" fmla="*/ 0 w 2694038"/>
              <a:gd name="connsiteY4" fmla="*/ 1691149 h 1691149"/>
              <a:gd name="connsiteX5" fmla="*/ 0 w 2694038"/>
              <a:gd name="connsiteY5" fmla="*/ 0 h 1691149"/>
              <a:gd name="connsiteX0" fmla="*/ 0 w 2694038"/>
              <a:gd name="connsiteY0" fmla="*/ 0 h 1691149"/>
              <a:gd name="connsiteX1" fmla="*/ 1848464 w 2694038"/>
              <a:gd name="connsiteY1" fmla="*/ 0 h 1691149"/>
              <a:gd name="connsiteX2" fmla="*/ 2682322 w 2694038"/>
              <a:gd name="connsiteY2" fmla="*/ 1677384 h 1691149"/>
              <a:gd name="connsiteX3" fmla="*/ 2694038 w 2694038"/>
              <a:gd name="connsiteY3" fmla="*/ 1691149 h 1691149"/>
              <a:gd name="connsiteX4" fmla="*/ 0 w 2694038"/>
              <a:gd name="connsiteY4" fmla="*/ 1691149 h 1691149"/>
              <a:gd name="connsiteX5" fmla="*/ 0 w 2694038"/>
              <a:gd name="connsiteY5" fmla="*/ 0 h 1691149"/>
              <a:gd name="connsiteX0" fmla="*/ 0 w 2699118"/>
              <a:gd name="connsiteY0" fmla="*/ 0 h 1691149"/>
              <a:gd name="connsiteX1" fmla="*/ 1848464 w 2699118"/>
              <a:gd name="connsiteY1" fmla="*/ 0 h 1691149"/>
              <a:gd name="connsiteX2" fmla="*/ 2682322 w 2699118"/>
              <a:gd name="connsiteY2" fmla="*/ 1677384 h 1691149"/>
              <a:gd name="connsiteX3" fmla="*/ 2699118 w 2699118"/>
              <a:gd name="connsiteY3" fmla="*/ 1691149 h 1691149"/>
              <a:gd name="connsiteX4" fmla="*/ 0 w 2699118"/>
              <a:gd name="connsiteY4" fmla="*/ 1691149 h 1691149"/>
              <a:gd name="connsiteX5" fmla="*/ 0 w 2699118"/>
              <a:gd name="connsiteY5" fmla="*/ 0 h 1691149"/>
              <a:gd name="connsiteX0" fmla="*/ 0 w 2699118"/>
              <a:gd name="connsiteY0" fmla="*/ 0 h 1691149"/>
              <a:gd name="connsiteX1" fmla="*/ 1848464 w 2699118"/>
              <a:gd name="connsiteY1" fmla="*/ 0 h 1691149"/>
              <a:gd name="connsiteX2" fmla="*/ 2695022 w 2699118"/>
              <a:gd name="connsiteY2" fmla="*/ 1690084 h 1691149"/>
              <a:gd name="connsiteX3" fmla="*/ 2699118 w 2699118"/>
              <a:gd name="connsiteY3" fmla="*/ 1691149 h 1691149"/>
              <a:gd name="connsiteX4" fmla="*/ 0 w 2699118"/>
              <a:gd name="connsiteY4" fmla="*/ 1691149 h 1691149"/>
              <a:gd name="connsiteX5" fmla="*/ 0 w 2699118"/>
              <a:gd name="connsiteY5" fmla="*/ 0 h 1691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99118" h="1691149">
                <a:moveTo>
                  <a:pt x="0" y="0"/>
                </a:moveTo>
                <a:lnTo>
                  <a:pt x="1848464" y="0"/>
                </a:lnTo>
                <a:lnTo>
                  <a:pt x="2695022" y="1690084"/>
                </a:lnTo>
                <a:lnTo>
                  <a:pt x="2699118" y="1691149"/>
                </a:lnTo>
                <a:lnTo>
                  <a:pt x="0" y="169114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1 つの角を切り取る 8">
            <a:extLst>
              <a:ext uri="{FF2B5EF4-FFF2-40B4-BE49-F238E27FC236}">
                <a16:creationId xmlns:a16="http://schemas.microsoft.com/office/drawing/2014/main" id="{C1A22BEA-35C2-40B2-8683-44E79CF63914}"/>
              </a:ext>
            </a:extLst>
          </p:cNvPr>
          <p:cNvSpPr/>
          <p:nvPr/>
        </p:nvSpPr>
        <p:spPr>
          <a:xfrm rot="5400000" flipH="1">
            <a:off x="11295949" y="6611931"/>
            <a:ext cx="804708" cy="180972"/>
          </a:xfrm>
          <a:custGeom>
            <a:avLst/>
            <a:gdLst>
              <a:gd name="connsiteX0" fmla="*/ 0 w 2694038"/>
              <a:gd name="connsiteY0" fmla="*/ 0 h 1691149"/>
              <a:gd name="connsiteX1" fmla="*/ 1848464 w 2694038"/>
              <a:gd name="connsiteY1" fmla="*/ 0 h 1691149"/>
              <a:gd name="connsiteX2" fmla="*/ 2694038 w 2694038"/>
              <a:gd name="connsiteY2" fmla="*/ 845575 h 1691149"/>
              <a:gd name="connsiteX3" fmla="*/ 2694038 w 2694038"/>
              <a:gd name="connsiteY3" fmla="*/ 1691149 h 1691149"/>
              <a:gd name="connsiteX4" fmla="*/ 0 w 2694038"/>
              <a:gd name="connsiteY4" fmla="*/ 1691149 h 1691149"/>
              <a:gd name="connsiteX5" fmla="*/ 0 w 2694038"/>
              <a:gd name="connsiteY5" fmla="*/ 0 h 1691149"/>
              <a:gd name="connsiteX0" fmla="*/ 0 w 2694038"/>
              <a:gd name="connsiteY0" fmla="*/ 0 h 1691149"/>
              <a:gd name="connsiteX1" fmla="*/ 1848464 w 2694038"/>
              <a:gd name="connsiteY1" fmla="*/ 0 h 1691149"/>
              <a:gd name="connsiteX2" fmla="*/ 2664542 w 2694038"/>
              <a:gd name="connsiteY2" fmla="*/ 1494504 h 1691149"/>
              <a:gd name="connsiteX3" fmla="*/ 2694038 w 2694038"/>
              <a:gd name="connsiteY3" fmla="*/ 1691149 h 1691149"/>
              <a:gd name="connsiteX4" fmla="*/ 0 w 2694038"/>
              <a:gd name="connsiteY4" fmla="*/ 1691149 h 1691149"/>
              <a:gd name="connsiteX5" fmla="*/ 0 w 2694038"/>
              <a:gd name="connsiteY5" fmla="*/ 0 h 1691149"/>
              <a:gd name="connsiteX0" fmla="*/ 0 w 2694038"/>
              <a:gd name="connsiteY0" fmla="*/ 0 h 1691149"/>
              <a:gd name="connsiteX1" fmla="*/ 1848464 w 2694038"/>
              <a:gd name="connsiteY1" fmla="*/ 0 h 1691149"/>
              <a:gd name="connsiteX2" fmla="*/ 2682322 w 2694038"/>
              <a:gd name="connsiteY2" fmla="*/ 1677384 h 1691149"/>
              <a:gd name="connsiteX3" fmla="*/ 2694038 w 2694038"/>
              <a:gd name="connsiteY3" fmla="*/ 1691149 h 1691149"/>
              <a:gd name="connsiteX4" fmla="*/ 0 w 2694038"/>
              <a:gd name="connsiteY4" fmla="*/ 1691149 h 1691149"/>
              <a:gd name="connsiteX5" fmla="*/ 0 w 2694038"/>
              <a:gd name="connsiteY5" fmla="*/ 0 h 1691149"/>
              <a:gd name="connsiteX0" fmla="*/ 0 w 2699118"/>
              <a:gd name="connsiteY0" fmla="*/ 0 h 1691149"/>
              <a:gd name="connsiteX1" fmla="*/ 1848464 w 2699118"/>
              <a:gd name="connsiteY1" fmla="*/ 0 h 1691149"/>
              <a:gd name="connsiteX2" fmla="*/ 2682322 w 2699118"/>
              <a:gd name="connsiteY2" fmla="*/ 1677384 h 1691149"/>
              <a:gd name="connsiteX3" fmla="*/ 2699118 w 2699118"/>
              <a:gd name="connsiteY3" fmla="*/ 1691149 h 1691149"/>
              <a:gd name="connsiteX4" fmla="*/ 0 w 2699118"/>
              <a:gd name="connsiteY4" fmla="*/ 1691149 h 1691149"/>
              <a:gd name="connsiteX5" fmla="*/ 0 w 2699118"/>
              <a:gd name="connsiteY5" fmla="*/ 0 h 1691149"/>
              <a:gd name="connsiteX0" fmla="*/ 0 w 2699118"/>
              <a:gd name="connsiteY0" fmla="*/ 0 h 1691149"/>
              <a:gd name="connsiteX1" fmla="*/ 1848464 w 2699118"/>
              <a:gd name="connsiteY1" fmla="*/ 0 h 1691149"/>
              <a:gd name="connsiteX2" fmla="*/ 2695022 w 2699118"/>
              <a:gd name="connsiteY2" fmla="*/ 1690084 h 1691149"/>
              <a:gd name="connsiteX3" fmla="*/ 2699118 w 2699118"/>
              <a:gd name="connsiteY3" fmla="*/ 1691149 h 1691149"/>
              <a:gd name="connsiteX4" fmla="*/ 0 w 2699118"/>
              <a:gd name="connsiteY4" fmla="*/ 1691149 h 1691149"/>
              <a:gd name="connsiteX5" fmla="*/ 0 w 2699118"/>
              <a:gd name="connsiteY5" fmla="*/ 0 h 1691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99118" h="1691149">
                <a:moveTo>
                  <a:pt x="0" y="0"/>
                </a:moveTo>
                <a:lnTo>
                  <a:pt x="1848464" y="0"/>
                </a:lnTo>
                <a:lnTo>
                  <a:pt x="2695022" y="1690084"/>
                </a:lnTo>
                <a:lnTo>
                  <a:pt x="2699118" y="1691149"/>
                </a:lnTo>
                <a:lnTo>
                  <a:pt x="0" y="169114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上の 2 つの角を切り取る 11">
            <a:extLst>
              <a:ext uri="{FF2B5EF4-FFF2-40B4-BE49-F238E27FC236}">
                <a16:creationId xmlns:a16="http://schemas.microsoft.com/office/drawing/2014/main" id="{13B84064-D45C-4472-B60F-07C55499B810}"/>
              </a:ext>
            </a:extLst>
          </p:cNvPr>
          <p:cNvSpPr/>
          <p:nvPr/>
        </p:nvSpPr>
        <p:spPr>
          <a:xfrm flipV="1">
            <a:off x="1264651" y="5683152"/>
            <a:ext cx="1477665" cy="529025"/>
          </a:xfrm>
          <a:custGeom>
            <a:avLst/>
            <a:gdLst>
              <a:gd name="connsiteX0" fmla="*/ 264513 w 1475760"/>
              <a:gd name="connsiteY0" fmla="*/ 0 h 529025"/>
              <a:gd name="connsiteX1" fmla="*/ 1211248 w 1475760"/>
              <a:gd name="connsiteY1" fmla="*/ 0 h 529025"/>
              <a:gd name="connsiteX2" fmla="*/ 1475760 w 1475760"/>
              <a:gd name="connsiteY2" fmla="*/ 264513 h 529025"/>
              <a:gd name="connsiteX3" fmla="*/ 1475760 w 1475760"/>
              <a:gd name="connsiteY3" fmla="*/ 529025 h 529025"/>
              <a:gd name="connsiteX4" fmla="*/ 1475760 w 1475760"/>
              <a:gd name="connsiteY4" fmla="*/ 529025 h 529025"/>
              <a:gd name="connsiteX5" fmla="*/ 0 w 1475760"/>
              <a:gd name="connsiteY5" fmla="*/ 529025 h 529025"/>
              <a:gd name="connsiteX6" fmla="*/ 0 w 1475760"/>
              <a:gd name="connsiteY6" fmla="*/ 529025 h 529025"/>
              <a:gd name="connsiteX7" fmla="*/ 0 w 1475760"/>
              <a:gd name="connsiteY7" fmla="*/ 264513 h 529025"/>
              <a:gd name="connsiteX8" fmla="*/ 264513 w 1475760"/>
              <a:gd name="connsiteY8" fmla="*/ 0 h 529025"/>
              <a:gd name="connsiteX0" fmla="*/ 264513 w 1475760"/>
              <a:gd name="connsiteY0" fmla="*/ 0 h 529025"/>
              <a:gd name="connsiteX1" fmla="*/ 1211248 w 1475760"/>
              <a:gd name="connsiteY1" fmla="*/ 0 h 529025"/>
              <a:gd name="connsiteX2" fmla="*/ 1475760 w 1475760"/>
              <a:gd name="connsiteY2" fmla="*/ 264513 h 529025"/>
              <a:gd name="connsiteX3" fmla="*/ 1475760 w 1475760"/>
              <a:gd name="connsiteY3" fmla="*/ 529025 h 529025"/>
              <a:gd name="connsiteX4" fmla="*/ 1475760 w 1475760"/>
              <a:gd name="connsiteY4" fmla="*/ 529025 h 529025"/>
              <a:gd name="connsiteX5" fmla="*/ 0 w 1475760"/>
              <a:gd name="connsiteY5" fmla="*/ 529025 h 529025"/>
              <a:gd name="connsiteX6" fmla="*/ 0 w 1475760"/>
              <a:gd name="connsiteY6" fmla="*/ 529025 h 529025"/>
              <a:gd name="connsiteX7" fmla="*/ 0 w 1475760"/>
              <a:gd name="connsiteY7" fmla="*/ 382623 h 529025"/>
              <a:gd name="connsiteX8" fmla="*/ 264513 w 1475760"/>
              <a:gd name="connsiteY8" fmla="*/ 0 h 529025"/>
              <a:gd name="connsiteX0" fmla="*/ 264513 w 1477665"/>
              <a:gd name="connsiteY0" fmla="*/ 0 h 529025"/>
              <a:gd name="connsiteX1" fmla="*/ 1211248 w 1477665"/>
              <a:gd name="connsiteY1" fmla="*/ 0 h 529025"/>
              <a:gd name="connsiteX2" fmla="*/ 1477665 w 1477665"/>
              <a:gd name="connsiteY2" fmla="*/ 376908 h 529025"/>
              <a:gd name="connsiteX3" fmla="*/ 1475760 w 1477665"/>
              <a:gd name="connsiteY3" fmla="*/ 529025 h 529025"/>
              <a:gd name="connsiteX4" fmla="*/ 1475760 w 1477665"/>
              <a:gd name="connsiteY4" fmla="*/ 529025 h 529025"/>
              <a:gd name="connsiteX5" fmla="*/ 0 w 1477665"/>
              <a:gd name="connsiteY5" fmla="*/ 529025 h 529025"/>
              <a:gd name="connsiteX6" fmla="*/ 0 w 1477665"/>
              <a:gd name="connsiteY6" fmla="*/ 529025 h 529025"/>
              <a:gd name="connsiteX7" fmla="*/ 0 w 1477665"/>
              <a:gd name="connsiteY7" fmla="*/ 382623 h 529025"/>
              <a:gd name="connsiteX8" fmla="*/ 264513 w 1477665"/>
              <a:gd name="connsiteY8" fmla="*/ 0 h 529025"/>
              <a:gd name="connsiteX0" fmla="*/ 264513 w 1477665"/>
              <a:gd name="connsiteY0" fmla="*/ 0 h 529025"/>
              <a:gd name="connsiteX1" fmla="*/ 1211248 w 1477665"/>
              <a:gd name="connsiteY1" fmla="*/ 0 h 529025"/>
              <a:gd name="connsiteX2" fmla="*/ 1477665 w 1477665"/>
              <a:gd name="connsiteY2" fmla="*/ 376908 h 529025"/>
              <a:gd name="connsiteX3" fmla="*/ 1475760 w 1477665"/>
              <a:gd name="connsiteY3" fmla="*/ 529025 h 529025"/>
              <a:gd name="connsiteX4" fmla="*/ 1475760 w 1477665"/>
              <a:gd name="connsiteY4" fmla="*/ 529025 h 529025"/>
              <a:gd name="connsiteX5" fmla="*/ 0 w 1477665"/>
              <a:gd name="connsiteY5" fmla="*/ 529025 h 529025"/>
              <a:gd name="connsiteX6" fmla="*/ 0 w 1477665"/>
              <a:gd name="connsiteY6" fmla="*/ 529025 h 529025"/>
              <a:gd name="connsiteX7" fmla="*/ 0 w 1477665"/>
              <a:gd name="connsiteY7" fmla="*/ 392148 h 529025"/>
              <a:gd name="connsiteX8" fmla="*/ 264513 w 1477665"/>
              <a:gd name="connsiteY8" fmla="*/ 0 h 529025"/>
              <a:gd name="connsiteX0" fmla="*/ 264513 w 1477665"/>
              <a:gd name="connsiteY0" fmla="*/ 0 h 529025"/>
              <a:gd name="connsiteX1" fmla="*/ 1211248 w 1477665"/>
              <a:gd name="connsiteY1" fmla="*/ 0 h 529025"/>
              <a:gd name="connsiteX2" fmla="*/ 1477665 w 1477665"/>
              <a:gd name="connsiteY2" fmla="*/ 376908 h 529025"/>
              <a:gd name="connsiteX3" fmla="*/ 1475760 w 1477665"/>
              <a:gd name="connsiteY3" fmla="*/ 529025 h 529025"/>
              <a:gd name="connsiteX4" fmla="*/ 1475760 w 1477665"/>
              <a:gd name="connsiteY4" fmla="*/ 529025 h 529025"/>
              <a:gd name="connsiteX5" fmla="*/ 0 w 1477665"/>
              <a:gd name="connsiteY5" fmla="*/ 529025 h 529025"/>
              <a:gd name="connsiteX6" fmla="*/ 0 w 1477665"/>
              <a:gd name="connsiteY6" fmla="*/ 529025 h 529025"/>
              <a:gd name="connsiteX7" fmla="*/ 0 w 1477665"/>
              <a:gd name="connsiteY7" fmla="*/ 388338 h 529025"/>
              <a:gd name="connsiteX8" fmla="*/ 264513 w 1477665"/>
              <a:gd name="connsiteY8" fmla="*/ 0 h 529025"/>
              <a:gd name="connsiteX0" fmla="*/ 264513 w 1477665"/>
              <a:gd name="connsiteY0" fmla="*/ 0 h 529025"/>
              <a:gd name="connsiteX1" fmla="*/ 1211248 w 1477665"/>
              <a:gd name="connsiteY1" fmla="*/ 0 h 529025"/>
              <a:gd name="connsiteX2" fmla="*/ 1477665 w 1477665"/>
              <a:gd name="connsiteY2" fmla="*/ 390243 h 529025"/>
              <a:gd name="connsiteX3" fmla="*/ 1475760 w 1477665"/>
              <a:gd name="connsiteY3" fmla="*/ 529025 h 529025"/>
              <a:gd name="connsiteX4" fmla="*/ 1475760 w 1477665"/>
              <a:gd name="connsiteY4" fmla="*/ 529025 h 529025"/>
              <a:gd name="connsiteX5" fmla="*/ 0 w 1477665"/>
              <a:gd name="connsiteY5" fmla="*/ 529025 h 529025"/>
              <a:gd name="connsiteX6" fmla="*/ 0 w 1477665"/>
              <a:gd name="connsiteY6" fmla="*/ 529025 h 529025"/>
              <a:gd name="connsiteX7" fmla="*/ 0 w 1477665"/>
              <a:gd name="connsiteY7" fmla="*/ 388338 h 529025"/>
              <a:gd name="connsiteX8" fmla="*/ 264513 w 1477665"/>
              <a:gd name="connsiteY8" fmla="*/ 0 h 529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7665" h="529025">
                <a:moveTo>
                  <a:pt x="264513" y="0"/>
                </a:moveTo>
                <a:lnTo>
                  <a:pt x="1211248" y="0"/>
                </a:lnTo>
                <a:lnTo>
                  <a:pt x="1477665" y="390243"/>
                </a:lnTo>
                <a:lnTo>
                  <a:pt x="1475760" y="529025"/>
                </a:lnTo>
                <a:lnTo>
                  <a:pt x="1475760" y="529025"/>
                </a:lnTo>
                <a:lnTo>
                  <a:pt x="0" y="529025"/>
                </a:lnTo>
                <a:lnTo>
                  <a:pt x="0" y="529025"/>
                </a:lnTo>
                <a:lnTo>
                  <a:pt x="0" y="388338"/>
                </a:lnTo>
                <a:lnTo>
                  <a:pt x="264513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E03763E0-C542-422C-AA89-424109D37379}"/>
              </a:ext>
            </a:extLst>
          </p:cNvPr>
          <p:cNvGrpSpPr/>
          <p:nvPr/>
        </p:nvGrpSpPr>
        <p:grpSpPr>
          <a:xfrm>
            <a:off x="-2127329" y="1086546"/>
            <a:ext cx="5078676" cy="3497167"/>
            <a:chOff x="3556661" y="1169114"/>
            <a:chExt cx="5078676" cy="3497167"/>
          </a:xfrm>
        </p:grpSpPr>
        <p:sp>
          <p:nvSpPr>
            <p:cNvPr id="13" name="四角形: 上の 2 つの角を丸める 12">
              <a:extLst>
                <a:ext uri="{FF2B5EF4-FFF2-40B4-BE49-F238E27FC236}">
                  <a16:creationId xmlns:a16="http://schemas.microsoft.com/office/drawing/2014/main" id="{711D5E01-A8D2-4AE2-ACB6-FDF3EFB3F6F1}"/>
                </a:ext>
              </a:extLst>
            </p:cNvPr>
            <p:cNvSpPr/>
            <p:nvPr/>
          </p:nvSpPr>
          <p:spPr>
            <a:xfrm flipV="1">
              <a:off x="3556662" y="4258392"/>
              <a:ext cx="5078675" cy="147793"/>
            </a:xfrm>
            <a:prstGeom prst="round2SameRect">
              <a:avLst>
                <a:gd name="adj1" fmla="val 29826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四角形: 1 つの角を丸める 13">
              <a:extLst>
                <a:ext uri="{FF2B5EF4-FFF2-40B4-BE49-F238E27FC236}">
                  <a16:creationId xmlns:a16="http://schemas.microsoft.com/office/drawing/2014/main" id="{84A32ECB-24E7-499D-8EF5-CACD87E33269}"/>
                </a:ext>
              </a:extLst>
            </p:cNvPr>
            <p:cNvSpPr/>
            <p:nvPr/>
          </p:nvSpPr>
          <p:spPr>
            <a:xfrm rot="16200000">
              <a:off x="2085024" y="2666153"/>
              <a:ext cx="3063877" cy="120600"/>
            </a:xfrm>
            <a:prstGeom prst="round1Rect">
              <a:avLst>
                <a:gd name="adj" fmla="val 2473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D13A0B08-5EA0-4DB9-A01B-099B01CD51AB}"/>
                </a:ext>
              </a:extLst>
            </p:cNvPr>
            <p:cNvGrpSpPr/>
            <p:nvPr/>
          </p:nvGrpSpPr>
          <p:grpSpPr>
            <a:xfrm>
              <a:off x="3677264" y="4258392"/>
              <a:ext cx="1950720" cy="407889"/>
              <a:chOff x="4631675" y="4037897"/>
              <a:chExt cx="1950720" cy="529025"/>
            </a:xfrm>
          </p:grpSpPr>
          <p:sp>
            <p:nvSpPr>
              <p:cNvPr id="17" name="四角形: 1 つの角を切り取る 16">
                <a:extLst>
                  <a:ext uri="{FF2B5EF4-FFF2-40B4-BE49-F238E27FC236}">
                    <a16:creationId xmlns:a16="http://schemas.microsoft.com/office/drawing/2014/main" id="{F1661396-9889-417D-803F-921D2828D17F}"/>
                  </a:ext>
                </a:extLst>
              </p:cNvPr>
              <p:cNvSpPr/>
              <p:nvPr/>
            </p:nvSpPr>
            <p:spPr>
              <a:xfrm rot="10800000">
                <a:off x="4631675" y="4037897"/>
                <a:ext cx="975360" cy="529025"/>
              </a:xfrm>
              <a:custGeom>
                <a:avLst/>
                <a:gdLst>
                  <a:gd name="connsiteX0" fmla="*/ 0 w 975360"/>
                  <a:gd name="connsiteY0" fmla="*/ 0 h 529025"/>
                  <a:gd name="connsiteX1" fmla="*/ 710848 w 975360"/>
                  <a:gd name="connsiteY1" fmla="*/ 0 h 529025"/>
                  <a:gd name="connsiteX2" fmla="*/ 975360 w 975360"/>
                  <a:gd name="connsiteY2" fmla="*/ 264513 h 529025"/>
                  <a:gd name="connsiteX3" fmla="*/ 975360 w 975360"/>
                  <a:gd name="connsiteY3" fmla="*/ 529025 h 529025"/>
                  <a:gd name="connsiteX4" fmla="*/ 0 w 975360"/>
                  <a:gd name="connsiteY4" fmla="*/ 529025 h 529025"/>
                  <a:gd name="connsiteX5" fmla="*/ 0 w 975360"/>
                  <a:gd name="connsiteY5" fmla="*/ 0 h 529025"/>
                  <a:gd name="connsiteX0" fmla="*/ 0 w 975360"/>
                  <a:gd name="connsiteY0" fmla="*/ 0 h 529025"/>
                  <a:gd name="connsiteX1" fmla="*/ 710848 w 975360"/>
                  <a:gd name="connsiteY1" fmla="*/ 0 h 529025"/>
                  <a:gd name="connsiteX2" fmla="*/ 973455 w 975360"/>
                  <a:gd name="connsiteY2" fmla="*/ 527403 h 529025"/>
                  <a:gd name="connsiteX3" fmla="*/ 975360 w 975360"/>
                  <a:gd name="connsiteY3" fmla="*/ 529025 h 529025"/>
                  <a:gd name="connsiteX4" fmla="*/ 0 w 975360"/>
                  <a:gd name="connsiteY4" fmla="*/ 529025 h 529025"/>
                  <a:gd name="connsiteX5" fmla="*/ 0 w 975360"/>
                  <a:gd name="connsiteY5" fmla="*/ 0 h 529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5360" h="529025">
                    <a:moveTo>
                      <a:pt x="0" y="0"/>
                    </a:moveTo>
                    <a:lnTo>
                      <a:pt x="710848" y="0"/>
                    </a:lnTo>
                    <a:lnTo>
                      <a:pt x="973455" y="527403"/>
                    </a:lnTo>
                    <a:lnTo>
                      <a:pt x="975360" y="529025"/>
                    </a:lnTo>
                    <a:lnTo>
                      <a:pt x="0" y="5290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四角形: 1 つの角を切り取る 16">
                <a:extLst>
                  <a:ext uri="{FF2B5EF4-FFF2-40B4-BE49-F238E27FC236}">
                    <a16:creationId xmlns:a16="http://schemas.microsoft.com/office/drawing/2014/main" id="{9E86B40B-44C8-447A-BC41-63DBFCBD0CE7}"/>
                  </a:ext>
                </a:extLst>
              </p:cNvPr>
              <p:cNvSpPr/>
              <p:nvPr/>
            </p:nvSpPr>
            <p:spPr>
              <a:xfrm rot="10800000" flipH="1">
                <a:off x="5607035" y="4037897"/>
                <a:ext cx="975360" cy="529025"/>
              </a:xfrm>
              <a:custGeom>
                <a:avLst/>
                <a:gdLst>
                  <a:gd name="connsiteX0" fmla="*/ 0 w 975360"/>
                  <a:gd name="connsiteY0" fmla="*/ 0 h 529025"/>
                  <a:gd name="connsiteX1" fmla="*/ 710848 w 975360"/>
                  <a:gd name="connsiteY1" fmla="*/ 0 h 529025"/>
                  <a:gd name="connsiteX2" fmla="*/ 975360 w 975360"/>
                  <a:gd name="connsiteY2" fmla="*/ 264513 h 529025"/>
                  <a:gd name="connsiteX3" fmla="*/ 975360 w 975360"/>
                  <a:gd name="connsiteY3" fmla="*/ 529025 h 529025"/>
                  <a:gd name="connsiteX4" fmla="*/ 0 w 975360"/>
                  <a:gd name="connsiteY4" fmla="*/ 529025 h 529025"/>
                  <a:gd name="connsiteX5" fmla="*/ 0 w 975360"/>
                  <a:gd name="connsiteY5" fmla="*/ 0 h 529025"/>
                  <a:gd name="connsiteX0" fmla="*/ 0 w 975360"/>
                  <a:gd name="connsiteY0" fmla="*/ 0 h 529025"/>
                  <a:gd name="connsiteX1" fmla="*/ 710848 w 975360"/>
                  <a:gd name="connsiteY1" fmla="*/ 0 h 529025"/>
                  <a:gd name="connsiteX2" fmla="*/ 973455 w 975360"/>
                  <a:gd name="connsiteY2" fmla="*/ 527403 h 529025"/>
                  <a:gd name="connsiteX3" fmla="*/ 975360 w 975360"/>
                  <a:gd name="connsiteY3" fmla="*/ 529025 h 529025"/>
                  <a:gd name="connsiteX4" fmla="*/ 0 w 975360"/>
                  <a:gd name="connsiteY4" fmla="*/ 529025 h 529025"/>
                  <a:gd name="connsiteX5" fmla="*/ 0 w 975360"/>
                  <a:gd name="connsiteY5" fmla="*/ 0 h 529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5360" h="529025">
                    <a:moveTo>
                      <a:pt x="0" y="0"/>
                    </a:moveTo>
                    <a:lnTo>
                      <a:pt x="710848" y="0"/>
                    </a:lnTo>
                    <a:lnTo>
                      <a:pt x="973455" y="527403"/>
                    </a:lnTo>
                    <a:lnTo>
                      <a:pt x="975360" y="529025"/>
                    </a:lnTo>
                    <a:lnTo>
                      <a:pt x="0" y="5290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6" name="四角形: 1 つの角を丸める 15">
              <a:extLst>
                <a:ext uri="{FF2B5EF4-FFF2-40B4-BE49-F238E27FC236}">
                  <a16:creationId xmlns:a16="http://schemas.microsoft.com/office/drawing/2014/main" id="{EAF13929-C9D3-4F93-9296-7FA88F974C87}"/>
                </a:ext>
              </a:extLst>
            </p:cNvPr>
            <p:cNvSpPr/>
            <p:nvPr/>
          </p:nvSpPr>
          <p:spPr>
            <a:xfrm rot="5400000" flipH="1">
              <a:off x="7043097" y="2666154"/>
              <a:ext cx="3063877" cy="120600"/>
            </a:xfrm>
            <a:prstGeom prst="round1Rect">
              <a:avLst>
                <a:gd name="adj" fmla="val 2473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四角形: 上の 2 つの角を丸める 19">
              <a:extLst>
                <a:ext uri="{FF2B5EF4-FFF2-40B4-BE49-F238E27FC236}">
                  <a16:creationId xmlns:a16="http://schemas.microsoft.com/office/drawing/2014/main" id="{61BC45EF-6910-4A64-9F45-1297C4A9451F}"/>
                </a:ext>
              </a:extLst>
            </p:cNvPr>
            <p:cNvSpPr/>
            <p:nvPr/>
          </p:nvSpPr>
          <p:spPr>
            <a:xfrm>
              <a:off x="3556661" y="1169114"/>
              <a:ext cx="5078675" cy="147793"/>
            </a:xfrm>
            <a:prstGeom prst="round2SameRect">
              <a:avLst>
                <a:gd name="adj1" fmla="val 29826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四角形: 角を丸くする 1">
              <a:extLst>
                <a:ext uri="{FF2B5EF4-FFF2-40B4-BE49-F238E27FC236}">
                  <a16:creationId xmlns:a16="http://schemas.microsoft.com/office/drawing/2014/main" id="{87524438-319F-419F-9BDB-5FAE3EF9202D}"/>
                </a:ext>
              </a:extLst>
            </p:cNvPr>
            <p:cNvSpPr/>
            <p:nvPr/>
          </p:nvSpPr>
          <p:spPr>
            <a:xfrm>
              <a:off x="3637934" y="1243010"/>
              <a:ext cx="4926946" cy="3063878"/>
            </a:xfrm>
            <a:prstGeom prst="roundRect">
              <a:avLst>
                <a:gd name="adj" fmla="val 4466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1" name="四角形: 上の 2 つの角を丸める 30">
            <a:extLst>
              <a:ext uri="{FF2B5EF4-FFF2-40B4-BE49-F238E27FC236}">
                <a16:creationId xmlns:a16="http://schemas.microsoft.com/office/drawing/2014/main" id="{7C81BE56-570F-48AA-8E4F-55B86BA6B8ED}"/>
              </a:ext>
            </a:extLst>
          </p:cNvPr>
          <p:cNvSpPr/>
          <p:nvPr/>
        </p:nvSpPr>
        <p:spPr>
          <a:xfrm flipV="1">
            <a:off x="5026761" y="4116231"/>
            <a:ext cx="3412220" cy="161810"/>
          </a:xfrm>
          <a:prstGeom prst="round2SameRect">
            <a:avLst>
              <a:gd name="adj1" fmla="val 29826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A57DBFAA-2996-4A1E-BC91-00E95D83B65A}"/>
              </a:ext>
            </a:extLst>
          </p:cNvPr>
          <p:cNvGrpSpPr/>
          <p:nvPr/>
        </p:nvGrpSpPr>
        <p:grpSpPr>
          <a:xfrm>
            <a:off x="5147364" y="4178744"/>
            <a:ext cx="1950720" cy="407889"/>
            <a:chOff x="4631675" y="4037897"/>
            <a:chExt cx="1950720" cy="529025"/>
          </a:xfrm>
        </p:grpSpPr>
        <p:sp>
          <p:nvSpPr>
            <p:cNvPr id="37" name="四角形: 1 つの角を切り取る 16">
              <a:extLst>
                <a:ext uri="{FF2B5EF4-FFF2-40B4-BE49-F238E27FC236}">
                  <a16:creationId xmlns:a16="http://schemas.microsoft.com/office/drawing/2014/main" id="{5445CB91-53DE-44E3-BCD6-EB6229120573}"/>
                </a:ext>
              </a:extLst>
            </p:cNvPr>
            <p:cNvSpPr/>
            <p:nvPr/>
          </p:nvSpPr>
          <p:spPr>
            <a:xfrm rot="10800000">
              <a:off x="4631675" y="4037897"/>
              <a:ext cx="975360" cy="529025"/>
            </a:xfrm>
            <a:custGeom>
              <a:avLst/>
              <a:gdLst>
                <a:gd name="connsiteX0" fmla="*/ 0 w 975360"/>
                <a:gd name="connsiteY0" fmla="*/ 0 h 529025"/>
                <a:gd name="connsiteX1" fmla="*/ 710848 w 975360"/>
                <a:gd name="connsiteY1" fmla="*/ 0 h 529025"/>
                <a:gd name="connsiteX2" fmla="*/ 975360 w 975360"/>
                <a:gd name="connsiteY2" fmla="*/ 264513 h 529025"/>
                <a:gd name="connsiteX3" fmla="*/ 975360 w 975360"/>
                <a:gd name="connsiteY3" fmla="*/ 529025 h 529025"/>
                <a:gd name="connsiteX4" fmla="*/ 0 w 975360"/>
                <a:gd name="connsiteY4" fmla="*/ 529025 h 529025"/>
                <a:gd name="connsiteX5" fmla="*/ 0 w 975360"/>
                <a:gd name="connsiteY5" fmla="*/ 0 h 529025"/>
                <a:gd name="connsiteX0" fmla="*/ 0 w 975360"/>
                <a:gd name="connsiteY0" fmla="*/ 0 h 529025"/>
                <a:gd name="connsiteX1" fmla="*/ 710848 w 975360"/>
                <a:gd name="connsiteY1" fmla="*/ 0 h 529025"/>
                <a:gd name="connsiteX2" fmla="*/ 973455 w 975360"/>
                <a:gd name="connsiteY2" fmla="*/ 527403 h 529025"/>
                <a:gd name="connsiteX3" fmla="*/ 975360 w 975360"/>
                <a:gd name="connsiteY3" fmla="*/ 529025 h 529025"/>
                <a:gd name="connsiteX4" fmla="*/ 0 w 975360"/>
                <a:gd name="connsiteY4" fmla="*/ 529025 h 529025"/>
                <a:gd name="connsiteX5" fmla="*/ 0 w 975360"/>
                <a:gd name="connsiteY5" fmla="*/ 0 h 529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5360" h="529025">
                  <a:moveTo>
                    <a:pt x="0" y="0"/>
                  </a:moveTo>
                  <a:lnTo>
                    <a:pt x="710848" y="0"/>
                  </a:lnTo>
                  <a:lnTo>
                    <a:pt x="973455" y="527403"/>
                  </a:lnTo>
                  <a:lnTo>
                    <a:pt x="975360" y="529025"/>
                  </a:lnTo>
                  <a:lnTo>
                    <a:pt x="0" y="5290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四角形: 1 つの角を切り取る 16">
              <a:extLst>
                <a:ext uri="{FF2B5EF4-FFF2-40B4-BE49-F238E27FC236}">
                  <a16:creationId xmlns:a16="http://schemas.microsoft.com/office/drawing/2014/main" id="{2F78B6EA-7D1A-438B-92BE-E17E6E12A5B7}"/>
                </a:ext>
              </a:extLst>
            </p:cNvPr>
            <p:cNvSpPr/>
            <p:nvPr/>
          </p:nvSpPr>
          <p:spPr>
            <a:xfrm rot="10800000" flipH="1">
              <a:off x="5607035" y="4037897"/>
              <a:ext cx="975360" cy="529025"/>
            </a:xfrm>
            <a:custGeom>
              <a:avLst/>
              <a:gdLst>
                <a:gd name="connsiteX0" fmla="*/ 0 w 975360"/>
                <a:gd name="connsiteY0" fmla="*/ 0 h 529025"/>
                <a:gd name="connsiteX1" fmla="*/ 710848 w 975360"/>
                <a:gd name="connsiteY1" fmla="*/ 0 h 529025"/>
                <a:gd name="connsiteX2" fmla="*/ 975360 w 975360"/>
                <a:gd name="connsiteY2" fmla="*/ 264513 h 529025"/>
                <a:gd name="connsiteX3" fmla="*/ 975360 w 975360"/>
                <a:gd name="connsiteY3" fmla="*/ 529025 h 529025"/>
                <a:gd name="connsiteX4" fmla="*/ 0 w 975360"/>
                <a:gd name="connsiteY4" fmla="*/ 529025 h 529025"/>
                <a:gd name="connsiteX5" fmla="*/ 0 w 975360"/>
                <a:gd name="connsiteY5" fmla="*/ 0 h 529025"/>
                <a:gd name="connsiteX0" fmla="*/ 0 w 975360"/>
                <a:gd name="connsiteY0" fmla="*/ 0 h 529025"/>
                <a:gd name="connsiteX1" fmla="*/ 710848 w 975360"/>
                <a:gd name="connsiteY1" fmla="*/ 0 h 529025"/>
                <a:gd name="connsiteX2" fmla="*/ 973455 w 975360"/>
                <a:gd name="connsiteY2" fmla="*/ 527403 h 529025"/>
                <a:gd name="connsiteX3" fmla="*/ 975360 w 975360"/>
                <a:gd name="connsiteY3" fmla="*/ 529025 h 529025"/>
                <a:gd name="connsiteX4" fmla="*/ 0 w 975360"/>
                <a:gd name="connsiteY4" fmla="*/ 529025 h 529025"/>
                <a:gd name="connsiteX5" fmla="*/ 0 w 975360"/>
                <a:gd name="connsiteY5" fmla="*/ 0 h 529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5360" h="529025">
                  <a:moveTo>
                    <a:pt x="0" y="0"/>
                  </a:moveTo>
                  <a:lnTo>
                    <a:pt x="710848" y="0"/>
                  </a:lnTo>
                  <a:lnTo>
                    <a:pt x="973455" y="527403"/>
                  </a:lnTo>
                  <a:lnTo>
                    <a:pt x="975360" y="529025"/>
                  </a:lnTo>
                  <a:lnTo>
                    <a:pt x="0" y="5290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7AFFC2C7-732A-478A-955C-0944F7453DE2}"/>
              </a:ext>
            </a:extLst>
          </p:cNvPr>
          <p:cNvSpPr/>
          <p:nvPr/>
        </p:nvSpPr>
        <p:spPr>
          <a:xfrm>
            <a:off x="-1244584" y="851850"/>
            <a:ext cx="3281909" cy="3063878"/>
          </a:xfrm>
          <a:prstGeom prst="roundRect">
            <a:avLst>
              <a:gd name="adj" fmla="val 4466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四角形: 上の 2 つの角を丸める 38">
            <a:extLst>
              <a:ext uri="{FF2B5EF4-FFF2-40B4-BE49-F238E27FC236}">
                <a16:creationId xmlns:a16="http://schemas.microsoft.com/office/drawing/2014/main" id="{499A7329-CBA3-44AF-B235-506774BAEE86}"/>
              </a:ext>
            </a:extLst>
          </p:cNvPr>
          <p:cNvSpPr/>
          <p:nvPr/>
        </p:nvSpPr>
        <p:spPr>
          <a:xfrm rot="5400000" flipV="1">
            <a:off x="4425740" y="3501239"/>
            <a:ext cx="1363852" cy="161810"/>
          </a:xfrm>
          <a:prstGeom prst="round2SameRect">
            <a:avLst>
              <a:gd name="adj1" fmla="val 29826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四角形: 上の 2 つの角を丸める 39">
            <a:extLst>
              <a:ext uri="{FF2B5EF4-FFF2-40B4-BE49-F238E27FC236}">
                <a16:creationId xmlns:a16="http://schemas.microsoft.com/office/drawing/2014/main" id="{1089007E-9AED-4B29-B32C-EFE36105C3A8}"/>
              </a:ext>
            </a:extLst>
          </p:cNvPr>
          <p:cNvSpPr/>
          <p:nvPr/>
        </p:nvSpPr>
        <p:spPr>
          <a:xfrm rot="16200000" flipH="1" flipV="1">
            <a:off x="7676150" y="3501239"/>
            <a:ext cx="1363852" cy="161810"/>
          </a:xfrm>
          <a:prstGeom prst="round2SameRect">
            <a:avLst>
              <a:gd name="adj1" fmla="val 29826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1E8FE106-3BB3-419C-A81A-0635214C0C1A}"/>
              </a:ext>
            </a:extLst>
          </p:cNvPr>
          <p:cNvSpPr/>
          <p:nvPr/>
        </p:nvSpPr>
        <p:spPr>
          <a:xfrm>
            <a:off x="5167967" y="2900218"/>
            <a:ext cx="3129808" cy="1275606"/>
          </a:xfrm>
          <a:prstGeom prst="roundRect">
            <a:avLst>
              <a:gd name="adj" fmla="val 4466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四角形: 対角を丸める 41">
            <a:extLst>
              <a:ext uri="{FF2B5EF4-FFF2-40B4-BE49-F238E27FC236}">
                <a16:creationId xmlns:a16="http://schemas.microsoft.com/office/drawing/2014/main" id="{EE30F5FC-9133-4166-B1D2-1CDC7ED50468}"/>
              </a:ext>
            </a:extLst>
          </p:cNvPr>
          <p:cNvSpPr/>
          <p:nvPr/>
        </p:nvSpPr>
        <p:spPr>
          <a:xfrm>
            <a:off x="5266570" y="2957681"/>
            <a:ext cx="1101088" cy="1101088"/>
          </a:xfrm>
          <a:prstGeom prst="round2DiagRect">
            <a:avLst>
              <a:gd name="adj1" fmla="val 40909"/>
              <a:gd name="adj2" fmla="val 39272"/>
            </a:avLst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06E5E98-3F9C-4376-A8D3-3A88A95CC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474" y="3092418"/>
            <a:ext cx="893280" cy="89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665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EC8311-976F-4CD1-BAB0-71B6EC92E326}"/>
              </a:ext>
            </a:extLst>
          </p:cNvPr>
          <p:cNvSpPr txBox="1"/>
          <p:nvPr/>
        </p:nvSpPr>
        <p:spPr>
          <a:xfrm>
            <a:off x="590550" y="55819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chemeClr val="tx1">
                        <a:lumMod val="85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PERFECT</a:t>
            </a:r>
            <a:endParaRPr kumimoji="1" lang="ja-JP" altLang="en-US" sz="9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0000">
                    <a:schemeClr val="tx1">
                      <a:lumMod val="95000"/>
                    </a:schemeClr>
                  </a:gs>
                  <a:gs pos="62000">
                    <a:schemeClr val="tx1">
                      <a:lumMod val="85000"/>
                    </a:schemeClr>
                  </a:gs>
                  <a:gs pos="100000">
                    <a:schemeClr val="tx1">
                      <a:lumMod val="50000"/>
                    </a:schemeClr>
                  </a:gs>
                </a:gsLst>
                <a:lin ang="5400000" scaled="1"/>
              </a:gra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B87599F-C6B8-4237-9BCB-A733E09F558B}"/>
              </a:ext>
            </a:extLst>
          </p:cNvPr>
          <p:cNvSpPr txBox="1"/>
          <p:nvPr/>
        </p:nvSpPr>
        <p:spPr>
          <a:xfrm>
            <a:off x="6096000" y="55819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chemeClr val="tx1">
                        <a:lumMod val="95000"/>
                      </a:schemeClr>
                    </a:gs>
                    <a:gs pos="95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GREAT</a:t>
            </a:r>
            <a:endParaRPr kumimoji="1" lang="ja-JP" altLang="en-US" sz="9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0000">
                    <a:schemeClr val="tx1">
                      <a:lumMod val="95000"/>
                    </a:schemeClr>
                  </a:gs>
                  <a:gs pos="62000">
                    <a:schemeClr val="tx1">
                      <a:lumMod val="95000"/>
                    </a:schemeClr>
                  </a:gs>
                  <a:gs pos="95000">
                    <a:schemeClr val="tx1">
                      <a:lumMod val="85000"/>
                    </a:schemeClr>
                  </a:gs>
                </a:gsLst>
                <a:lin ang="5400000" scaled="1"/>
              </a:gra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7887B5A-D5DD-4DFF-80E6-FF9FB18ED472}"/>
              </a:ext>
            </a:extLst>
          </p:cNvPr>
          <p:cNvSpPr txBox="1"/>
          <p:nvPr/>
        </p:nvSpPr>
        <p:spPr>
          <a:xfrm>
            <a:off x="952500" y="3329970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chemeClr val="tx1">
                        <a:lumMod val="95000"/>
                      </a:schemeClr>
                    </a:gs>
                    <a:gs pos="95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GOOD</a:t>
            </a:r>
            <a:endParaRPr kumimoji="1" lang="ja-JP" altLang="en-US" sz="9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0000">
                    <a:schemeClr val="tx1">
                      <a:lumMod val="95000"/>
                    </a:schemeClr>
                  </a:gs>
                  <a:gs pos="62000">
                    <a:schemeClr val="tx1">
                      <a:lumMod val="95000"/>
                    </a:schemeClr>
                  </a:gs>
                  <a:gs pos="95000">
                    <a:schemeClr val="tx1">
                      <a:lumMod val="85000"/>
                    </a:schemeClr>
                  </a:gs>
                </a:gsLst>
                <a:lin ang="5400000" scaled="1"/>
              </a:gra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F68E04B-3489-4440-A781-BF905FC6ECB3}"/>
              </a:ext>
            </a:extLst>
          </p:cNvPr>
          <p:cNvSpPr txBox="1"/>
          <p:nvPr/>
        </p:nvSpPr>
        <p:spPr>
          <a:xfrm>
            <a:off x="6591300" y="3329970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chemeClr val="tx1">
                        <a:lumMod val="95000"/>
                      </a:schemeClr>
                    </a:gs>
                    <a:gs pos="95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MISS</a:t>
            </a:r>
            <a:endParaRPr kumimoji="1" lang="ja-JP" altLang="en-US" sz="9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0000">
                    <a:schemeClr val="tx1">
                      <a:lumMod val="95000"/>
                    </a:schemeClr>
                  </a:gs>
                  <a:gs pos="62000">
                    <a:schemeClr val="tx1">
                      <a:lumMod val="95000"/>
                    </a:schemeClr>
                  </a:gs>
                  <a:gs pos="95000">
                    <a:schemeClr val="tx1">
                      <a:lumMod val="85000"/>
                    </a:schemeClr>
                  </a:gs>
                </a:gsLst>
                <a:lin ang="5400000" scaled="1"/>
              </a:gra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C39D06B-EFFA-47E9-BDC0-57883080E35E}"/>
              </a:ext>
            </a:extLst>
          </p:cNvPr>
          <p:cNvSpPr txBox="1"/>
          <p:nvPr/>
        </p:nvSpPr>
        <p:spPr>
          <a:xfrm>
            <a:off x="590550" y="212785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gradFill>
                  <a:gsLst>
                    <a:gs pos="0">
                      <a:srgbClr val="FF99FF"/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rgbClr val="FF99FF"/>
                    </a:gs>
                    <a:gs pos="100000">
                      <a:srgbClr val="FF3399"/>
                    </a:gs>
                  </a:gsLst>
                  <a:lin ang="5400000" scaled="1"/>
                </a:gradFill>
                <a:effectLst>
                  <a:glow rad="101600">
                    <a:schemeClr val="tx1">
                      <a:alpha val="40000"/>
                    </a:schemeClr>
                  </a:glow>
                </a:effectLst>
              </a:rPr>
              <a:t>PERFECT</a:t>
            </a:r>
            <a:endParaRPr kumimoji="1" lang="ja-JP" altLang="en-US" sz="9600" dirty="0">
              <a:gradFill>
                <a:gsLst>
                  <a:gs pos="0">
                    <a:srgbClr val="FF99FF"/>
                  </a:gs>
                  <a:gs pos="40000">
                    <a:schemeClr val="tx1">
                      <a:lumMod val="95000"/>
                    </a:schemeClr>
                  </a:gs>
                  <a:gs pos="62000">
                    <a:srgbClr val="FF99FF"/>
                  </a:gs>
                  <a:gs pos="100000">
                    <a:srgbClr val="FF3399"/>
                  </a:gs>
                </a:gsLst>
                <a:lin ang="5400000" scaled="1"/>
              </a:gradFill>
              <a:effectLst>
                <a:glow rad="1016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EF0B9F3-4213-474E-863E-C5041215444F}"/>
              </a:ext>
            </a:extLst>
          </p:cNvPr>
          <p:cNvSpPr txBox="1"/>
          <p:nvPr/>
        </p:nvSpPr>
        <p:spPr>
          <a:xfrm>
            <a:off x="6096000" y="212785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gradFill>
                  <a:gsLst>
                    <a:gs pos="0">
                      <a:srgbClr val="FF99FF"/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rgbClr val="FF99FF"/>
                    </a:gs>
                    <a:gs pos="100000">
                      <a:srgbClr val="FF0066"/>
                    </a:gs>
                  </a:gsLst>
                  <a:lin ang="5400000" scaled="1"/>
                </a:gradFill>
                <a:effectLst>
                  <a:glow rad="101600">
                    <a:schemeClr val="tx1">
                      <a:alpha val="40000"/>
                    </a:schemeClr>
                  </a:glow>
                </a:effectLst>
              </a:rPr>
              <a:t>GREAT</a:t>
            </a:r>
            <a:endParaRPr kumimoji="1" lang="ja-JP" altLang="en-US" sz="9600" dirty="0">
              <a:gradFill>
                <a:gsLst>
                  <a:gs pos="0">
                    <a:srgbClr val="FF99FF"/>
                  </a:gs>
                  <a:gs pos="40000">
                    <a:schemeClr val="tx1">
                      <a:lumMod val="95000"/>
                    </a:schemeClr>
                  </a:gs>
                  <a:gs pos="62000">
                    <a:srgbClr val="FF99FF"/>
                  </a:gs>
                  <a:gs pos="100000">
                    <a:srgbClr val="FF0066"/>
                  </a:gs>
                </a:gsLst>
                <a:lin ang="5400000" scaled="1"/>
              </a:gradFill>
              <a:effectLst>
                <a:glow rad="1016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93210BE-1526-4DE7-B17B-98A371AEB209}"/>
              </a:ext>
            </a:extLst>
          </p:cNvPr>
          <p:cNvSpPr txBox="1"/>
          <p:nvPr/>
        </p:nvSpPr>
        <p:spPr>
          <a:xfrm>
            <a:off x="847725" y="473014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gradFill>
                  <a:gsLst>
                    <a:gs pos="0">
                      <a:srgbClr val="66FF66"/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rgbClr val="99FF66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glow rad="101600">
                    <a:schemeClr val="tx1">
                      <a:alpha val="40000"/>
                    </a:schemeClr>
                  </a:glow>
                </a:effectLst>
              </a:rPr>
              <a:t>GOOD</a:t>
            </a:r>
            <a:endParaRPr kumimoji="1" lang="ja-JP" altLang="en-US" sz="9600" dirty="0">
              <a:gradFill>
                <a:gsLst>
                  <a:gs pos="0">
                    <a:srgbClr val="66FF66"/>
                  </a:gs>
                  <a:gs pos="40000">
                    <a:schemeClr val="tx1">
                      <a:lumMod val="95000"/>
                    </a:schemeClr>
                  </a:gs>
                  <a:gs pos="62000">
                    <a:srgbClr val="99FF66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glow rad="1016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1E42E9A-5F2A-43A8-9DB9-66DBD417CC14}"/>
              </a:ext>
            </a:extLst>
          </p:cNvPr>
          <p:cNvSpPr txBox="1"/>
          <p:nvPr/>
        </p:nvSpPr>
        <p:spPr>
          <a:xfrm>
            <a:off x="6591300" y="473014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gradFill>
                  <a:gsLst>
                    <a:gs pos="0">
                      <a:srgbClr val="00FFFF"/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rgbClr val="00CCFF"/>
                    </a:gs>
                    <a:gs pos="100000">
                      <a:srgbClr val="0033CC"/>
                    </a:gs>
                  </a:gsLst>
                  <a:lin ang="5400000" scaled="1"/>
                </a:gradFill>
                <a:effectLst>
                  <a:glow rad="101600">
                    <a:schemeClr val="tx1">
                      <a:alpha val="40000"/>
                    </a:schemeClr>
                  </a:glow>
                </a:effectLst>
              </a:rPr>
              <a:t>MISS</a:t>
            </a:r>
            <a:endParaRPr kumimoji="1" lang="ja-JP" altLang="en-US" sz="9600" dirty="0">
              <a:gradFill>
                <a:gsLst>
                  <a:gs pos="0">
                    <a:srgbClr val="00FFFF"/>
                  </a:gs>
                  <a:gs pos="40000">
                    <a:schemeClr val="tx1">
                      <a:lumMod val="95000"/>
                    </a:schemeClr>
                  </a:gs>
                  <a:gs pos="62000">
                    <a:srgbClr val="00CCFF"/>
                  </a:gs>
                  <a:gs pos="100000">
                    <a:srgbClr val="0033CC"/>
                  </a:gs>
                </a:gsLst>
                <a:lin ang="5400000" scaled="1"/>
              </a:gradFill>
              <a:effectLst>
                <a:glow rad="101600">
                  <a:schemeClr val="tx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69640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8F9B689-AA67-4E3D-94F6-D5EA99BC845C}"/>
              </a:ext>
            </a:extLst>
          </p:cNvPr>
          <p:cNvSpPr/>
          <p:nvPr/>
        </p:nvSpPr>
        <p:spPr>
          <a:xfrm>
            <a:off x="266700" y="0"/>
            <a:ext cx="6217200" cy="539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4214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42318B3-F47C-48EA-92B6-A5ECC318C1A9}"/>
              </a:ext>
            </a:extLst>
          </p:cNvPr>
          <p:cNvSpPr/>
          <p:nvPr/>
        </p:nvSpPr>
        <p:spPr>
          <a:xfrm>
            <a:off x="847725" y="386715"/>
            <a:ext cx="104965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E9C84E1-8F16-48CD-AD3C-FA299E0DDC94}"/>
              </a:ext>
            </a:extLst>
          </p:cNvPr>
          <p:cNvSpPr txBox="1"/>
          <p:nvPr/>
        </p:nvSpPr>
        <p:spPr>
          <a:xfrm>
            <a:off x="5676899" y="0"/>
            <a:ext cx="63817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0" i="1" dirty="0">
                <a:latin typeface="Baskerville Old Face" panose="02020602080505020303" pitchFamily="18" charset="0"/>
              </a:rPr>
              <a:t>SCORE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0E4FF66-5493-4EE7-8F54-E340BF042F1E}"/>
              </a:ext>
            </a:extLst>
          </p:cNvPr>
          <p:cNvSpPr txBox="1"/>
          <p:nvPr/>
        </p:nvSpPr>
        <p:spPr>
          <a:xfrm>
            <a:off x="5642638" y="2312793"/>
            <a:ext cx="63817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0" i="1" dirty="0">
                <a:latin typeface="Imprint MT Shadow" panose="04020605060303030202" pitchFamily="82" charset="0"/>
              </a:rPr>
              <a:t>スコア</a:t>
            </a:r>
            <a:endParaRPr kumimoji="1" lang="en-US" altLang="ja-JP" sz="8000" i="1" dirty="0">
              <a:latin typeface="Imprint MT Shadow" panose="04020605060303030202" pitchFamily="82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DE92BD6-D6C6-4142-80F1-4775430F2F0F}"/>
              </a:ext>
            </a:extLst>
          </p:cNvPr>
          <p:cNvSpPr txBox="1"/>
          <p:nvPr/>
        </p:nvSpPr>
        <p:spPr>
          <a:xfrm>
            <a:off x="5538786" y="1062306"/>
            <a:ext cx="63817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0" i="1" dirty="0">
                <a:latin typeface="Imprint MT Shadow" panose="04020605060303030202" pitchFamily="82" charset="0"/>
              </a:rPr>
              <a:t>SCORE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9951865-8457-4165-87C9-EE0A46022F8A}"/>
              </a:ext>
            </a:extLst>
          </p:cNvPr>
          <p:cNvSpPr/>
          <p:nvPr/>
        </p:nvSpPr>
        <p:spPr>
          <a:xfrm flipH="1">
            <a:off x="1685922" y="4947969"/>
            <a:ext cx="7896227" cy="847725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22000">
                <a:schemeClr val="tx1"/>
              </a:gs>
              <a:gs pos="100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対角を切り取る 9">
            <a:extLst>
              <a:ext uri="{FF2B5EF4-FFF2-40B4-BE49-F238E27FC236}">
                <a16:creationId xmlns:a16="http://schemas.microsoft.com/office/drawing/2014/main" id="{7785E069-654F-4235-8183-EB675A999F22}"/>
              </a:ext>
            </a:extLst>
          </p:cNvPr>
          <p:cNvSpPr>
            <a:spLocks noChangeAspect="1"/>
          </p:cNvSpPr>
          <p:nvPr/>
        </p:nvSpPr>
        <p:spPr>
          <a:xfrm>
            <a:off x="1352519" y="785212"/>
            <a:ext cx="6372000" cy="771525"/>
          </a:xfrm>
          <a:custGeom>
            <a:avLst/>
            <a:gdLst>
              <a:gd name="connsiteX0" fmla="*/ 385763 w 6372000"/>
              <a:gd name="connsiteY0" fmla="*/ 0 h 771525"/>
              <a:gd name="connsiteX1" fmla="*/ 5986238 w 6372000"/>
              <a:gd name="connsiteY1" fmla="*/ 0 h 771525"/>
              <a:gd name="connsiteX2" fmla="*/ 6372000 w 6372000"/>
              <a:gd name="connsiteY2" fmla="*/ 385763 h 771525"/>
              <a:gd name="connsiteX3" fmla="*/ 6372000 w 6372000"/>
              <a:gd name="connsiteY3" fmla="*/ 385763 h 771525"/>
              <a:gd name="connsiteX4" fmla="*/ 5986238 w 6372000"/>
              <a:gd name="connsiteY4" fmla="*/ 771525 h 771525"/>
              <a:gd name="connsiteX5" fmla="*/ 385763 w 6372000"/>
              <a:gd name="connsiteY5" fmla="*/ 771525 h 771525"/>
              <a:gd name="connsiteX6" fmla="*/ 0 w 6372000"/>
              <a:gd name="connsiteY6" fmla="*/ 385763 h 771525"/>
              <a:gd name="connsiteX7" fmla="*/ 0 w 6372000"/>
              <a:gd name="connsiteY7" fmla="*/ 385763 h 771525"/>
              <a:gd name="connsiteX8" fmla="*/ 385763 w 6372000"/>
              <a:gd name="connsiteY8" fmla="*/ 0 h 771525"/>
              <a:gd name="connsiteX0" fmla="*/ 258763 w 6372000"/>
              <a:gd name="connsiteY0" fmla="*/ 0 h 771525"/>
              <a:gd name="connsiteX1" fmla="*/ 5986238 w 6372000"/>
              <a:gd name="connsiteY1" fmla="*/ 0 h 771525"/>
              <a:gd name="connsiteX2" fmla="*/ 6372000 w 6372000"/>
              <a:gd name="connsiteY2" fmla="*/ 385763 h 771525"/>
              <a:gd name="connsiteX3" fmla="*/ 6372000 w 6372000"/>
              <a:gd name="connsiteY3" fmla="*/ 385763 h 771525"/>
              <a:gd name="connsiteX4" fmla="*/ 5986238 w 6372000"/>
              <a:gd name="connsiteY4" fmla="*/ 771525 h 771525"/>
              <a:gd name="connsiteX5" fmla="*/ 385763 w 6372000"/>
              <a:gd name="connsiteY5" fmla="*/ 771525 h 771525"/>
              <a:gd name="connsiteX6" fmla="*/ 0 w 6372000"/>
              <a:gd name="connsiteY6" fmla="*/ 385763 h 771525"/>
              <a:gd name="connsiteX7" fmla="*/ 0 w 6372000"/>
              <a:gd name="connsiteY7" fmla="*/ 385763 h 771525"/>
              <a:gd name="connsiteX8" fmla="*/ 258763 w 6372000"/>
              <a:gd name="connsiteY8" fmla="*/ 0 h 771525"/>
              <a:gd name="connsiteX0" fmla="*/ 258763 w 6372000"/>
              <a:gd name="connsiteY0" fmla="*/ 0 h 771525"/>
              <a:gd name="connsiteX1" fmla="*/ 5986238 w 6372000"/>
              <a:gd name="connsiteY1" fmla="*/ 0 h 771525"/>
              <a:gd name="connsiteX2" fmla="*/ 6372000 w 6372000"/>
              <a:gd name="connsiteY2" fmla="*/ 385763 h 771525"/>
              <a:gd name="connsiteX3" fmla="*/ 6372000 w 6372000"/>
              <a:gd name="connsiteY3" fmla="*/ 385763 h 771525"/>
              <a:gd name="connsiteX4" fmla="*/ 5986238 w 6372000"/>
              <a:gd name="connsiteY4" fmla="*/ 771525 h 771525"/>
              <a:gd name="connsiteX5" fmla="*/ 233363 w 6372000"/>
              <a:gd name="connsiteY5" fmla="*/ 771525 h 771525"/>
              <a:gd name="connsiteX6" fmla="*/ 0 w 6372000"/>
              <a:gd name="connsiteY6" fmla="*/ 385763 h 771525"/>
              <a:gd name="connsiteX7" fmla="*/ 0 w 6372000"/>
              <a:gd name="connsiteY7" fmla="*/ 385763 h 771525"/>
              <a:gd name="connsiteX8" fmla="*/ 258763 w 6372000"/>
              <a:gd name="connsiteY8" fmla="*/ 0 h 771525"/>
              <a:gd name="connsiteX0" fmla="*/ 258763 w 6372000"/>
              <a:gd name="connsiteY0" fmla="*/ 0 h 771525"/>
              <a:gd name="connsiteX1" fmla="*/ 5986238 w 6372000"/>
              <a:gd name="connsiteY1" fmla="*/ 0 h 771525"/>
              <a:gd name="connsiteX2" fmla="*/ 6372000 w 6372000"/>
              <a:gd name="connsiteY2" fmla="*/ 385763 h 771525"/>
              <a:gd name="connsiteX3" fmla="*/ 6372000 w 6372000"/>
              <a:gd name="connsiteY3" fmla="*/ 385763 h 771525"/>
              <a:gd name="connsiteX4" fmla="*/ 5986238 w 6372000"/>
              <a:gd name="connsiteY4" fmla="*/ 771525 h 771525"/>
              <a:gd name="connsiteX5" fmla="*/ 252413 w 6372000"/>
              <a:gd name="connsiteY5" fmla="*/ 771525 h 771525"/>
              <a:gd name="connsiteX6" fmla="*/ 0 w 6372000"/>
              <a:gd name="connsiteY6" fmla="*/ 385763 h 771525"/>
              <a:gd name="connsiteX7" fmla="*/ 0 w 6372000"/>
              <a:gd name="connsiteY7" fmla="*/ 385763 h 771525"/>
              <a:gd name="connsiteX8" fmla="*/ 258763 w 6372000"/>
              <a:gd name="connsiteY8" fmla="*/ 0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72000" h="771525">
                <a:moveTo>
                  <a:pt x="258763" y="0"/>
                </a:moveTo>
                <a:lnTo>
                  <a:pt x="5986238" y="0"/>
                </a:lnTo>
                <a:lnTo>
                  <a:pt x="6372000" y="385763"/>
                </a:lnTo>
                <a:lnTo>
                  <a:pt x="6372000" y="385763"/>
                </a:lnTo>
                <a:lnTo>
                  <a:pt x="5986238" y="771525"/>
                </a:lnTo>
                <a:lnTo>
                  <a:pt x="252413" y="771525"/>
                </a:lnTo>
                <a:lnTo>
                  <a:pt x="0" y="385763"/>
                </a:lnTo>
                <a:lnTo>
                  <a:pt x="0" y="385763"/>
                </a:lnTo>
                <a:lnTo>
                  <a:pt x="258763" y="0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722B752-761D-411F-B3DF-6E1753F2D875}"/>
              </a:ext>
            </a:extLst>
          </p:cNvPr>
          <p:cNvSpPr txBox="1"/>
          <p:nvPr/>
        </p:nvSpPr>
        <p:spPr>
          <a:xfrm>
            <a:off x="1786891" y="5028621"/>
            <a:ext cx="7634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i="1" dirty="0">
                <a:solidFill>
                  <a:schemeClr val="bg1">
                    <a:lumMod val="65000"/>
                    <a:lumOff val="35000"/>
                  </a:schemeClr>
                </a:solidFill>
                <a:latin typeface="Imprint MT Shadow" panose="04020605060303030202" pitchFamily="82" charset="0"/>
              </a:rPr>
              <a:t>SCORE 100000</a:t>
            </a:r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1D02A42D-3171-46B0-86EC-15EB426063C1}"/>
              </a:ext>
            </a:extLst>
          </p:cNvPr>
          <p:cNvGrpSpPr/>
          <p:nvPr/>
        </p:nvGrpSpPr>
        <p:grpSpPr>
          <a:xfrm>
            <a:off x="1028699" y="2409184"/>
            <a:ext cx="1732282" cy="647641"/>
            <a:chOff x="1234439" y="3182569"/>
            <a:chExt cx="1732282" cy="647641"/>
          </a:xfrm>
        </p:grpSpPr>
        <p:sp>
          <p:nvSpPr>
            <p:cNvPr id="13" name="四角形: 1 つの角を切り取る 12">
              <a:extLst>
                <a:ext uri="{FF2B5EF4-FFF2-40B4-BE49-F238E27FC236}">
                  <a16:creationId xmlns:a16="http://schemas.microsoft.com/office/drawing/2014/main" id="{72B33FA9-9455-40E4-B66F-35FFA155E92F}"/>
                </a:ext>
              </a:extLst>
            </p:cNvPr>
            <p:cNvSpPr/>
            <p:nvPr/>
          </p:nvSpPr>
          <p:spPr>
            <a:xfrm flipH="1">
              <a:off x="1333500" y="3182569"/>
              <a:ext cx="767080" cy="323820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四角形: 1 つの角を切り取る 12">
              <a:extLst>
                <a:ext uri="{FF2B5EF4-FFF2-40B4-BE49-F238E27FC236}">
                  <a16:creationId xmlns:a16="http://schemas.microsoft.com/office/drawing/2014/main" id="{4369F966-44AD-4AFF-980C-43AB0F819C23}"/>
                </a:ext>
              </a:extLst>
            </p:cNvPr>
            <p:cNvSpPr/>
            <p:nvPr/>
          </p:nvSpPr>
          <p:spPr>
            <a:xfrm flipH="1" flipV="1">
              <a:off x="1333500" y="3506390"/>
              <a:ext cx="767080" cy="323820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104C6EDF-8A07-4A76-A334-7B5158BB9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4439" y="3182569"/>
              <a:ext cx="647641" cy="647641"/>
            </a:xfrm>
            <a:prstGeom prst="rect">
              <a:avLst/>
            </a:prstGeom>
          </p:spPr>
        </p:pic>
        <p:sp>
          <p:nvSpPr>
            <p:cNvPr id="15" name="四角形: 1 つの角を切り取る 12">
              <a:extLst>
                <a:ext uri="{FF2B5EF4-FFF2-40B4-BE49-F238E27FC236}">
                  <a16:creationId xmlns:a16="http://schemas.microsoft.com/office/drawing/2014/main" id="{347F42EE-95BE-4F3D-8A2C-929150E9A000}"/>
                </a:ext>
              </a:extLst>
            </p:cNvPr>
            <p:cNvSpPr/>
            <p:nvPr/>
          </p:nvSpPr>
          <p:spPr>
            <a:xfrm>
              <a:off x="2100580" y="3182569"/>
              <a:ext cx="767080" cy="323820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四角形: 1 つの角を切り取る 12">
              <a:extLst>
                <a:ext uri="{FF2B5EF4-FFF2-40B4-BE49-F238E27FC236}">
                  <a16:creationId xmlns:a16="http://schemas.microsoft.com/office/drawing/2014/main" id="{94E8B709-2849-4884-8314-1C5617542BCD}"/>
                </a:ext>
              </a:extLst>
            </p:cNvPr>
            <p:cNvSpPr/>
            <p:nvPr/>
          </p:nvSpPr>
          <p:spPr>
            <a:xfrm flipV="1">
              <a:off x="2100580" y="3506389"/>
              <a:ext cx="767080" cy="323820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F5BF9DEF-E440-4749-9A33-5E88994B7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319080" y="3182569"/>
              <a:ext cx="647641" cy="647641"/>
            </a:xfrm>
            <a:prstGeom prst="rect">
              <a:avLst/>
            </a:prstGeom>
          </p:spPr>
        </p:pic>
      </p:grpSp>
      <p:sp>
        <p:nvSpPr>
          <p:cNvPr id="26" name="四角形: 1 つの角を切り取る 12">
            <a:extLst>
              <a:ext uri="{FF2B5EF4-FFF2-40B4-BE49-F238E27FC236}">
                <a16:creationId xmlns:a16="http://schemas.microsoft.com/office/drawing/2014/main" id="{B03EF436-0729-454D-B3ED-8D0131DABC8B}"/>
              </a:ext>
            </a:extLst>
          </p:cNvPr>
          <p:cNvSpPr/>
          <p:nvPr/>
        </p:nvSpPr>
        <p:spPr>
          <a:xfrm flipH="1">
            <a:off x="1119929" y="3560857"/>
            <a:ext cx="1428750" cy="603142"/>
          </a:xfrm>
          <a:custGeom>
            <a:avLst/>
            <a:gdLst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161910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54421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7080" h="323820">
                <a:moveTo>
                  <a:pt x="0" y="0"/>
                </a:moveTo>
                <a:lnTo>
                  <a:pt x="544210" y="0"/>
                </a:lnTo>
                <a:lnTo>
                  <a:pt x="767080" y="320025"/>
                </a:lnTo>
                <a:lnTo>
                  <a:pt x="767080" y="323820"/>
                </a:lnTo>
                <a:lnTo>
                  <a:pt x="0" y="32382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四角形: 1 つの角を切り取る 12">
            <a:extLst>
              <a:ext uri="{FF2B5EF4-FFF2-40B4-BE49-F238E27FC236}">
                <a16:creationId xmlns:a16="http://schemas.microsoft.com/office/drawing/2014/main" id="{4948F3E5-AE1B-434F-A24D-617237D79F35}"/>
              </a:ext>
            </a:extLst>
          </p:cNvPr>
          <p:cNvSpPr/>
          <p:nvPr/>
        </p:nvSpPr>
        <p:spPr>
          <a:xfrm flipH="1" flipV="1">
            <a:off x="1121410" y="4161577"/>
            <a:ext cx="1428750" cy="603142"/>
          </a:xfrm>
          <a:custGeom>
            <a:avLst/>
            <a:gdLst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161910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54421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7080" h="323820">
                <a:moveTo>
                  <a:pt x="0" y="0"/>
                </a:moveTo>
                <a:lnTo>
                  <a:pt x="544210" y="0"/>
                </a:lnTo>
                <a:lnTo>
                  <a:pt x="767080" y="320025"/>
                </a:lnTo>
                <a:lnTo>
                  <a:pt x="767080" y="323820"/>
                </a:lnTo>
                <a:lnTo>
                  <a:pt x="0" y="32382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9E8280D5-C2DA-45D8-A469-F22636931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81" y="5548689"/>
            <a:ext cx="1206285" cy="1206285"/>
          </a:xfrm>
          <a:prstGeom prst="rect">
            <a:avLst/>
          </a:prstGeom>
        </p:spPr>
      </p:pic>
      <p:sp>
        <p:nvSpPr>
          <p:cNvPr id="29" name="四角形: 1 つの角を切り取る 12">
            <a:extLst>
              <a:ext uri="{FF2B5EF4-FFF2-40B4-BE49-F238E27FC236}">
                <a16:creationId xmlns:a16="http://schemas.microsoft.com/office/drawing/2014/main" id="{7752C527-640C-4B6D-B80D-45E6EBEEB924}"/>
              </a:ext>
            </a:extLst>
          </p:cNvPr>
          <p:cNvSpPr/>
          <p:nvPr/>
        </p:nvSpPr>
        <p:spPr>
          <a:xfrm>
            <a:off x="3434080" y="3376698"/>
            <a:ext cx="767080" cy="323820"/>
          </a:xfrm>
          <a:custGeom>
            <a:avLst/>
            <a:gdLst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161910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54421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7080" h="323820">
                <a:moveTo>
                  <a:pt x="0" y="0"/>
                </a:moveTo>
                <a:lnTo>
                  <a:pt x="544210" y="0"/>
                </a:lnTo>
                <a:lnTo>
                  <a:pt x="767080" y="320025"/>
                </a:lnTo>
                <a:lnTo>
                  <a:pt x="767080" y="323820"/>
                </a:lnTo>
                <a:lnTo>
                  <a:pt x="0" y="32382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1 つの角を切り取る 12">
            <a:extLst>
              <a:ext uri="{FF2B5EF4-FFF2-40B4-BE49-F238E27FC236}">
                <a16:creationId xmlns:a16="http://schemas.microsoft.com/office/drawing/2014/main" id="{F513EBB9-1A0D-4D74-ADFF-077930835456}"/>
              </a:ext>
            </a:extLst>
          </p:cNvPr>
          <p:cNvSpPr/>
          <p:nvPr/>
        </p:nvSpPr>
        <p:spPr>
          <a:xfrm flipV="1">
            <a:off x="3434080" y="3700518"/>
            <a:ext cx="767080" cy="323820"/>
          </a:xfrm>
          <a:custGeom>
            <a:avLst/>
            <a:gdLst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161910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54421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7080" h="323820">
                <a:moveTo>
                  <a:pt x="0" y="0"/>
                </a:moveTo>
                <a:lnTo>
                  <a:pt x="544210" y="0"/>
                </a:lnTo>
                <a:lnTo>
                  <a:pt x="767080" y="320025"/>
                </a:lnTo>
                <a:lnTo>
                  <a:pt x="767080" y="323820"/>
                </a:lnTo>
                <a:lnTo>
                  <a:pt x="0" y="32382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211DB381-C296-4D9B-9E75-8AA778518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3638609" y="3373242"/>
            <a:ext cx="647641" cy="647641"/>
          </a:xfrm>
          <a:prstGeom prst="rect">
            <a:avLst/>
          </a:prstGeom>
        </p:spPr>
      </p:pic>
      <p:sp>
        <p:nvSpPr>
          <p:cNvPr id="32" name="四角形: 1 つの角を切り取る 12">
            <a:extLst>
              <a:ext uri="{FF2B5EF4-FFF2-40B4-BE49-F238E27FC236}">
                <a16:creationId xmlns:a16="http://schemas.microsoft.com/office/drawing/2014/main" id="{81E988E1-38BC-49E9-BBBC-089A96D7794E}"/>
              </a:ext>
            </a:extLst>
          </p:cNvPr>
          <p:cNvSpPr/>
          <p:nvPr/>
        </p:nvSpPr>
        <p:spPr>
          <a:xfrm flipH="1">
            <a:off x="3135630" y="2385745"/>
            <a:ext cx="767080" cy="323820"/>
          </a:xfrm>
          <a:custGeom>
            <a:avLst/>
            <a:gdLst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161910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54421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7080" h="323820">
                <a:moveTo>
                  <a:pt x="0" y="0"/>
                </a:moveTo>
                <a:lnTo>
                  <a:pt x="544210" y="0"/>
                </a:lnTo>
                <a:lnTo>
                  <a:pt x="767080" y="320025"/>
                </a:lnTo>
                <a:lnTo>
                  <a:pt x="767080" y="323820"/>
                </a:lnTo>
                <a:lnTo>
                  <a:pt x="0" y="32382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四角形: 1 つの角を切り取る 12">
            <a:extLst>
              <a:ext uri="{FF2B5EF4-FFF2-40B4-BE49-F238E27FC236}">
                <a16:creationId xmlns:a16="http://schemas.microsoft.com/office/drawing/2014/main" id="{7C78EEFC-53AC-4CE7-9539-3AFEF64DAD41}"/>
              </a:ext>
            </a:extLst>
          </p:cNvPr>
          <p:cNvSpPr/>
          <p:nvPr/>
        </p:nvSpPr>
        <p:spPr>
          <a:xfrm flipH="1" flipV="1">
            <a:off x="3135630" y="2709566"/>
            <a:ext cx="767080" cy="323820"/>
          </a:xfrm>
          <a:custGeom>
            <a:avLst/>
            <a:gdLst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161910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54421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7080" h="323820">
                <a:moveTo>
                  <a:pt x="0" y="0"/>
                </a:moveTo>
                <a:lnTo>
                  <a:pt x="544210" y="0"/>
                </a:lnTo>
                <a:lnTo>
                  <a:pt x="767080" y="320025"/>
                </a:lnTo>
                <a:lnTo>
                  <a:pt x="767080" y="323820"/>
                </a:lnTo>
                <a:lnTo>
                  <a:pt x="0" y="32382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4" name="図 33">
            <a:extLst>
              <a:ext uri="{FF2B5EF4-FFF2-40B4-BE49-F238E27FC236}">
                <a16:creationId xmlns:a16="http://schemas.microsoft.com/office/drawing/2014/main" id="{E53F6835-2DD7-47D1-BE36-3891E3AB1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569" y="2385745"/>
            <a:ext cx="647641" cy="647641"/>
          </a:xfrm>
          <a:prstGeom prst="rect">
            <a:avLst/>
          </a:prstGeom>
        </p:spPr>
      </p:pic>
      <p:sp>
        <p:nvSpPr>
          <p:cNvPr id="35" name="四角形: 1 つの角を切り取る 12">
            <a:extLst>
              <a:ext uri="{FF2B5EF4-FFF2-40B4-BE49-F238E27FC236}">
                <a16:creationId xmlns:a16="http://schemas.microsoft.com/office/drawing/2014/main" id="{E78418EF-70E7-4DEE-A41B-9F314CD5B1DC}"/>
              </a:ext>
            </a:extLst>
          </p:cNvPr>
          <p:cNvSpPr/>
          <p:nvPr/>
        </p:nvSpPr>
        <p:spPr>
          <a:xfrm>
            <a:off x="3902710" y="2385745"/>
            <a:ext cx="767080" cy="323820"/>
          </a:xfrm>
          <a:custGeom>
            <a:avLst/>
            <a:gdLst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161910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54421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7080" h="323820">
                <a:moveTo>
                  <a:pt x="0" y="0"/>
                </a:moveTo>
                <a:lnTo>
                  <a:pt x="544210" y="0"/>
                </a:lnTo>
                <a:lnTo>
                  <a:pt x="767080" y="320025"/>
                </a:lnTo>
                <a:lnTo>
                  <a:pt x="767080" y="323820"/>
                </a:lnTo>
                <a:lnTo>
                  <a:pt x="0" y="32382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四角形: 1 つの角を切り取る 12">
            <a:extLst>
              <a:ext uri="{FF2B5EF4-FFF2-40B4-BE49-F238E27FC236}">
                <a16:creationId xmlns:a16="http://schemas.microsoft.com/office/drawing/2014/main" id="{4BB8E599-F23E-4084-9ACF-D964C15FB918}"/>
              </a:ext>
            </a:extLst>
          </p:cNvPr>
          <p:cNvSpPr/>
          <p:nvPr/>
        </p:nvSpPr>
        <p:spPr>
          <a:xfrm flipV="1">
            <a:off x="3902710" y="2709565"/>
            <a:ext cx="767080" cy="323820"/>
          </a:xfrm>
          <a:custGeom>
            <a:avLst/>
            <a:gdLst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161910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54421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7080" h="323820">
                <a:moveTo>
                  <a:pt x="0" y="0"/>
                </a:moveTo>
                <a:lnTo>
                  <a:pt x="544210" y="0"/>
                </a:lnTo>
                <a:lnTo>
                  <a:pt x="767080" y="320025"/>
                </a:lnTo>
                <a:lnTo>
                  <a:pt x="767080" y="323820"/>
                </a:lnTo>
                <a:lnTo>
                  <a:pt x="0" y="32382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25C5EF82-5947-459C-9B5B-59F9A3D78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4121210" y="2385745"/>
            <a:ext cx="647641" cy="647641"/>
          </a:xfrm>
          <a:prstGeom prst="rect">
            <a:avLst/>
          </a:prstGeom>
        </p:spPr>
      </p:pic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344B58FB-86E8-4E57-A05E-C4A11FC22D4E}"/>
              </a:ext>
            </a:extLst>
          </p:cNvPr>
          <p:cNvSpPr/>
          <p:nvPr/>
        </p:nvSpPr>
        <p:spPr>
          <a:xfrm>
            <a:off x="2548678" y="3560855"/>
            <a:ext cx="3513600" cy="60314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33D978F9-F2CA-4E66-8521-2A466264FFAC}"/>
              </a:ext>
            </a:extLst>
          </p:cNvPr>
          <p:cNvSpPr/>
          <p:nvPr/>
        </p:nvSpPr>
        <p:spPr>
          <a:xfrm flipV="1">
            <a:off x="2550799" y="4166038"/>
            <a:ext cx="3513600" cy="60314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F5DE41B2-1158-4A26-B49F-8DF58D0F2953}"/>
              </a:ext>
            </a:extLst>
          </p:cNvPr>
          <p:cNvGrpSpPr/>
          <p:nvPr/>
        </p:nvGrpSpPr>
        <p:grpSpPr>
          <a:xfrm>
            <a:off x="6062278" y="3558434"/>
            <a:ext cx="1625925" cy="1206285"/>
            <a:chOff x="6468573" y="3554843"/>
            <a:chExt cx="1625925" cy="1206285"/>
          </a:xfrm>
        </p:grpSpPr>
        <p:sp>
          <p:nvSpPr>
            <p:cNvPr id="41" name="四角形: 1 つの角を切り取る 12">
              <a:extLst>
                <a:ext uri="{FF2B5EF4-FFF2-40B4-BE49-F238E27FC236}">
                  <a16:creationId xmlns:a16="http://schemas.microsoft.com/office/drawing/2014/main" id="{9CDE8B63-48F3-4F65-A2B6-5019F4D1831A}"/>
                </a:ext>
              </a:extLst>
            </p:cNvPr>
            <p:cNvSpPr/>
            <p:nvPr/>
          </p:nvSpPr>
          <p:spPr>
            <a:xfrm>
              <a:off x="6468573" y="3554843"/>
              <a:ext cx="1428750" cy="603142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四角形: 1 つの角を切り取る 12">
              <a:extLst>
                <a:ext uri="{FF2B5EF4-FFF2-40B4-BE49-F238E27FC236}">
                  <a16:creationId xmlns:a16="http://schemas.microsoft.com/office/drawing/2014/main" id="{0687592E-E6ED-46CB-8952-AE180298822A}"/>
                </a:ext>
              </a:extLst>
            </p:cNvPr>
            <p:cNvSpPr/>
            <p:nvPr/>
          </p:nvSpPr>
          <p:spPr>
            <a:xfrm flipV="1">
              <a:off x="6470054" y="4155563"/>
              <a:ext cx="1428750" cy="603142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43" name="図 42">
              <a:extLst>
                <a:ext uri="{FF2B5EF4-FFF2-40B4-BE49-F238E27FC236}">
                  <a16:creationId xmlns:a16="http://schemas.microsoft.com/office/drawing/2014/main" id="{D410EB41-1305-4B3F-8B8B-18A22201E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888213" y="3554843"/>
              <a:ext cx="1206285" cy="1206285"/>
            </a:xfrm>
            <a:prstGeom prst="rect">
              <a:avLst/>
            </a:prstGeom>
          </p:spPr>
        </p:pic>
      </p:grpSp>
      <p:pic>
        <p:nvPicPr>
          <p:cNvPr id="47" name="図 46">
            <a:extLst>
              <a:ext uri="{FF2B5EF4-FFF2-40B4-BE49-F238E27FC236}">
                <a16:creationId xmlns:a16="http://schemas.microsoft.com/office/drawing/2014/main" id="{8515417C-97F1-4F2C-9557-D040B8D7CD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451" y="349353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998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EFB295E-99B8-4C9A-8757-F8156DD6A8C5}"/>
              </a:ext>
            </a:extLst>
          </p:cNvPr>
          <p:cNvSpPr/>
          <p:nvPr/>
        </p:nvSpPr>
        <p:spPr>
          <a:xfrm>
            <a:off x="1823085" y="6858000"/>
            <a:ext cx="6431280" cy="4541520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E14B5C66-DC80-4C19-A1B4-A53B1B7F5880}"/>
              </a:ext>
            </a:extLst>
          </p:cNvPr>
          <p:cNvSpPr/>
          <p:nvPr/>
        </p:nvSpPr>
        <p:spPr>
          <a:xfrm>
            <a:off x="5038725" y="6837467"/>
            <a:ext cx="6431280" cy="4541520"/>
          </a:xfrm>
          <a:prstGeom prst="roundRect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425BFB8-0AC4-46E9-8BF0-D4CB79E51FEF}"/>
              </a:ext>
            </a:extLst>
          </p:cNvPr>
          <p:cNvSpPr/>
          <p:nvPr/>
        </p:nvSpPr>
        <p:spPr>
          <a:xfrm>
            <a:off x="913765" y="7650480"/>
            <a:ext cx="6431280" cy="4541520"/>
          </a:xfrm>
          <a:prstGeom prst="roundRect">
            <a:avLst/>
          </a:prstGeom>
          <a:noFill/>
          <a:ln w="635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8000">
                  <a:schemeClr val="tx1">
                    <a:lumMod val="85000"/>
                  </a:schemeClr>
                </a:gs>
                <a:gs pos="74000">
                  <a:schemeClr val="tx1">
                    <a:lumMod val="85000"/>
                  </a:schemeClr>
                </a:gs>
                <a:gs pos="100000">
                  <a:schemeClr val="tx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0EC2B063-EFAE-4002-B30D-FDD31B37DE44}"/>
              </a:ext>
            </a:extLst>
          </p:cNvPr>
          <p:cNvGrpSpPr>
            <a:grpSpLocks noChangeAspect="1"/>
          </p:cNvGrpSpPr>
          <p:nvPr/>
        </p:nvGrpSpPr>
        <p:grpSpPr>
          <a:xfrm>
            <a:off x="2052000" y="864001"/>
            <a:ext cx="6876000" cy="5368742"/>
            <a:chOff x="1247775" y="179496"/>
            <a:chExt cx="6923404" cy="5405755"/>
          </a:xfrm>
        </p:grpSpPr>
        <p:sp>
          <p:nvSpPr>
            <p:cNvPr id="14" name="四角形: 角を丸くする 13">
              <a:extLst>
                <a:ext uri="{FF2B5EF4-FFF2-40B4-BE49-F238E27FC236}">
                  <a16:creationId xmlns:a16="http://schemas.microsoft.com/office/drawing/2014/main" id="{9A5FD91B-F6D9-407B-9F2C-B480D1DB6038}"/>
                </a:ext>
              </a:extLst>
            </p:cNvPr>
            <p:cNvSpPr/>
            <p:nvPr/>
          </p:nvSpPr>
          <p:spPr>
            <a:xfrm>
              <a:off x="2765424" y="179496"/>
              <a:ext cx="5405755" cy="5405755"/>
            </a:xfrm>
            <a:prstGeom prst="roundRect">
              <a:avLst>
                <a:gd name="adj" fmla="val 2869"/>
              </a:avLst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四角形: 上の 2 つの角を丸める 14">
              <a:extLst>
                <a:ext uri="{FF2B5EF4-FFF2-40B4-BE49-F238E27FC236}">
                  <a16:creationId xmlns:a16="http://schemas.microsoft.com/office/drawing/2014/main" id="{3D029C01-A6FF-41AA-980E-7A128C05700E}"/>
                </a:ext>
              </a:extLst>
            </p:cNvPr>
            <p:cNvSpPr/>
            <p:nvPr/>
          </p:nvSpPr>
          <p:spPr>
            <a:xfrm rot="16200000" flipH="1">
              <a:off x="1247775" y="3804076"/>
              <a:ext cx="1781175" cy="1781175"/>
            </a:xfrm>
            <a:prstGeom prst="round2SameRect">
              <a:avLst>
                <a:gd name="adj1" fmla="val 6507"/>
                <a:gd name="adj2" fmla="val 0"/>
              </a:avLst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1C653323-44FA-4527-8302-837D9485C458}"/>
              </a:ext>
            </a:extLst>
          </p:cNvPr>
          <p:cNvGrpSpPr/>
          <p:nvPr/>
        </p:nvGrpSpPr>
        <p:grpSpPr>
          <a:xfrm>
            <a:off x="1971675" y="792480"/>
            <a:ext cx="6923404" cy="5405755"/>
            <a:chOff x="4314825" y="927417"/>
            <a:chExt cx="6923404" cy="5405755"/>
          </a:xfrm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92A6EAF6-3C51-4232-B85C-1A4042505456}"/>
                </a:ext>
              </a:extLst>
            </p:cNvPr>
            <p:cNvSpPr/>
            <p:nvPr/>
          </p:nvSpPr>
          <p:spPr>
            <a:xfrm>
              <a:off x="5832474" y="927417"/>
              <a:ext cx="5405755" cy="5405755"/>
            </a:xfrm>
            <a:prstGeom prst="roundRect">
              <a:avLst>
                <a:gd name="adj" fmla="val 286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四角形: 上の 2 つの角を丸める 7">
              <a:extLst>
                <a:ext uri="{FF2B5EF4-FFF2-40B4-BE49-F238E27FC236}">
                  <a16:creationId xmlns:a16="http://schemas.microsoft.com/office/drawing/2014/main" id="{70AD2E1B-4B5C-492D-8EE9-9469F1231A04}"/>
                </a:ext>
              </a:extLst>
            </p:cNvPr>
            <p:cNvSpPr/>
            <p:nvPr/>
          </p:nvSpPr>
          <p:spPr>
            <a:xfrm rot="16200000" flipH="1">
              <a:off x="4314825" y="4551997"/>
              <a:ext cx="1781175" cy="1781175"/>
            </a:xfrm>
            <a:prstGeom prst="round2SameRect">
              <a:avLst>
                <a:gd name="adj1" fmla="val 6507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94095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D198536-58C8-4720-BD97-B5B74A4F2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4" y="2786061"/>
            <a:ext cx="12192001" cy="6876790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5DE98CB-EE44-468B-8528-B2945F503E9F}"/>
              </a:ext>
            </a:extLst>
          </p:cNvPr>
          <p:cNvSpPr/>
          <p:nvPr/>
        </p:nvSpPr>
        <p:spPr>
          <a:xfrm>
            <a:off x="928271" y="7315068"/>
            <a:ext cx="6600825" cy="847725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5000">
                <a:srgbClr val="000000"/>
              </a:gs>
              <a:gs pos="10000">
                <a:schemeClr val="bg1">
                  <a:alpha val="50000"/>
                </a:schemeClr>
              </a:gs>
              <a:gs pos="85000">
                <a:srgbClr val="000000"/>
              </a:gs>
              <a:gs pos="90000">
                <a:schemeClr val="bg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856654A-EF42-426C-AE6D-EC69D142FBE5}"/>
              </a:ext>
            </a:extLst>
          </p:cNvPr>
          <p:cNvSpPr/>
          <p:nvPr/>
        </p:nvSpPr>
        <p:spPr>
          <a:xfrm>
            <a:off x="2372251" y="4067175"/>
            <a:ext cx="6600825" cy="847725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5000">
                <a:srgbClr val="000000"/>
              </a:gs>
              <a:gs pos="10000">
                <a:schemeClr val="bg1">
                  <a:alpha val="5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4801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平行四辺形 20">
            <a:extLst>
              <a:ext uri="{FF2B5EF4-FFF2-40B4-BE49-F238E27FC236}">
                <a16:creationId xmlns:a16="http://schemas.microsoft.com/office/drawing/2014/main" id="{7D142A42-F754-491F-B718-FC9E5302D008}"/>
              </a:ext>
            </a:extLst>
          </p:cNvPr>
          <p:cNvSpPr>
            <a:spLocks noChangeAspect="1"/>
          </p:cNvSpPr>
          <p:nvPr/>
        </p:nvSpPr>
        <p:spPr>
          <a:xfrm>
            <a:off x="8037987" y="2518769"/>
            <a:ext cx="1198535" cy="1341722"/>
          </a:xfrm>
          <a:prstGeom prst="parallelogram">
            <a:avLst>
              <a:gd name="adj" fmla="val 25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F817474-FD9C-44AA-901E-83FB4983DA2E}"/>
              </a:ext>
            </a:extLst>
          </p:cNvPr>
          <p:cNvGrpSpPr/>
          <p:nvPr/>
        </p:nvGrpSpPr>
        <p:grpSpPr>
          <a:xfrm>
            <a:off x="1795536" y="620174"/>
            <a:ext cx="9355530" cy="1363664"/>
            <a:chOff x="1795536" y="620174"/>
            <a:chExt cx="9355530" cy="1363664"/>
          </a:xfrm>
        </p:grpSpPr>
        <p:sp>
          <p:nvSpPr>
            <p:cNvPr id="4" name="平行四辺形 3">
              <a:extLst>
                <a:ext uri="{FF2B5EF4-FFF2-40B4-BE49-F238E27FC236}">
                  <a16:creationId xmlns:a16="http://schemas.microsoft.com/office/drawing/2014/main" id="{EC8C0B87-CA0C-4CEE-8EF1-F29728A7D9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5536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1A93CC1F-83EF-4779-81AD-C47A241B3791}"/>
                </a:ext>
              </a:extLst>
            </p:cNvPr>
            <p:cNvSpPr/>
            <p:nvPr/>
          </p:nvSpPr>
          <p:spPr>
            <a:xfrm>
              <a:off x="3161212" y="623224"/>
              <a:ext cx="7989854" cy="1360614"/>
            </a:xfrm>
            <a:prstGeom prst="roundRect">
              <a:avLst>
                <a:gd name="adj" fmla="val 3442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平行四辺形 5">
              <a:extLst>
                <a:ext uri="{FF2B5EF4-FFF2-40B4-BE49-F238E27FC236}">
                  <a16:creationId xmlns:a16="http://schemas.microsoft.com/office/drawing/2014/main" id="{78A41161-A827-4103-AF92-744E89CA2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5379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036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C14182E3-6391-41F1-AB0A-0A0657613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062">
            <a:off x="4731122" y="810011"/>
            <a:ext cx="1499471" cy="202047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08DD952-E40B-4192-A94D-95900CB99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8669">
            <a:off x="5346265" y="1172208"/>
            <a:ext cx="1499471" cy="2020473"/>
          </a:xfrm>
          <a:prstGeom prst="rect">
            <a:avLst/>
          </a:prstGeom>
        </p:spPr>
      </p:pic>
      <p:sp>
        <p:nvSpPr>
          <p:cNvPr id="10" name="四角形: 上の 2 つの角を切り取る 9">
            <a:extLst>
              <a:ext uri="{FF2B5EF4-FFF2-40B4-BE49-F238E27FC236}">
                <a16:creationId xmlns:a16="http://schemas.microsoft.com/office/drawing/2014/main" id="{64E00E60-B7CC-4257-A365-45DA9E393492}"/>
              </a:ext>
            </a:extLst>
          </p:cNvPr>
          <p:cNvSpPr/>
          <p:nvPr/>
        </p:nvSpPr>
        <p:spPr>
          <a:xfrm>
            <a:off x="1758796" y="73617"/>
            <a:ext cx="8922057" cy="2670456"/>
          </a:xfrm>
          <a:prstGeom prst="snip2SameRect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  <a:alpha val="90000"/>
                </a:schemeClr>
              </a:gs>
            </a:gsLst>
            <a:lin ang="5400000" scaled="1"/>
          </a:gradFill>
          <a:ln w="635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上の 2 つの角を切り取る 4">
            <a:extLst>
              <a:ext uri="{FF2B5EF4-FFF2-40B4-BE49-F238E27FC236}">
                <a16:creationId xmlns:a16="http://schemas.microsoft.com/office/drawing/2014/main" id="{6DC9D123-7322-44EE-B2BE-58E024032C9E}"/>
              </a:ext>
            </a:extLst>
          </p:cNvPr>
          <p:cNvSpPr/>
          <p:nvPr/>
        </p:nvSpPr>
        <p:spPr>
          <a:xfrm>
            <a:off x="1499623" y="3469557"/>
            <a:ext cx="8922057" cy="2670456"/>
          </a:xfrm>
          <a:prstGeom prst="snip2SameRect">
            <a:avLst>
              <a:gd name="adj1" fmla="val 50000"/>
              <a:gd name="adj2" fmla="val 50000"/>
            </a:avLst>
          </a:prstGeom>
          <a:gradFill flip="none" rotWithShape="1">
            <a:gsLst>
              <a:gs pos="50000">
                <a:schemeClr val="tx1"/>
              </a:gs>
              <a:gs pos="0">
                <a:schemeClr val="tx1">
                  <a:lumMod val="85000"/>
                </a:schemeClr>
              </a:gs>
              <a:gs pos="30000">
                <a:schemeClr val="tx1">
                  <a:lumMod val="95000"/>
                </a:schemeClr>
              </a:gs>
              <a:gs pos="70000">
                <a:schemeClr val="tx1">
                  <a:lumMod val="95000"/>
                </a:schemeClr>
              </a:gs>
              <a:gs pos="100000">
                <a:schemeClr val="tx1">
                  <a:lumMod val="85000"/>
                  <a:alpha val="90000"/>
                </a:schemeClr>
              </a:gs>
            </a:gsLst>
            <a:lin ang="0" scaled="1"/>
            <a:tileRect/>
          </a:gradFill>
          <a:ln w="635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A9BF28D-33D0-4464-A7B6-E6217AE6B08B}"/>
              </a:ext>
            </a:extLst>
          </p:cNvPr>
          <p:cNvSpPr txBox="1"/>
          <p:nvPr/>
        </p:nvSpPr>
        <p:spPr>
          <a:xfrm>
            <a:off x="3867148" y="3566878"/>
            <a:ext cx="4705351" cy="264687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16600" b="1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決定</a:t>
            </a:r>
          </a:p>
        </p:txBody>
      </p:sp>
    </p:spTree>
    <p:extLst>
      <p:ext uri="{BB962C8B-B14F-4D97-AF65-F5344CB8AC3E}">
        <p14:creationId xmlns:p14="http://schemas.microsoft.com/office/powerpoint/2010/main" val="3392868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1 つの角を切り取る 1">
            <a:extLst>
              <a:ext uri="{FF2B5EF4-FFF2-40B4-BE49-F238E27FC236}">
                <a16:creationId xmlns:a16="http://schemas.microsoft.com/office/drawing/2014/main" id="{58431B5A-695B-457F-85B1-A1B6AA6A23A0}"/>
              </a:ext>
            </a:extLst>
          </p:cNvPr>
          <p:cNvSpPr/>
          <p:nvPr/>
        </p:nvSpPr>
        <p:spPr>
          <a:xfrm flipH="1">
            <a:off x="1447061" y="266330"/>
            <a:ext cx="5734975" cy="1282823"/>
          </a:xfrm>
          <a:custGeom>
            <a:avLst/>
            <a:gdLst>
              <a:gd name="connsiteX0" fmla="*/ 0 w 5734975"/>
              <a:gd name="connsiteY0" fmla="*/ 0 h 1282823"/>
              <a:gd name="connsiteX1" fmla="*/ 5093564 w 5734975"/>
              <a:gd name="connsiteY1" fmla="*/ 0 h 1282823"/>
              <a:gd name="connsiteX2" fmla="*/ 5734975 w 5734975"/>
              <a:gd name="connsiteY2" fmla="*/ 641412 h 1282823"/>
              <a:gd name="connsiteX3" fmla="*/ 5734975 w 5734975"/>
              <a:gd name="connsiteY3" fmla="*/ 1282823 h 1282823"/>
              <a:gd name="connsiteX4" fmla="*/ 0 w 5734975"/>
              <a:gd name="connsiteY4" fmla="*/ 1282823 h 1282823"/>
              <a:gd name="connsiteX5" fmla="*/ 0 w 5734975"/>
              <a:gd name="connsiteY5" fmla="*/ 0 h 1282823"/>
              <a:gd name="connsiteX0" fmla="*/ 0 w 5734975"/>
              <a:gd name="connsiteY0" fmla="*/ 0 h 1282823"/>
              <a:gd name="connsiteX1" fmla="*/ 5093564 w 5734975"/>
              <a:gd name="connsiteY1" fmla="*/ 0 h 1282823"/>
              <a:gd name="connsiteX2" fmla="*/ 5717219 w 5734975"/>
              <a:gd name="connsiteY2" fmla="*/ 1271726 h 1282823"/>
              <a:gd name="connsiteX3" fmla="*/ 5734975 w 5734975"/>
              <a:gd name="connsiteY3" fmla="*/ 1282823 h 1282823"/>
              <a:gd name="connsiteX4" fmla="*/ 0 w 5734975"/>
              <a:gd name="connsiteY4" fmla="*/ 1282823 h 1282823"/>
              <a:gd name="connsiteX5" fmla="*/ 0 w 5734975"/>
              <a:gd name="connsiteY5" fmla="*/ 0 h 1282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34975" h="1282823">
                <a:moveTo>
                  <a:pt x="0" y="0"/>
                </a:moveTo>
                <a:lnTo>
                  <a:pt x="5093564" y="0"/>
                </a:lnTo>
                <a:lnTo>
                  <a:pt x="5717219" y="1271726"/>
                </a:lnTo>
                <a:lnTo>
                  <a:pt x="5734975" y="1282823"/>
                </a:lnTo>
                <a:lnTo>
                  <a:pt x="0" y="128282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対角を切り取る 2">
            <a:extLst>
              <a:ext uri="{FF2B5EF4-FFF2-40B4-BE49-F238E27FC236}">
                <a16:creationId xmlns:a16="http://schemas.microsoft.com/office/drawing/2014/main" id="{430CA502-493E-4C06-BFD7-70B10E45197B}"/>
              </a:ext>
            </a:extLst>
          </p:cNvPr>
          <p:cNvSpPr/>
          <p:nvPr/>
        </p:nvSpPr>
        <p:spPr>
          <a:xfrm rot="2700000">
            <a:off x="8125019" y="-228133"/>
            <a:ext cx="2706459" cy="2834042"/>
          </a:xfrm>
          <a:prstGeom prst="snip2Diag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上の 2 つの角を切り取る 6">
            <a:extLst>
              <a:ext uri="{FF2B5EF4-FFF2-40B4-BE49-F238E27FC236}">
                <a16:creationId xmlns:a16="http://schemas.microsoft.com/office/drawing/2014/main" id="{53C6BD66-366B-4E93-A839-4894E539C206}"/>
              </a:ext>
            </a:extLst>
          </p:cNvPr>
          <p:cNvSpPr/>
          <p:nvPr/>
        </p:nvSpPr>
        <p:spPr>
          <a:xfrm>
            <a:off x="665825" y="2807066"/>
            <a:ext cx="8922057" cy="2670456"/>
          </a:xfrm>
          <a:prstGeom prst="snip2SameRect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81BF276E-7567-48C1-9C90-4C42710FD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473" y="2923094"/>
            <a:ext cx="2438400" cy="243840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95CC8A7-1B6D-4A80-AD97-8028A3805BC7}"/>
              </a:ext>
            </a:extLst>
          </p:cNvPr>
          <p:cNvSpPr txBox="1"/>
          <p:nvPr/>
        </p:nvSpPr>
        <p:spPr>
          <a:xfrm>
            <a:off x="4163626" y="3381612"/>
            <a:ext cx="335575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5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削除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EE956FC4-649D-4CA8-81A7-755F7EC54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048" y="3039122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515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対角を切り取る 1">
            <a:extLst>
              <a:ext uri="{FF2B5EF4-FFF2-40B4-BE49-F238E27FC236}">
                <a16:creationId xmlns:a16="http://schemas.microsoft.com/office/drawing/2014/main" id="{4EA3FDF2-EBF6-4BBD-969E-5F8834999326}"/>
              </a:ext>
            </a:extLst>
          </p:cNvPr>
          <p:cNvSpPr/>
          <p:nvPr/>
        </p:nvSpPr>
        <p:spPr>
          <a:xfrm rot="2700000">
            <a:off x="2818620" y="364819"/>
            <a:ext cx="2343704" cy="2343704"/>
          </a:xfrm>
          <a:prstGeom prst="snip2Diag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63500" dist="50800" dir="30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D9A4BCC-9267-4C85-8459-65F125C8E83C}"/>
              </a:ext>
            </a:extLst>
          </p:cNvPr>
          <p:cNvSpPr txBox="1"/>
          <p:nvPr/>
        </p:nvSpPr>
        <p:spPr>
          <a:xfrm>
            <a:off x="3193811" y="1151950"/>
            <a:ext cx="15933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chemeClr val="bg1"/>
                </a:solidFill>
              </a:rPr>
              <a:t>Menu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8" name="四角形: 対角を切り取る 7">
            <a:extLst>
              <a:ext uri="{FF2B5EF4-FFF2-40B4-BE49-F238E27FC236}">
                <a16:creationId xmlns:a16="http://schemas.microsoft.com/office/drawing/2014/main" id="{05681044-6362-4097-87F7-DF9DA3BB27E5}"/>
              </a:ext>
            </a:extLst>
          </p:cNvPr>
          <p:cNvSpPr/>
          <p:nvPr/>
        </p:nvSpPr>
        <p:spPr>
          <a:xfrm>
            <a:off x="5531898" y="449722"/>
            <a:ext cx="5784224" cy="1731893"/>
          </a:xfrm>
          <a:prstGeom prst="snip2DiagRect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63500" dist="50800" dir="30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B3E25FA6-BA16-48AB-AFD8-C8B5F867AB04}"/>
              </a:ext>
            </a:extLst>
          </p:cNvPr>
          <p:cNvGrpSpPr/>
          <p:nvPr/>
        </p:nvGrpSpPr>
        <p:grpSpPr>
          <a:xfrm>
            <a:off x="6096000" y="2540039"/>
            <a:ext cx="5282270" cy="1044000"/>
            <a:chOff x="6764535" y="2671920"/>
            <a:chExt cx="5282270" cy="1044000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57EE563D-5739-41C8-BB42-7FFF478F78BD}"/>
                </a:ext>
              </a:extLst>
            </p:cNvPr>
            <p:cNvSpPr txBox="1"/>
            <p:nvPr/>
          </p:nvSpPr>
          <p:spPr>
            <a:xfrm>
              <a:off x="7670748" y="2770296"/>
              <a:ext cx="4376057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ja-JP" altLang="en-US" sz="5400" b="1" dirty="0">
                  <a:solidFill>
                    <a:schemeClr val="tx1">
                      <a:lumMod val="75000"/>
                    </a:schemeClr>
                  </a:solidFill>
                </a:rPr>
                <a:t>絞り込み</a:t>
              </a:r>
            </a:p>
          </p:txBody>
        </p:sp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B1F5EDFE-6012-4CCA-9A54-39A9DFC45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4535" y="2671920"/>
              <a:ext cx="1044000" cy="1044000"/>
            </a:xfrm>
            <a:prstGeom prst="rect">
              <a:avLst/>
            </a:prstGeom>
          </p:spPr>
        </p:pic>
      </p:grpSp>
      <p:sp>
        <p:nvSpPr>
          <p:cNvPr id="9" name="四角形: 上の 2 つの角を切り取る 8">
            <a:extLst>
              <a:ext uri="{FF2B5EF4-FFF2-40B4-BE49-F238E27FC236}">
                <a16:creationId xmlns:a16="http://schemas.microsoft.com/office/drawing/2014/main" id="{0A89D426-9B3A-4C3B-933D-EAA917360A38}"/>
              </a:ext>
            </a:extLst>
          </p:cNvPr>
          <p:cNvSpPr/>
          <p:nvPr/>
        </p:nvSpPr>
        <p:spPr>
          <a:xfrm>
            <a:off x="268184" y="3942463"/>
            <a:ext cx="8922057" cy="2670456"/>
          </a:xfrm>
          <a:prstGeom prst="snip2SameRect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63500" dist="50800" dir="3000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3F4ED8BD-214A-403F-A027-2011BF8255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023" y="4058491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579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対角を切り取る 1">
            <a:extLst>
              <a:ext uri="{FF2B5EF4-FFF2-40B4-BE49-F238E27FC236}">
                <a16:creationId xmlns:a16="http://schemas.microsoft.com/office/drawing/2014/main" id="{D0EC4782-6088-43D1-9027-55BBF7A57C9D}"/>
              </a:ext>
            </a:extLst>
          </p:cNvPr>
          <p:cNvSpPr/>
          <p:nvPr/>
        </p:nvSpPr>
        <p:spPr>
          <a:xfrm rot="2700000">
            <a:off x="887767" y="221942"/>
            <a:ext cx="2343704" cy="2343704"/>
          </a:xfrm>
          <a:prstGeom prst="snip2Diag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対角を切り取る 2">
            <a:extLst>
              <a:ext uri="{FF2B5EF4-FFF2-40B4-BE49-F238E27FC236}">
                <a16:creationId xmlns:a16="http://schemas.microsoft.com/office/drawing/2014/main" id="{CA40D7AB-4CDE-46C8-A582-14DF60BDCF80}"/>
              </a:ext>
            </a:extLst>
          </p:cNvPr>
          <p:cNvSpPr/>
          <p:nvPr/>
        </p:nvSpPr>
        <p:spPr>
          <a:xfrm>
            <a:off x="4287915" y="221942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対角を切り取る 4">
            <a:extLst>
              <a:ext uri="{FF2B5EF4-FFF2-40B4-BE49-F238E27FC236}">
                <a16:creationId xmlns:a16="http://schemas.microsoft.com/office/drawing/2014/main" id="{6DBA6DFB-5D54-46D7-B3C8-C1C6B47E4765}"/>
              </a:ext>
            </a:extLst>
          </p:cNvPr>
          <p:cNvSpPr/>
          <p:nvPr/>
        </p:nvSpPr>
        <p:spPr>
          <a:xfrm rot="2700000">
            <a:off x="8257712" y="356586"/>
            <a:ext cx="2343704" cy="2343704"/>
          </a:xfrm>
          <a:prstGeom prst="snip2DiagRect">
            <a:avLst>
              <a:gd name="adj1" fmla="val 35227"/>
              <a:gd name="adj2" fmla="val 20455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対角を丸める 5">
            <a:extLst>
              <a:ext uri="{FF2B5EF4-FFF2-40B4-BE49-F238E27FC236}">
                <a16:creationId xmlns:a16="http://schemas.microsoft.com/office/drawing/2014/main" id="{4D518B83-1656-4426-87BB-CA9B0BFCDDD9}"/>
              </a:ext>
            </a:extLst>
          </p:cNvPr>
          <p:cNvSpPr/>
          <p:nvPr/>
        </p:nvSpPr>
        <p:spPr>
          <a:xfrm>
            <a:off x="772357" y="3429000"/>
            <a:ext cx="2441359" cy="2441359"/>
          </a:xfrm>
          <a:prstGeom prst="round2DiagRect">
            <a:avLst>
              <a:gd name="adj1" fmla="val 40909"/>
              <a:gd name="adj2" fmla="val 39272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1 つの角を切り取り 1 つの角を丸める 6">
            <a:extLst>
              <a:ext uri="{FF2B5EF4-FFF2-40B4-BE49-F238E27FC236}">
                <a16:creationId xmlns:a16="http://schemas.microsoft.com/office/drawing/2014/main" id="{5C155BC5-22C7-4276-B0C6-32F9D9B08534}"/>
              </a:ext>
            </a:extLst>
          </p:cNvPr>
          <p:cNvSpPr/>
          <p:nvPr/>
        </p:nvSpPr>
        <p:spPr>
          <a:xfrm>
            <a:off x="4225771" y="3526654"/>
            <a:ext cx="2246050" cy="2246050"/>
          </a:xfrm>
          <a:prstGeom prst="snipRoundRect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対角を切り取る 7">
            <a:extLst>
              <a:ext uri="{FF2B5EF4-FFF2-40B4-BE49-F238E27FC236}">
                <a16:creationId xmlns:a16="http://schemas.microsoft.com/office/drawing/2014/main" id="{4F431F78-F624-42F4-93E3-DE06A8215993}"/>
              </a:ext>
            </a:extLst>
          </p:cNvPr>
          <p:cNvSpPr/>
          <p:nvPr/>
        </p:nvSpPr>
        <p:spPr>
          <a:xfrm rot="2700000">
            <a:off x="8160059" y="3671085"/>
            <a:ext cx="2343704" cy="2343704"/>
          </a:xfrm>
          <a:prstGeom prst="snip2DiagRect">
            <a:avLst>
              <a:gd name="adj1" fmla="val 50000"/>
              <a:gd name="adj2" fmla="val 15267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9975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44395B5-F675-4FF8-B0BA-915A78D07DB6}"/>
              </a:ext>
            </a:extLst>
          </p:cNvPr>
          <p:cNvSpPr>
            <a:spLocks noChangeAspect="1"/>
          </p:cNvSpPr>
          <p:nvPr/>
        </p:nvSpPr>
        <p:spPr>
          <a:xfrm>
            <a:off x="3333000" y="666000"/>
            <a:ext cx="5526000" cy="552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B251463-CE1B-47DB-BBFC-14EFC475D23A}"/>
              </a:ext>
            </a:extLst>
          </p:cNvPr>
          <p:cNvSpPr txBox="1"/>
          <p:nvPr/>
        </p:nvSpPr>
        <p:spPr>
          <a:xfrm>
            <a:off x="2737485" y="743180"/>
            <a:ext cx="3276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>
                <a:effectLst>
                  <a:reflection blurRad="38100" stA="55000" endA="300" endPos="40000" dist="25400" dir="5400000" sy="-100000" algn="bl" rotWithShape="0"/>
                </a:effectLst>
                <a:latin typeface="+mn-ea"/>
              </a:rPr>
              <a:t>タイトル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A64E65C-6637-4EB3-9510-39EDB42C2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60" y="4829883"/>
            <a:ext cx="924560" cy="924560"/>
          </a:xfrm>
          <a:prstGeom prst="rect">
            <a:avLst/>
          </a:prstGeom>
        </p:spPr>
      </p:pic>
      <p:sp>
        <p:nvSpPr>
          <p:cNvPr id="10" name="四角形: 1 つの角を切り取る 2">
            <a:extLst>
              <a:ext uri="{FF2B5EF4-FFF2-40B4-BE49-F238E27FC236}">
                <a16:creationId xmlns:a16="http://schemas.microsoft.com/office/drawing/2014/main" id="{975150CD-CA8D-4877-80C7-206263A1EB1D}"/>
              </a:ext>
            </a:extLst>
          </p:cNvPr>
          <p:cNvSpPr/>
          <p:nvPr/>
        </p:nvSpPr>
        <p:spPr>
          <a:xfrm flipV="1">
            <a:off x="8351522" y="6266784"/>
            <a:ext cx="3840480" cy="924560"/>
          </a:xfrm>
          <a:custGeom>
            <a:avLst/>
            <a:gdLst>
              <a:gd name="connsiteX0" fmla="*/ 0 w 3840480"/>
              <a:gd name="connsiteY0" fmla="*/ 0 h 1422400"/>
              <a:gd name="connsiteX1" fmla="*/ 3129280 w 3840480"/>
              <a:gd name="connsiteY1" fmla="*/ 0 h 1422400"/>
              <a:gd name="connsiteX2" fmla="*/ 3840480 w 3840480"/>
              <a:gd name="connsiteY2" fmla="*/ 711200 h 1422400"/>
              <a:gd name="connsiteX3" fmla="*/ 3840480 w 3840480"/>
              <a:gd name="connsiteY3" fmla="*/ 1422400 h 1422400"/>
              <a:gd name="connsiteX4" fmla="*/ 0 w 3840480"/>
              <a:gd name="connsiteY4" fmla="*/ 1422400 h 1422400"/>
              <a:gd name="connsiteX5" fmla="*/ 0 w 3840480"/>
              <a:gd name="connsiteY5" fmla="*/ 0 h 1422400"/>
              <a:gd name="connsiteX0" fmla="*/ 0 w 3840480"/>
              <a:gd name="connsiteY0" fmla="*/ 0 h 1422400"/>
              <a:gd name="connsiteX1" fmla="*/ 3129280 w 3840480"/>
              <a:gd name="connsiteY1" fmla="*/ 0 h 1422400"/>
              <a:gd name="connsiteX2" fmla="*/ 3810000 w 3840480"/>
              <a:gd name="connsiteY2" fmla="*/ 1381760 h 1422400"/>
              <a:gd name="connsiteX3" fmla="*/ 3840480 w 3840480"/>
              <a:gd name="connsiteY3" fmla="*/ 1422400 h 1422400"/>
              <a:gd name="connsiteX4" fmla="*/ 0 w 3840480"/>
              <a:gd name="connsiteY4" fmla="*/ 1422400 h 1422400"/>
              <a:gd name="connsiteX5" fmla="*/ 0 w 3840480"/>
              <a:gd name="connsiteY5" fmla="*/ 0 h 1422400"/>
              <a:gd name="connsiteX0" fmla="*/ 0 w 3840480"/>
              <a:gd name="connsiteY0" fmla="*/ 20320 h 1442720"/>
              <a:gd name="connsiteX1" fmla="*/ 2275840 w 3840480"/>
              <a:gd name="connsiteY1" fmla="*/ 0 h 1442720"/>
              <a:gd name="connsiteX2" fmla="*/ 3810000 w 3840480"/>
              <a:gd name="connsiteY2" fmla="*/ 1402080 h 1442720"/>
              <a:gd name="connsiteX3" fmla="*/ 3840480 w 3840480"/>
              <a:gd name="connsiteY3" fmla="*/ 1442720 h 1442720"/>
              <a:gd name="connsiteX4" fmla="*/ 0 w 3840480"/>
              <a:gd name="connsiteY4" fmla="*/ 1442720 h 1442720"/>
              <a:gd name="connsiteX5" fmla="*/ 0 w 3840480"/>
              <a:gd name="connsiteY5" fmla="*/ 20320 h 1442720"/>
              <a:gd name="connsiteX0" fmla="*/ 0 w 3840480"/>
              <a:gd name="connsiteY0" fmla="*/ 20320 h 1442720"/>
              <a:gd name="connsiteX1" fmla="*/ 3149600 w 3840480"/>
              <a:gd name="connsiteY1" fmla="*/ 0 h 1442720"/>
              <a:gd name="connsiteX2" fmla="*/ 3810000 w 3840480"/>
              <a:gd name="connsiteY2" fmla="*/ 1402080 h 1442720"/>
              <a:gd name="connsiteX3" fmla="*/ 3840480 w 3840480"/>
              <a:gd name="connsiteY3" fmla="*/ 1442720 h 1442720"/>
              <a:gd name="connsiteX4" fmla="*/ 0 w 3840480"/>
              <a:gd name="connsiteY4" fmla="*/ 1442720 h 1442720"/>
              <a:gd name="connsiteX5" fmla="*/ 0 w 3840480"/>
              <a:gd name="connsiteY5" fmla="*/ 20320 h 14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40480" h="1442720">
                <a:moveTo>
                  <a:pt x="0" y="20320"/>
                </a:moveTo>
                <a:lnTo>
                  <a:pt x="3149600" y="0"/>
                </a:lnTo>
                <a:lnTo>
                  <a:pt x="3810000" y="1402080"/>
                </a:lnTo>
                <a:lnTo>
                  <a:pt x="3840480" y="1442720"/>
                </a:lnTo>
                <a:lnTo>
                  <a:pt x="0" y="1442720"/>
                </a:lnTo>
                <a:lnTo>
                  <a:pt x="0" y="20320"/>
                </a:lnTo>
                <a:close/>
              </a:path>
            </a:pathLst>
          </a:custGeom>
          <a:noFill/>
          <a:ln w="1270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0000">
                  <a:schemeClr val="tx1">
                    <a:lumMod val="75000"/>
                  </a:schemeClr>
                </a:gs>
                <a:gs pos="80000">
                  <a:schemeClr val="tx1">
                    <a:lumMod val="85000"/>
                  </a:schemeClr>
                </a:gs>
                <a:gs pos="100000">
                  <a:schemeClr val="tx1">
                    <a:lumMod val="85000"/>
                  </a:schemeClr>
                </a:gs>
              </a:gsLst>
              <a:lin ang="5400000" scaled="1"/>
            </a:gradFill>
          </a:ln>
          <a:scene3d>
            <a:camera prst="orthographicFront"/>
            <a:lightRig rig="flood" dir="t"/>
          </a:scene3d>
          <a:sp3d prstMaterial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1 つの角を切り取る 2">
            <a:extLst>
              <a:ext uri="{FF2B5EF4-FFF2-40B4-BE49-F238E27FC236}">
                <a16:creationId xmlns:a16="http://schemas.microsoft.com/office/drawing/2014/main" id="{0D513FEE-FDCC-4E8D-8AAE-65E921630C79}"/>
              </a:ext>
            </a:extLst>
          </p:cNvPr>
          <p:cNvSpPr/>
          <p:nvPr/>
        </p:nvSpPr>
        <p:spPr>
          <a:xfrm flipV="1">
            <a:off x="2255520" y="4373391"/>
            <a:ext cx="3840480" cy="924560"/>
          </a:xfrm>
          <a:custGeom>
            <a:avLst/>
            <a:gdLst>
              <a:gd name="connsiteX0" fmla="*/ 0 w 3840480"/>
              <a:gd name="connsiteY0" fmla="*/ 0 h 1422400"/>
              <a:gd name="connsiteX1" fmla="*/ 3129280 w 3840480"/>
              <a:gd name="connsiteY1" fmla="*/ 0 h 1422400"/>
              <a:gd name="connsiteX2" fmla="*/ 3840480 w 3840480"/>
              <a:gd name="connsiteY2" fmla="*/ 711200 h 1422400"/>
              <a:gd name="connsiteX3" fmla="*/ 3840480 w 3840480"/>
              <a:gd name="connsiteY3" fmla="*/ 1422400 h 1422400"/>
              <a:gd name="connsiteX4" fmla="*/ 0 w 3840480"/>
              <a:gd name="connsiteY4" fmla="*/ 1422400 h 1422400"/>
              <a:gd name="connsiteX5" fmla="*/ 0 w 3840480"/>
              <a:gd name="connsiteY5" fmla="*/ 0 h 1422400"/>
              <a:gd name="connsiteX0" fmla="*/ 0 w 3840480"/>
              <a:gd name="connsiteY0" fmla="*/ 0 h 1422400"/>
              <a:gd name="connsiteX1" fmla="*/ 3129280 w 3840480"/>
              <a:gd name="connsiteY1" fmla="*/ 0 h 1422400"/>
              <a:gd name="connsiteX2" fmla="*/ 3810000 w 3840480"/>
              <a:gd name="connsiteY2" fmla="*/ 1381760 h 1422400"/>
              <a:gd name="connsiteX3" fmla="*/ 3840480 w 3840480"/>
              <a:gd name="connsiteY3" fmla="*/ 1422400 h 1422400"/>
              <a:gd name="connsiteX4" fmla="*/ 0 w 3840480"/>
              <a:gd name="connsiteY4" fmla="*/ 1422400 h 1422400"/>
              <a:gd name="connsiteX5" fmla="*/ 0 w 3840480"/>
              <a:gd name="connsiteY5" fmla="*/ 0 h 1422400"/>
              <a:gd name="connsiteX0" fmla="*/ 0 w 3840480"/>
              <a:gd name="connsiteY0" fmla="*/ 20320 h 1442720"/>
              <a:gd name="connsiteX1" fmla="*/ 2275840 w 3840480"/>
              <a:gd name="connsiteY1" fmla="*/ 0 h 1442720"/>
              <a:gd name="connsiteX2" fmla="*/ 3810000 w 3840480"/>
              <a:gd name="connsiteY2" fmla="*/ 1402080 h 1442720"/>
              <a:gd name="connsiteX3" fmla="*/ 3840480 w 3840480"/>
              <a:gd name="connsiteY3" fmla="*/ 1442720 h 1442720"/>
              <a:gd name="connsiteX4" fmla="*/ 0 w 3840480"/>
              <a:gd name="connsiteY4" fmla="*/ 1442720 h 1442720"/>
              <a:gd name="connsiteX5" fmla="*/ 0 w 3840480"/>
              <a:gd name="connsiteY5" fmla="*/ 20320 h 1442720"/>
              <a:gd name="connsiteX0" fmla="*/ 0 w 3840480"/>
              <a:gd name="connsiteY0" fmla="*/ 20320 h 1442720"/>
              <a:gd name="connsiteX1" fmla="*/ 3149600 w 3840480"/>
              <a:gd name="connsiteY1" fmla="*/ 0 h 1442720"/>
              <a:gd name="connsiteX2" fmla="*/ 3810000 w 3840480"/>
              <a:gd name="connsiteY2" fmla="*/ 1402080 h 1442720"/>
              <a:gd name="connsiteX3" fmla="*/ 3840480 w 3840480"/>
              <a:gd name="connsiteY3" fmla="*/ 1442720 h 1442720"/>
              <a:gd name="connsiteX4" fmla="*/ 0 w 3840480"/>
              <a:gd name="connsiteY4" fmla="*/ 1442720 h 1442720"/>
              <a:gd name="connsiteX5" fmla="*/ 0 w 3840480"/>
              <a:gd name="connsiteY5" fmla="*/ 20320 h 14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40480" h="1442720">
                <a:moveTo>
                  <a:pt x="0" y="20320"/>
                </a:moveTo>
                <a:lnTo>
                  <a:pt x="3149600" y="0"/>
                </a:lnTo>
                <a:lnTo>
                  <a:pt x="3810000" y="1402080"/>
                </a:lnTo>
                <a:lnTo>
                  <a:pt x="3840480" y="1442720"/>
                </a:lnTo>
                <a:lnTo>
                  <a:pt x="0" y="1442720"/>
                </a:lnTo>
                <a:lnTo>
                  <a:pt x="0" y="2032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85000"/>
                </a:schemeClr>
              </a:gs>
              <a:gs pos="50000">
                <a:schemeClr val="tx1"/>
              </a:gs>
              <a:gs pos="70000">
                <a:schemeClr val="tx1">
                  <a:lumMod val="95000"/>
                </a:schemeClr>
              </a:gs>
              <a:gs pos="30000">
                <a:schemeClr val="tx1">
                  <a:lumMod val="95000"/>
                </a:schemeClr>
              </a:gs>
              <a:gs pos="100000">
                <a:schemeClr val="tx1">
                  <a:lumMod val="85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orthographicFront"/>
            <a:lightRig rig="flood" dir="t"/>
          </a:scene3d>
          <a:sp3d prstMaterial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2B287C-23B8-4C85-BB6E-5E4BD6159386}"/>
              </a:ext>
            </a:extLst>
          </p:cNvPr>
          <p:cNvSpPr txBox="1"/>
          <p:nvPr/>
        </p:nvSpPr>
        <p:spPr>
          <a:xfrm>
            <a:off x="6713222" y="2543405"/>
            <a:ext cx="3276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>
                <a:effectLst>
                  <a:reflection blurRad="38100" stA="55000" endA="300" endPos="40000" dist="25400" dir="5400000" sy="-100000" algn="bl" rotWithShape="0"/>
                </a:effectLst>
                <a:latin typeface="+mn-ea"/>
              </a:rPr>
              <a:t>決定</a:t>
            </a:r>
          </a:p>
        </p:txBody>
      </p:sp>
    </p:spTree>
    <p:extLst>
      <p:ext uri="{BB962C8B-B14F-4D97-AF65-F5344CB8AC3E}">
        <p14:creationId xmlns:p14="http://schemas.microsoft.com/office/powerpoint/2010/main" val="2804014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E0231FD-E669-4C1D-9C4B-065DEE3F3E38}"/>
              </a:ext>
            </a:extLst>
          </p:cNvPr>
          <p:cNvSpPr>
            <a:spLocks noChangeAspect="1"/>
          </p:cNvSpPr>
          <p:nvPr/>
        </p:nvSpPr>
        <p:spPr>
          <a:xfrm>
            <a:off x="528637" y="297358"/>
            <a:ext cx="11134725" cy="62632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1AFA0C5-B98A-4343-8999-8E2AC9EB9DA1}"/>
              </a:ext>
            </a:extLst>
          </p:cNvPr>
          <p:cNvSpPr txBox="1"/>
          <p:nvPr/>
        </p:nvSpPr>
        <p:spPr>
          <a:xfrm>
            <a:off x="2886075" y="542925"/>
            <a:ext cx="48101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800" dirty="0">
                <a:solidFill>
                  <a:srgbClr val="00B0F0"/>
                </a:solidFill>
              </a:rPr>
              <a:t>M</a:t>
            </a:r>
            <a:endParaRPr kumimoji="1" lang="ja-JP" altLang="en-US" sz="8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0052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1 つの角を切り取る 2">
            <a:extLst>
              <a:ext uri="{FF2B5EF4-FFF2-40B4-BE49-F238E27FC236}">
                <a16:creationId xmlns:a16="http://schemas.microsoft.com/office/drawing/2014/main" id="{8685C2FE-B8E2-495C-BD69-68FA67AC7C52}"/>
              </a:ext>
            </a:extLst>
          </p:cNvPr>
          <p:cNvSpPr/>
          <p:nvPr/>
        </p:nvSpPr>
        <p:spPr>
          <a:xfrm flipH="1">
            <a:off x="3228975" y="1304925"/>
            <a:ext cx="4619625" cy="1266825"/>
          </a:xfrm>
          <a:custGeom>
            <a:avLst/>
            <a:gdLst>
              <a:gd name="connsiteX0" fmla="*/ 0 w 4619625"/>
              <a:gd name="connsiteY0" fmla="*/ 0 h 1266825"/>
              <a:gd name="connsiteX1" fmla="*/ 3986213 w 4619625"/>
              <a:gd name="connsiteY1" fmla="*/ 0 h 1266825"/>
              <a:gd name="connsiteX2" fmla="*/ 4619625 w 4619625"/>
              <a:gd name="connsiteY2" fmla="*/ 633413 h 1266825"/>
              <a:gd name="connsiteX3" fmla="*/ 4619625 w 4619625"/>
              <a:gd name="connsiteY3" fmla="*/ 1266825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986213 w 4619625"/>
              <a:gd name="connsiteY1" fmla="*/ 0 h 1266825"/>
              <a:gd name="connsiteX2" fmla="*/ 4619625 w 4619625"/>
              <a:gd name="connsiteY2" fmla="*/ 633413 h 1266825"/>
              <a:gd name="connsiteX3" fmla="*/ 4248150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633413 h 1266825"/>
              <a:gd name="connsiteX3" fmla="*/ 4248150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633413 h 1266825"/>
              <a:gd name="connsiteX3" fmla="*/ 385762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890588 h 1266825"/>
              <a:gd name="connsiteX3" fmla="*/ 385762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890588 h 1266825"/>
              <a:gd name="connsiteX3" fmla="*/ 414337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986213 w 4619625"/>
              <a:gd name="connsiteY1" fmla="*/ 9525 h 1266825"/>
              <a:gd name="connsiteX2" fmla="*/ 4619625 w 4619625"/>
              <a:gd name="connsiteY2" fmla="*/ 890588 h 1266825"/>
              <a:gd name="connsiteX3" fmla="*/ 414337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986213 w 4619625"/>
              <a:gd name="connsiteY1" fmla="*/ 9525 h 1266825"/>
              <a:gd name="connsiteX2" fmla="*/ 4619625 w 4619625"/>
              <a:gd name="connsiteY2" fmla="*/ 766763 h 1266825"/>
              <a:gd name="connsiteX3" fmla="*/ 414337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19625" h="1266825">
                <a:moveTo>
                  <a:pt x="0" y="0"/>
                </a:moveTo>
                <a:lnTo>
                  <a:pt x="3986213" y="9525"/>
                </a:lnTo>
                <a:lnTo>
                  <a:pt x="4619625" y="766763"/>
                </a:lnTo>
                <a:lnTo>
                  <a:pt x="4143375" y="1257300"/>
                </a:lnTo>
                <a:lnTo>
                  <a:pt x="0" y="1266825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i="1" dirty="0">
                <a:solidFill>
                  <a:schemeClr val="bg1"/>
                </a:solidFill>
              </a:rPr>
              <a:t>SCORE</a:t>
            </a:r>
            <a:endParaRPr kumimoji="1" lang="ja-JP" altLang="en-US" sz="80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6453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C6D21391-D0FA-4658-B522-E8B285B9650E}"/>
              </a:ext>
            </a:extLst>
          </p:cNvPr>
          <p:cNvSpPr/>
          <p:nvPr/>
        </p:nvSpPr>
        <p:spPr>
          <a:xfrm>
            <a:off x="4023064" y="792701"/>
            <a:ext cx="4145872" cy="1376039"/>
          </a:xfrm>
          <a:prstGeom prst="roundRect">
            <a:avLst>
              <a:gd name="adj" fmla="val 50000"/>
            </a:avLst>
          </a:prstGeom>
          <a:noFill/>
          <a:ln w="127000" cap="flat" cmpd="sng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chemeClr val="tx1">
                    <a:lumMod val="95000"/>
                  </a:schemeClr>
                </a:gs>
                <a:gs pos="100000">
                  <a:schemeClr val="tx1">
                    <a:lumMod val="9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EDF72035-B522-4AA3-A29B-C4C7CE6B4706}"/>
              </a:ext>
            </a:extLst>
          </p:cNvPr>
          <p:cNvSpPr/>
          <p:nvPr/>
        </p:nvSpPr>
        <p:spPr>
          <a:xfrm>
            <a:off x="6775789" y="646222"/>
            <a:ext cx="4145872" cy="137603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0000">
                <a:schemeClr val="tx1">
                  <a:lumMod val="95000"/>
                </a:schemeClr>
              </a:gs>
              <a:gs pos="100000">
                <a:schemeClr val="tx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 w="127000" cap="flat" cmpd="sng">
            <a:noFill/>
            <a:prstDash val="sysDash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b="1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Play</a:t>
            </a:r>
            <a:endParaRPr kumimoji="1" lang="ja-JP" altLang="en-US" sz="5400" b="1" dirty="0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6" name="四角形: 1 つの角を切り取る 5">
            <a:extLst>
              <a:ext uri="{FF2B5EF4-FFF2-40B4-BE49-F238E27FC236}">
                <a16:creationId xmlns:a16="http://schemas.microsoft.com/office/drawing/2014/main" id="{7B39300C-12D4-4162-91B6-3691A8746492}"/>
              </a:ext>
            </a:extLst>
          </p:cNvPr>
          <p:cNvSpPr/>
          <p:nvPr/>
        </p:nvSpPr>
        <p:spPr>
          <a:xfrm flipH="1">
            <a:off x="1143000" y="513932"/>
            <a:ext cx="2200275" cy="1933575"/>
          </a:xfrm>
          <a:prstGeom prst="snip1Rect">
            <a:avLst>
              <a:gd name="adj" fmla="val 312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1 つの角を切り取る 7">
            <a:extLst>
              <a:ext uri="{FF2B5EF4-FFF2-40B4-BE49-F238E27FC236}">
                <a16:creationId xmlns:a16="http://schemas.microsoft.com/office/drawing/2014/main" id="{2A3EE482-9538-490F-86BB-F42C297C1DA3}"/>
              </a:ext>
            </a:extLst>
          </p:cNvPr>
          <p:cNvSpPr/>
          <p:nvPr/>
        </p:nvSpPr>
        <p:spPr>
          <a:xfrm flipH="1">
            <a:off x="4565989" y="3429000"/>
            <a:ext cx="2209800" cy="1952625"/>
          </a:xfrm>
          <a:custGeom>
            <a:avLst/>
            <a:gdLst>
              <a:gd name="connsiteX0" fmla="*/ 0 w 2200275"/>
              <a:gd name="connsiteY0" fmla="*/ 0 h 1933575"/>
              <a:gd name="connsiteX1" fmla="*/ 1595433 w 2200275"/>
              <a:gd name="connsiteY1" fmla="*/ 0 h 1933575"/>
              <a:gd name="connsiteX2" fmla="*/ 2200275 w 2200275"/>
              <a:gd name="connsiteY2" fmla="*/ 604842 h 1933575"/>
              <a:gd name="connsiteX3" fmla="*/ 2200275 w 2200275"/>
              <a:gd name="connsiteY3" fmla="*/ 1933575 h 1933575"/>
              <a:gd name="connsiteX4" fmla="*/ 0 w 2200275"/>
              <a:gd name="connsiteY4" fmla="*/ 1933575 h 1933575"/>
              <a:gd name="connsiteX5" fmla="*/ 0 w 2200275"/>
              <a:gd name="connsiteY5" fmla="*/ 0 h 1933575"/>
              <a:gd name="connsiteX0" fmla="*/ 0 w 2200275"/>
              <a:gd name="connsiteY0" fmla="*/ 0 h 1933575"/>
              <a:gd name="connsiteX1" fmla="*/ 1595433 w 2200275"/>
              <a:gd name="connsiteY1" fmla="*/ 0 h 1933575"/>
              <a:gd name="connsiteX2" fmla="*/ 2200275 w 2200275"/>
              <a:gd name="connsiteY2" fmla="*/ 1404942 h 1933575"/>
              <a:gd name="connsiteX3" fmla="*/ 2200275 w 2200275"/>
              <a:gd name="connsiteY3" fmla="*/ 1933575 h 1933575"/>
              <a:gd name="connsiteX4" fmla="*/ 0 w 2200275"/>
              <a:gd name="connsiteY4" fmla="*/ 1933575 h 1933575"/>
              <a:gd name="connsiteX5" fmla="*/ 0 w 2200275"/>
              <a:gd name="connsiteY5" fmla="*/ 0 h 1933575"/>
              <a:gd name="connsiteX0" fmla="*/ 0 w 2209800"/>
              <a:gd name="connsiteY0" fmla="*/ 0 h 1933575"/>
              <a:gd name="connsiteX1" fmla="*/ 1595433 w 2209800"/>
              <a:gd name="connsiteY1" fmla="*/ 0 h 1933575"/>
              <a:gd name="connsiteX2" fmla="*/ 2209800 w 2209800"/>
              <a:gd name="connsiteY2" fmla="*/ 814392 h 1933575"/>
              <a:gd name="connsiteX3" fmla="*/ 2200275 w 2209800"/>
              <a:gd name="connsiteY3" fmla="*/ 1933575 h 1933575"/>
              <a:gd name="connsiteX4" fmla="*/ 0 w 2209800"/>
              <a:gd name="connsiteY4" fmla="*/ 1933575 h 1933575"/>
              <a:gd name="connsiteX5" fmla="*/ 0 w 2209800"/>
              <a:gd name="connsiteY5" fmla="*/ 0 h 1933575"/>
              <a:gd name="connsiteX0" fmla="*/ 0 w 2209800"/>
              <a:gd name="connsiteY0" fmla="*/ 0 h 1952625"/>
              <a:gd name="connsiteX1" fmla="*/ 1595433 w 2209800"/>
              <a:gd name="connsiteY1" fmla="*/ 0 h 1952625"/>
              <a:gd name="connsiteX2" fmla="*/ 2209800 w 2209800"/>
              <a:gd name="connsiteY2" fmla="*/ 814392 h 1952625"/>
              <a:gd name="connsiteX3" fmla="*/ 1828800 w 2209800"/>
              <a:gd name="connsiteY3" fmla="*/ 1952625 h 1952625"/>
              <a:gd name="connsiteX4" fmla="*/ 0 w 2209800"/>
              <a:gd name="connsiteY4" fmla="*/ 1933575 h 1952625"/>
              <a:gd name="connsiteX5" fmla="*/ 0 w 2209800"/>
              <a:gd name="connsiteY5" fmla="*/ 0 h 1952625"/>
              <a:gd name="connsiteX0" fmla="*/ 0 w 2209800"/>
              <a:gd name="connsiteY0" fmla="*/ 0 h 1952625"/>
              <a:gd name="connsiteX1" fmla="*/ 1595433 w 2209800"/>
              <a:gd name="connsiteY1" fmla="*/ 0 h 1952625"/>
              <a:gd name="connsiteX2" fmla="*/ 2209800 w 2209800"/>
              <a:gd name="connsiteY2" fmla="*/ 1395417 h 1952625"/>
              <a:gd name="connsiteX3" fmla="*/ 1828800 w 2209800"/>
              <a:gd name="connsiteY3" fmla="*/ 1952625 h 1952625"/>
              <a:gd name="connsiteX4" fmla="*/ 0 w 2209800"/>
              <a:gd name="connsiteY4" fmla="*/ 1933575 h 1952625"/>
              <a:gd name="connsiteX5" fmla="*/ 0 w 2209800"/>
              <a:gd name="connsiteY5" fmla="*/ 0 h 1952625"/>
              <a:gd name="connsiteX0" fmla="*/ 0 w 2209800"/>
              <a:gd name="connsiteY0" fmla="*/ 0 h 1952625"/>
              <a:gd name="connsiteX1" fmla="*/ 1595433 w 2209800"/>
              <a:gd name="connsiteY1" fmla="*/ 0 h 1952625"/>
              <a:gd name="connsiteX2" fmla="*/ 2209800 w 2209800"/>
              <a:gd name="connsiteY2" fmla="*/ 1062042 h 1952625"/>
              <a:gd name="connsiteX3" fmla="*/ 1828800 w 2209800"/>
              <a:gd name="connsiteY3" fmla="*/ 1952625 h 1952625"/>
              <a:gd name="connsiteX4" fmla="*/ 0 w 2209800"/>
              <a:gd name="connsiteY4" fmla="*/ 1933575 h 1952625"/>
              <a:gd name="connsiteX5" fmla="*/ 0 w 2209800"/>
              <a:gd name="connsiteY5" fmla="*/ 0 h 1952625"/>
              <a:gd name="connsiteX0" fmla="*/ 0 w 2209800"/>
              <a:gd name="connsiteY0" fmla="*/ 0 h 1952625"/>
              <a:gd name="connsiteX1" fmla="*/ 1243008 w 2209800"/>
              <a:gd name="connsiteY1" fmla="*/ 0 h 1952625"/>
              <a:gd name="connsiteX2" fmla="*/ 2209800 w 2209800"/>
              <a:gd name="connsiteY2" fmla="*/ 1062042 h 1952625"/>
              <a:gd name="connsiteX3" fmla="*/ 1828800 w 2209800"/>
              <a:gd name="connsiteY3" fmla="*/ 1952625 h 1952625"/>
              <a:gd name="connsiteX4" fmla="*/ 0 w 2209800"/>
              <a:gd name="connsiteY4" fmla="*/ 1933575 h 1952625"/>
              <a:gd name="connsiteX5" fmla="*/ 0 w 2209800"/>
              <a:gd name="connsiteY5" fmla="*/ 0 h 1952625"/>
              <a:gd name="connsiteX0" fmla="*/ 0 w 2209800"/>
              <a:gd name="connsiteY0" fmla="*/ 0 h 1952625"/>
              <a:gd name="connsiteX1" fmla="*/ 1243008 w 2209800"/>
              <a:gd name="connsiteY1" fmla="*/ 0 h 1952625"/>
              <a:gd name="connsiteX2" fmla="*/ 2209800 w 2209800"/>
              <a:gd name="connsiteY2" fmla="*/ 1062042 h 1952625"/>
              <a:gd name="connsiteX3" fmla="*/ 1647825 w 2209800"/>
              <a:gd name="connsiteY3" fmla="*/ 1952625 h 1952625"/>
              <a:gd name="connsiteX4" fmla="*/ 0 w 2209800"/>
              <a:gd name="connsiteY4" fmla="*/ 1933575 h 1952625"/>
              <a:gd name="connsiteX5" fmla="*/ 0 w 2209800"/>
              <a:gd name="connsiteY5" fmla="*/ 0 h 195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09800" h="1952625">
                <a:moveTo>
                  <a:pt x="0" y="0"/>
                </a:moveTo>
                <a:lnTo>
                  <a:pt x="1243008" y="0"/>
                </a:lnTo>
                <a:lnTo>
                  <a:pt x="2209800" y="1062042"/>
                </a:lnTo>
                <a:lnTo>
                  <a:pt x="1647825" y="1952625"/>
                </a:lnTo>
                <a:lnTo>
                  <a:pt x="0" y="193357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0468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A0089929-F881-4D1B-81E1-9046F9507FDF}"/>
              </a:ext>
            </a:extLst>
          </p:cNvPr>
          <p:cNvSpPr/>
          <p:nvPr/>
        </p:nvSpPr>
        <p:spPr>
          <a:xfrm>
            <a:off x="4116556" y="1154651"/>
            <a:ext cx="4145872" cy="1376039"/>
          </a:xfrm>
          <a:prstGeom prst="roundRect">
            <a:avLst>
              <a:gd name="adj" fmla="val 50000"/>
            </a:avLst>
          </a:prstGeom>
          <a:noFill/>
          <a:ln w="127000" cap="flat" cmpd="sng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chemeClr val="tx1">
                    <a:lumMod val="95000"/>
                  </a:schemeClr>
                </a:gs>
                <a:gs pos="100000">
                  <a:schemeClr val="tx1">
                    <a:lumMod val="9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F46660EC-FF64-4BC1-8206-8CC3A2915D35}"/>
              </a:ext>
            </a:extLst>
          </p:cNvPr>
          <p:cNvGrpSpPr/>
          <p:nvPr/>
        </p:nvGrpSpPr>
        <p:grpSpPr>
          <a:xfrm>
            <a:off x="3749560" y="1437932"/>
            <a:ext cx="5526000" cy="3108375"/>
            <a:chOff x="3749560" y="1437932"/>
            <a:chExt cx="5526000" cy="3108375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5E6C4F0D-8D04-44BF-B373-91A703E173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49560" y="1437932"/>
              <a:ext cx="5526000" cy="31083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63500">
              <a:solidFill>
                <a:schemeClr val="tx1">
                  <a:lumMod val="75000"/>
                </a:schemeClr>
              </a:solidFill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kumimoji="1" lang="ja-JP" altLang="en-US" dirty="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468B5D8C-9876-4AC4-BDEF-8356FA784D8C}"/>
                </a:ext>
              </a:extLst>
            </p:cNvPr>
            <p:cNvSpPr txBox="1"/>
            <p:nvPr/>
          </p:nvSpPr>
          <p:spPr>
            <a:xfrm>
              <a:off x="3911600" y="2699731"/>
              <a:ext cx="52019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32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游明朝" panose="02020400000000000000" pitchFamily="18" charset="-128"/>
                  <a:ea typeface="游明朝" panose="02020400000000000000" pitchFamily="18" charset="-128"/>
                </a:rPr>
                <a:t>楽曲を選択してください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97626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70DB17D2-D88F-43B9-AFE7-FE9B0129D78A}"/>
              </a:ext>
            </a:extLst>
          </p:cNvPr>
          <p:cNvGrpSpPr/>
          <p:nvPr/>
        </p:nvGrpSpPr>
        <p:grpSpPr>
          <a:xfrm>
            <a:off x="293928" y="415376"/>
            <a:ext cx="3377006" cy="807798"/>
            <a:chOff x="3484803" y="2396576"/>
            <a:chExt cx="3377006" cy="807798"/>
          </a:xfrm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CDE7D49A-4002-4687-B670-D753756C118D}"/>
                </a:ext>
              </a:extLst>
            </p:cNvPr>
            <p:cNvCxnSpPr>
              <a:cxnSpLocks/>
              <a:stCxn id="25" idx="7"/>
              <a:endCxn id="12" idx="7"/>
            </p:cNvCxnSpPr>
            <p:nvPr/>
          </p:nvCxnSpPr>
          <p:spPr>
            <a:xfrm flipH="1">
              <a:off x="3491498" y="2435600"/>
              <a:ext cx="807380" cy="745915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64567C00-DE83-485F-9BC7-1F31CC44C54A}"/>
                </a:ext>
              </a:extLst>
            </p:cNvPr>
            <p:cNvCxnSpPr>
              <a:cxnSpLocks/>
              <a:stCxn id="12" idx="2"/>
              <a:endCxn id="27" idx="6"/>
            </p:cNvCxnSpPr>
            <p:nvPr/>
          </p:nvCxnSpPr>
          <p:spPr>
            <a:xfrm>
              <a:off x="3530522" y="3165350"/>
              <a:ext cx="3285568" cy="161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C4BA560E-06EC-4857-8304-7EE1F27218DE}"/>
                </a:ext>
              </a:extLst>
            </p:cNvPr>
            <p:cNvSpPr/>
            <p:nvPr/>
          </p:nvSpPr>
          <p:spPr>
            <a:xfrm flipH="1" flipV="1">
              <a:off x="3484803" y="314249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8BF08A87-DF2F-4B17-AA27-7AAEBCA9DB2F}"/>
                </a:ext>
              </a:extLst>
            </p:cNvPr>
            <p:cNvSpPr/>
            <p:nvPr/>
          </p:nvSpPr>
          <p:spPr>
            <a:xfrm flipH="1" flipV="1">
              <a:off x="4292183" y="239657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8635FF2C-27FB-478E-B295-7728CCB5E0B1}"/>
                </a:ext>
              </a:extLst>
            </p:cNvPr>
            <p:cNvSpPr/>
            <p:nvPr/>
          </p:nvSpPr>
          <p:spPr>
            <a:xfrm flipH="1" flipV="1">
              <a:off x="6816090" y="315865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34" name="図 33">
            <a:extLst>
              <a:ext uri="{FF2B5EF4-FFF2-40B4-BE49-F238E27FC236}">
                <a16:creationId xmlns:a16="http://schemas.microsoft.com/office/drawing/2014/main" id="{4CA2B828-7754-4DEE-9EC0-4F66DC5F7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25" y="2398157"/>
            <a:ext cx="2438400" cy="2438400"/>
          </a:xfrm>
          <a:prstGeom prst="rect">
            <a:avLst/>
          </a:prstGeom>
        </p:spPr>
      </p:pic>
      <p:sp>
        <p:nvSpPr>
          <p:cNvPr id="35" name="楕円 34">
            <a:extLst>
              <a:ext uri="{FF2B5EF4-FFF2-40B4-BE49-F238E27FC236}">
                <a16:creationId xmlns:a16="http://schemas.microsoft.com/office/drawing/2014/main" id="{33B2AEB6-078E-4B51-A793-F2270361E7C0}"/>
              </a:ext>
            </a:extLst>
          </p:cNvPr>
          <p:cNvSpPr/>
          <p:nvPr/>
        </p:nvSpPr>
        <p:spPr>
          <a:xfrm>
            <a:off x="6240222" y="402228"/>
            <a:ext cx="1432560" cy="143256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rgbClr val="FFFFFF"/>
              </a:gs>
              <a:gs pos="100000">
                <a:schemeClr val="tx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AEE721C7-6276-4357-BB9A-30B1F5070712}"/>
              </a:ext>
            </a:extLst>
          </p:cNvPr>
          <p:cNvSpPr/>
          <p:nvPr/>
        </p:nvSpPr>
        <p:spPr>
          <a:xfrm>
            <a:off x="8251923" y="3603131"/>
            <a:ext cx="161449" cy="16144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4B4C83FA-8766-49CC-BDEB-CFE41AEAF06F}"/>
              </a:ext>
            </a:extLst>
          </p:cNvPr>
          <p:cNvSpPr/>
          <p:nvPr/>
        </p:nvSpPr>
        <p:spPr>
          <a:xfrm>
            <a:off x="8662154" y="3658973"/>
            <a:ext cx="101480" cy="1014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57F876FF-CE34-4C82-AD2F-70FB832514AD}"/>
              </a:ext>
            </a:extLst>
          </p:cNvPr>
          <p:cNvSpPr/>
          <p:nvPr/>
        </p:nvSpPr>
        <p:spPr>
          <a:xfrm>
            <a:off x="8251923" y="4648198"/>
            <a:ext cx="130413" cy="1304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27F1888-13EB-4510-B898-4F9C7719A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179" y="3377179"/>
            <a:ext cx="103641" cy="10364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DDD264D-E336-4559-8CFA-E02758B121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648" y="3340600"/>
            <a:ext cx="170703" cy="17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237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510EC422-48DE-48D2-AA42-1B3BD54A4435}"/>
              </a:ext>
            </a:extLst>
          </p:cNvPr>
          <p:cNvGrpSpPr/>
          <p:nvPr/>
        </p:nvGrpSpPr>
        <p:grpSpPr>
          <a:xfrm>
            <a:off x="721246" y="3186605"/>
            <a:ext cx="9355530" cy="1363664"/>
            <a:chOff x="1795536" y="620174"/>
            <a:chExt cx="9355530" cy="1363664"/>
          </a:xfrm>
        </p:grpSpPr>
        <p:sp>
          <p:nvSpPr>
            <p:cNvPr id="11" name="平行四辺形 10">
              <a:extLst>
                <a:ext uri="{FF2B5EF4-FFF2-40B4-BE49-F238E27FC236}">
                  <a16:creationId xmlns:a16="http://schemas.microsoft.com/office/drawing/2014/main" id="{210EBABA-7DC7-4F7C-85D6-C429B5A6B4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5536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B092B69E-008A-46C1-A4FC-ADBB06F46B64}"/>
                </a:ext>
              </a:extLst>
            </p:cNvPr>
            <p:cNvSpPr/>
            <p:nvPr/>
          </p:nvSpPr>
          <p:spPr>
            <a:xfrm>
              <a:off x="3161212" y="623223"/>
              <a:ext cx="7989854" cy="1360615"/>
            </a:xfrm>
            <a:prstGeom prst="roundRect">
              <a:avLst>
                <a:gd name="adj" fmla="val 3442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平行四辺形 12">
              <a:extLst>
                <a:ext uri="{FF2B5EF4-FFF2-40B4-BE49-F238E27FC236}">
                  <a16:creationId xmlns:a16="http://schemas.microsoft.com/office/drawing/2014/main" id="{44A73E84-E442-4881-BD7D-B2A07D3D8C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5379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平行四辺形 7">
            <a:extLst>
              <a:ext uri="{FF2B5EF4-FFF2-40B4-BE49-F238E27FC236}">
                <a16:creationId xmlns:a16="http://schemas.microsoft.com/office/drawing/2014/main" id="{2C76C16F-CA87-458E-AA42-E78F45B08CFE}"/>
              </a:ext>
            </a:extLst>
          </p:cNvPr>
          <p:cNvSpPr>
            <a:spLocks noChangeAspect="1"/>
          </p:cNvSpPr>
          <p:nvPr/>
        </p:nvSpPr>
        <p:spPr>
          <a:xfrm>
            <a:off x="1245121" y="301168"/>
            <a:ext cx="1293036" cy="1363664"/>
          </a:xfrm>
          <a:prstGeom prst="parallelogram">
            <a:avLst>
              <a:gd name="adj" fmla="val 25000"/>
            </a:avLst>
          </a:prstGeom>
          <a:noFill/>
          <a:ln w="38100">
            <a:gradFill flip="none" rotWithShape="1">
              <a:gsLst>
                <a:gs pos="0">
                  <a:schemeClr val="accent1">
                    <a:lumMod val="6000"/>
                    <a:lumOff val="94000"/>
                  </a:schemeClr>
                </a:gs>
                <a:gs pos="58000">
                  <a:schemeClr val="accent1">
                    <a:lumMod val="45000"/>
                    <a:lumOff val="55000"/>
                  </a:schemeClr>
                </a:gs>
                <a:gs pos="75000">
                  <a:schemeClr val="accent1">
                    <a:lumMod val="45000"/>
                    <a:lumOff val="55000"/>
                  </a:schemeClr>
                </a:gs>
                <a:gs pos="90000">
                  <a:schemeClr val="accent1">
                    <a:lumMod val="30000"/>
                    <a:lumOff val="70000"/>
                  </a:schemeClr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平行四辺形 9">
            <a:extLst>
              <a:ext uri="{FF2B5EF4-FFF2-40B4-BE49-F238E27FC236}">
                <a16:creationId xmlns:a16="http://schemas.microsoft.com/office/drawing/2014/main" id="{791D1889-2D9E-4D1F-9549-F56230F1A2E0}"/>
              </a:ext>
            </a:extLst>
          </p:cNvPr>
          <p:cNvSpPr>
            <a:spLocks noChangeAspect="1"/>
          </p:cNvSpPr>
          <p:nvPr/>
        </p:nvSpPr>
        <p:spPr>
          <a:xfrm>
            <a:off x="2314964" y="301168"/>
            <a:ext cx="1293036" cy="1363664"/>
          </a:xfrm>
          <a:prstGeom prst="parallelogram">
            <a:avLst>
              <a:gd name="adj" fmla="val 25000"/>
            </a:avLst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8000">
                  <a:srgbClr val="ABC0E4"/>
                </a:gs>
                <a:gs pos="75000">
                  <a:schemeClr val="accent1">
                    <a:lumMod val="45000"/>
                    <a:lumOff val="55000"/>
                  </a:schemeClr>
                </a:gs>
                <a:gs pos="9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F4118CF-3398-44D7-9F50-9BE9E147BA70}"/>
              </a:ext>
            </a:extLst>
          </p:cNvPr>
          <p:cNvSpPr/>
          <p:nvPr/>
        </p:nvSpPr>
        <p:spPr>
          <a:xfrm>
            <a:off x="2610797" y="301169"/>
            <a:ext cx="7989854" cy="1363664"/>
          </a:xfrm>
          <a:prstGeom prst="roundRect">
            <a:avLst>
              <a:gd name="adj" fmla="val 34423"/>
            </a:avLst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8000">
                  <a:schemeClr val="accent1">
                    <a:lumMod val="45000"/>
                    <a:lumOff val="55000"/>
                  </a:schemeClr>
                </a:gs>
                <a:gs pos="75000">
                  <a:schemeClr val="accent1">
                    <a:lumMod val="45000"/>
                    <a:lumOff val="55000"/>
                  </a:schemeClr>
                </a:gs>
                <a:gs pos="9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FF343418-73B5-46F7-8CFA-B183C1DE0060}"/>
              </a:ext>
            </a:extLst>
          </p:cNvPr>
          <p:cNvGrpSpPr/>
          <p:nvPr/>
        </p:nvGrpSpPr>
        <p:grpSpPr>
          <a:xfrm>
            <a:off x="2549114" y="325932"/>
            <a:ext cx="1199676" cy="1317447"/>
            <a:chOff x="2549114" y="325932"/>
            <a:chExt cx="1199676" cy="1317447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5F143AAC-5E4A-41FC-9A7C-964354748C31}"/>
                </a:ext>
              </a:extLst>
            </p:cNvPr>
            <p:cNvSpPr/>
            <p:nvPr/>
          </p:nvSpPr>
          <p:spPr>
            <a:xfrm>
              <a:off x="2653415" y="325932"/>
              <a:ext cx="1095375" cy="131744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0D8C232B-E236-48B0-BFC2-82E03281906C}"/>
                </a:ext>
              </a:extLst>
            </p:cNvPr>
            <p:cNvSpPr/>
            <p:nvPr/>
          </p:nvSpPr>
          <p:spPr>
            <a:xfrm>
              <a:off x="2549114" y="784860"/>
              <a:ext cx="165985" cy="8585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90255159-2813-43F8-8D27-34330C7E5731}"/>
                </a:ext>
              </a:extLst>
            </p:cNvPr>
            <p:cNvSpPr/>
            <p:nvPr/>
          </p:nvSpPr>
          <p:spPr>
            <a:xfrm>
              <a:off x="2570422" y="675661"/>
              <a:ext cx="165985" cy="307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50F9CBF5-7334-4500-8AFB-1B6C93E890A1}"/>
                </a:ext>
              </a:extLst>
            </p:cNvPr>
            <p:cNvSpPr/>
            <p:nvPr/>
          </p:nvSpPr>
          <p:spPr>
            <a:xfrm>
              <a:off x="2583419" y="629667"/>
              <a:ext cx="165985" cy="307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694E59E5-E4B4-42FB-B107-328F9CDCF524}"/>
                </a:ext>
              </a:extLst>
            </p:cNvPr>
            <p:cNvSpPr/>
            <p:nvPr/>
          </p:nvSpPr>
          <p:spPr>
            <a:xfrm>
              <a:off x="2610797" y="532718"/>
              <a:ext cx="165985" cy="307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1B5A2FEE-D619-43BD-816C-D3A5B62007D5}"/>
              </a:ext>
            </a:extLst>
          </p:cNvPr>
          <p:cNvGrpSpPr/>
          <p:nvPr/>
        </p:nvGrpSpPr>
        <p:grpSpPr>
          <a:xfrm>
            <a:off x="1245121" y="5190119"/>
            <a:ext cx="9355530" cy="1363664"/>
            <a:chOff x="1795536" y="620174"/>
            <a:chExt cx="9355530" cy="1363664"/>
          </a:xfrm>
        </p:grpSpPr>
        <p:sp>
          <p:nvSpPr>
            <p:cNvPr id="19" name="平行四辺形 18">
              <a:extLst>
                <a:ext uri="{FF2B5EF4-FFF2-40B4-BE49-F238E27FC236}">
                  <a16:creationId xmlns:a16="http://schemas.microsoft.com/office/drawing/2014/main" id="{6B8AF5AE-9F9D-4254-83D2-1C75F547A0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5536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0999D802-73A7-4EF6-82D4-9EB578C09E20}"/>
                </a:ext>
              </a:extLst>
            </p:cNvPr>
            <p:cNvSpPr/>
            <p:nvPr/>
          </p:nvSpPr>
          <p:spPr>
            <a:xfrm>
              <a:off x="3161212" y="623223"/>
              <a:ext cx="7989854" cy="1360615"/>
            </a:xfrm>
            <a:prstGeom prst="roundRect">
              <a:avLst>
                <a:gd name="adj" fmla="val 3442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平行四辺形 20">
              <a:extLst>
                <a:ext uri="{FF2B5EF4-FFF2-40B4-BE49-F238E27FC236}">
                  <a16:creationId xmlns:a16="http://schemas.microsoft.com/office/drawing/2014/main" id="{B5F3A7B2-4957-43C2-8240-18862F1236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5379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1869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5910AE6-139D-459C-8491-76971221E219}"/>
              </a:ext>
            </a:extLst>
          </p:cNvPr>
          <p:cNvSpPr/>
          <p:nvPr/>
        </p:nvSpPr>
        <p:spPr>
          <a:xfrm>
            <a:off x="2667000" y="0"/>
            <a:ext cx="6858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11000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1273963-2922-4E51-B3AE-19FAC4FBDCF0}"/>
              </a:ext>
            </a:extLst>
          </p:cNvPr>
          <p:cNvSpPr/>
          <p:nvPr/>
        </p:nvSpPr>
        <p:spPr>
          <a:xfrm>
            <a:off x="4156709" y="1055368"/>
            <a:ext cx="1781175" cy="178117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二等辺三角形 2">
            <a:extLst>
              <a:ext uri="{FF2B5EF4-FFF2-40B4-BE49-F238E27FC236}">
                <a16:creationId xmlns:a16="http://schemas.microsoft.com/office/drawing/2014/main" id="{A93A173C-FA45-4DB3-8B4E-23D782193987}"/>
              </a:ext>
            </a:extLst>
          </p:cNvPr>
          <p:cNvSpPr/>
          <p:nvPr/>
        </p:nvSpPr>
        <p:spPr>
          <a:xfrm rot="10800000">
            <a:off x="5937884" y="786140"/>
            <a:ext cx="1524000" cy="1313793"/>
          </a:xfrm>
          <a:prstGeom prst="triangl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3973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D9DE0305-7170-44F2-B809-32A6D123A9DF}"/>
              </a:ext>
            </a:extLst>
          </p:cNvPr>
          <p:cNvGrpSpPr/>
          <p:nvPr/>
        </p:nvGrpSpPr>
        <p:grpSpPr>
          <a:xfrm>
            <a:off x="3895725" y="911761"/>
            <a:ext cx="6459220" cy="4541520"/>
            <a:chOff x="3601720" y="735231"/>
            <a:chExt cx="6459220" cy="4541520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04F17138-FE7B-482C-8B0F-4382108AD001}"/>
                </a:ext>
              </a:extLst>
            </p:cNvPr>
            <p:cNvSpPr/>
            <p:nvPr/>
          </p:nvSpPr>
          <p:spPr>
            <a:xfrm>
              <a:off x="3601720" y="735231"/>
              <a:ext cx="6431280" cy="4541520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0"/>
                    <a:lumOff val="100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D0041205-7DB4-43B0-9E51-DA34D82DA784}"/>
                </a:ext>
              </a:extLst>
            </p:cNvPr>
            <p:cNvSpPr/>
            <p:nvPr/>
          </p:nvSpPr>
          <p:spPr>
            <a:xfrm>
              <a:off x="3615690" y="735231"/>
              <a:ext cx="6431280" cy="4541520"/>
            </a:xfrm>
            <a:prstGeom prst="roundRect">
              <a:avLst/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E93AB1DF-B830-41DA-96C9-143ABAE488C7}"/>
                </a:ext>
              </a:extLst>
            </p:cNvPr>
            <p:cNvSpPr/>
            <p:nvPr/>
          </p:nvSpPr>
          <p:spPr>
            <a:xfrm>
              <a:off x="3629660" y="735231"/>
              <a:ext cx="6431280" cy="4541520"/>
            </a:xfrm>
            <a:prstGeom prst="roundRect">
              <a:avLst/>
            </a:prstGeom>
            <a:noFill/>
            <a:ln w="635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8000">
                    <a:schemeClr val="tx1">
                      <a:lumMod val="85000"/>
                    </a:schemeClr>
                  </a:gs>
                  <a:gs pos="74000">
                    <a:schemeClr val="tx1">
                      <a:lumMod val="85000"/>
                    </a:schemeClr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1705AB7-7839-47CD-B47E-029E3583930D}"/>
              </a:ext>
            </a:extLst>
          </p:cNvPr>
          <p:cNvSpPr txBox="1"/>
          <p:nvPr/>
        </p:nvSpPr>
        <p:spPr>
          <a:xfrm>
            <a:off x="214630" y="1063476"/>
            <a:ext cx="340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絞り込み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1165F80-704D-41CE-A80B-CDD3D10D713A}"/>
              </a:ext>
            </a:extLst>
          </p:cNvPr>
          <p:cNvSpPr txBox="1"/>
          <p:nvPr/>
        </p:nvSpPr>
        <p:spPr>
          <a:xfrm>
            <a:off x="1482090" y="2167890"/>
            <a:ext cx="340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楽曲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68F76F6-D61C-454A-AB91-51EAEFCB8FFA}"/>
              </a:ext>
            </a:extLst>
          </p:cNvPr>
          <p:cNvSpPr txBox="1"/>
          <p:nvPr/>
        </p:nvSpPr>
        <p:spPr>
          <a:xfrm>
            <a:off x="689610" y="3595469"/>
            <a:ext cx="340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並び替え</a:t>
            </a:r>
          </a:p>
        </p:txBody>
      </p:sp>
    </p:spTree>
    <p:extLst>
      <p:ext uri="{BB962C8B-B14F-4D97-AF65-F5344CB8AC3E}">
        <p14:creationId xmlns:p14="http://schemas.microsoft.com/office/powerpoint/2010/main" val="13351512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D0041205-7DB4-43B0-9E51-DA34D82DA784}"/>
              </a:ext>
            </a:extLst>
          </p:cNvPr>
          <p:cNvSpPr/>
          <p:nvPr/>
        </p:nvSpPr>
        <p:spPr>
          <a:xfrm>
            <a:off x="3063240" y="907951"/>
            <a:ext cx="6431280" cy="4541520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04F17138-FE7B-482C-8B0F-4382108AD001}"/>
              </a:ext>
            </a:extLst>
          </p:cNvPr>
          <p:cNvSpPr/>
          <p:nvPr/>
        </p:nvSpPr>
        <p:spPr>
          <a:xfrm>
            <a:off x="3063240" y="907951"/>
            <a:ext cx="6431280" cy="4541520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93AB1DF-B830-41DA-96C9-143ABAE488C7}"/>
              </a:ext>
            </a:extLst>
          </p:cNvPr>
          <p:cNvSpPr/>
          <p:nvPr/>
        </p:nvSpPr>
        <p:spPr>
          <a:xfrm>
            <a:off x="3063240" y="907951"/>
            <a:ext cx="6431280" cy="4541520"/>
          </a:xfrm>
          <a:prstGeom prst="roundRect">
            <a:avLst/>
          </a:prstGeom>
          <a:noFill/>
          <a:ln w="635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8000">
                  <a:schemeClr val="tx1">
                    <a:lumMod val="85000"/>
                  </a:schemeClr>
                </a:gs>
                <a:gs pos="74000">
                  <a:schemeClr val="tx1">
                    <a:lumMod val="85000"/>
                  </a:schemeClr>
                </a:gs>
                <a:gs pos="100000">
                  <a:schemeClr val="tx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61F047F-292F-4028-B4E5-F97633BC9DE6}"/>
              </a:ext>
            </a:extLst>
          </p:cNvPr>
          <p:cNvSpPr txBox="1"/>
          <p:nvPr/>
        </p:nvSpPr>
        <p:spPr>
          <a:xfrm>
            <a:off x="-780939" y="1952952"/>
            <a:ext cx="314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絞り込み</a:t>
            </a:r>
            <a:endParaRPr kumimoji="1" lang="en-US" altLang="ja-JP" sz="4800" dirty="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CCF1432-290F-4C9C-91E7-BC1044693DAC}"/>
              </a:ext>
            </a:extLst>
          </p:cNvPr>
          <p:cNvSpPr txBox="1"/>
          <p:nvPr/>
        </p:nvSpPr>
        <p:spPr>
          <a:xfrm>
            <a:off x="-2868819" y="3258027"/>
            <a:ext cx="314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楽曲</a:t>
            </a:r>
            <a:endParaRPr kumimoji="1" lang="en-US" altLang="ja-JP" sz="4000" dirty="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F2BB1BF-5E0F-4062-85CE-176486BCBF54}"/>
              </a:ext>
            </a:extLst>
          </p:cNvPr>
          <p:cNvSpPr txBox="1"/>
          <p:nvPr/>
        </p:nvSpPr>
        <p:spPr>
          <a:xfrm>
            <a:off x="3398631" y="2448990"/>
            <a:ext cx="314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並び替え</a:t>
            </a:r>
            <a:endParaRPr kumimoji="1" lang="en-US" altLang="ja-JP" sz="4000" dirty="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5B88A0C-634E-4AB8-9E95-99E7AF787005}"/>
              </a:ext>
            </a:extLst>
          </p:cNvPr>
          <p:cNvSpPr txBox="1"/>
          <p:nvPr/>
        </p:nvSpPr>
        <p:spPr>
          <a:xfrm>
            <a:off x="-687594" y="5170210"/>
            <a:ext cx="314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昇順</a:t>
            </a:r>
            <a:r>
              <a:rPr kumimoji="1" lang="en-US" altLang="ja-JP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/</a:t>
            </a:r>
            <a:r>
              <a:rPr kumimoji="1" lang="ja-JP" altLang="en-US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降順</a:t>
            </a:r>
            <a:endParaRPr kumimoji="1" lang="en-US" altLang="ja-JP" sz="4000" dirty="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3AF82353-0AA6-4086-8232-8F8FE6485B03}"/>
              </a:ext>
            </a:extLst>
          </p:cNvPr>
          <p:cNvGrpSpPr/>
          <p:nvPr/>
        </p:nvGrpSpPr>
        <p:grpSpPr>
          <a:xfrm>
            <a:off x="3484803" y="2396576"/>
            <a:ext cx="3377006" cy="807798"/>
            <a:chOff x="3484803" y="2396576"/>
            <a:chExt cx="3377006" cy="807798"/>
          </a:xfrm>
        </p:grpSpPr>
        <p:cxnSp>
          <p:nvCxnSpPr>
            <p:cNvPr id="11" name="直線コネクタ 2">
              <a:extLst>
                <a:ext uri="{FF2B5EF4-FFF2-40B4-BE49-F238E27FC236}">
                  <a16:creationId xmlns:a16="http://schemas.microsoft.com/office/drawing/2014/main" id="{581E4168-C0E3-4DF0-AE12-2FE23AB4F6D1}"/>
                </a:ext>
              </a:extLst>
            </p:cNvPr>
            <p:cNvCxnSpPr>
              <a:cxnSpLocks/>
              <a:stCxn id="17" idx="7"/>
              <a:endCxn id="16" idx="7"/>
            </p:cNvCxnSpPr>
            <p:nvPr/>
          </p:nvCxnSpPr>
          <p:spPr>
            <a:xfrm flipH="1">
              <a:off x="3491498" y="2435600"/>
              <a:ext cx="807380" cy="745915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9FB10EE9-2856-4BFD-A45E-E00FB7312839}"/>
                </a:ext>
              </a:extLst>
            </p:cNvPr>
            <p:cNvCxnSpPr>
              <a:cxnSpLocks/>
              <a:stCxn id="16" idx="2"/>
              <a:endCxn id="18" idx="6"/>
            </p:cNvCxnSpPr>
            <p:nvPr/>
          </p:nvCxnSpPr>
          <p:spPr>
            <a:xfrm>
              <a:off x="3530522" y="3165350"/>
              <a:ext cx="3285568" cy="161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975CBF35-AB0E-4CD9-B386-F0455E1CE515}"/>
                </a:ext>
              </a:extLst>
            </p:cNvPr>
            <p:cNvSpPr/>
            <p:nvPr/>
          </p:nvSpPr>
          <p:spPr>
            <a:xfrm flipH="1" flipV="1">
              <a:off x="3484803" y="314249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40097616-E59B-40AD-BC8F-4EA87A0626D6}"/>
                </a:ext>
              </a:extLst>
            </p:cNvPr>
            <p:cNvSpPr/>
            <p:nvPr/>
          </p:nvSpPr>
          <p:spPr>
            <a:xfrm flipH="1" flipV="1">
              <a:off x="4292183" y="239657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D476822C-0DB5-4986-9A16-AEB373A3F1EB}"/>
                </a:ext>
              </a:extLst>
            </p:cNvPr>
            <p:cNvSpPr/>
            <p:nvPr/>
          </p:nvSpPr>
          <p:spPr>
            <a:xfrm flipH="1" flipV="1">
              <a:off x="6816090" y="315865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62738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61F047F-292F-4028-B4E5-F97633BC9DE6}"/>
              </a:ext>
            </a:extLst>
          </p:cNvPr>
          <p:cNvSpPr txBox="1"/>
          <p:nvPr/>
        </p:nvSpPr>
        <p:spPr>
          <a:xfrm>
            <a:off x="-780939" y="1952952"/>
            <a:ext cx="314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絞り込み</a:t>
            </a:r>
            <a:endParaRPr kumimoji="1" lang="en-US" altLang="ja-JP" sz="4800" dirty="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CCF1432-290F-4C9C-91E7-BC1044693DAC}"/>
              </a:ext>
            </a:extLst>
          </p:cNvPr>
          <p:cNvSpPr txBox="1"/>
          <p:nvPr/>
        </p:nvSpPr>
        <p:spPr>
          <a:xfrm>
            <a:off x="-2868819" y="3258027"/>
            <a:ext cx="314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楽曲</a:t>
            </a:r>
            <a:endParaRPr kumimoji="1" lang="en-US" altLang="ja-JP" sz="4000" dirty="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5B88A0C-634E-4AB8-9E95-99E7AF787005}"/>
              </a:ext>
            </a:extLst>
          </p:cNvPr>
          <p:cNvSpPr txBox="1"/>
          <p:nvPr/>
        </p:nvSpPr>
        <p:spPr>
          <a:xfrm>
            <a:off x="-687594" y="5170210"/>
            <a:ext cx="314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昇順</a:t>
            </a:r>
            <a:r>
              <a:rPr kumimoji="1" lang="en-US" altLang="ja-JP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/</a:t>
            </a:r>
            <a:r>
              <a:rPr kumimoji="1" lang="ja-JP" altLang="en-US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降順</a:t>
            </a:r>
            <a:endParaRPr kumimoji="1" lang="en-US" altLang="ja-JP" sz="4000" dirty="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07D90DBB-1BDD-4F49-86DB-A57930EFBB5E}"/>
              </a:ext>
            </a:extLst>
          </p:cNvPr>
          <p:cNvGrpSpPr/>
          <p:nvPr/>
        </p:nvGrpSpPr>
        <p:grpSpPr>
          <a:xfrm>
            <a:off x="4245076" y="1820019"/>
            <a:ext cx="4676073" cy="1927859"/>
            <a:chOff x="3820227" y="1158240"/>
            <a:chExt cx="6431280" cy="4541520"/>
          </a:xfrm>
        </p:grpSpPr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D0041205-7DB4-43B0-9E51-DA34D82DA784}"/>
                </a:ext>
              </a:extLst>
            </p:cNvPr>
            <p:cNvSpPr/>
            <p:nvPr/>
          </p:nvSpPr>
          <p:spPr>
            <a:xfrm>
              <a:off x="3820227" y="1158240"/>
              <a:ext cx="6431280" cy="4541520"/>
            </a:xfrm>
            <a:prstGeom prst="roundRect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04F17138-FE7B-482C-8B0F-4382108AD001}"/>
                </a:ext>
              </a:extLst>
            </p:cNvPr>
            <p:cNvSpPr/>
            <p:nvPr/>
          </p:nvSpPr>
          <p:spPr>
            <a:xfrm>
              <a:off x="3820227" y="1158240"/>
              <a:ext cx="6431280" cy="4541520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0"/>
                    <a:lumOff val="100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E93AB1DF-B830-41DA-96C9-143ABAE488C7}"/>
                </a:ext>
              </a:extLst>
            </p:cNvPr>
            <p:cNvSpPr/>
            <p:nvPr/>
          </p:nvSpPr>
          <p:spPr>
            <a:xfrm>
              <a:off x="3820227" y="1158240"/>
              <a:ext cx="6431280" cy="4541520"/>
            </a:xfrm>
            <a:prstGeom prst="roundRect">
              <a:avLst/>
            </a:prstGeom>
            <a:noFill/>
            <a:ln w="635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8000">
                    <a:schemeClr val="tx1">
                      <a:lumMod val="85000"/>
                    </a:schemeClr>
                  </a:gs>
                  <a:gs pos="74000">
                    <a:schemeClr val="tx1">
                      <a:lumMod val="85000"/>
                    </a:schemeClr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4BCA086-2B20-4DF3-8622-564595EC7CB4}"/>
              </a:ext>
            </a:extLst>
          </p:cNvPr>
          <p:cNvSpPr/>
          <p:nvPr/>
        </p:nvSpPr>
        <p:spPr>
          <a:xfrm>
            <a:off x="3935420" y="5439118"/>
            <a:ext cx="3909929" cy="623739"/>
          </a:xfrm>
          <a:prstGeom prst="rect">
            <a:avLst/>
          </a:prstGeom>
          <a:solidFill>
            <a:schemeClr val="bg1">
              <a:lumMod val="85000"/>
              <a:lumOff val="1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38052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1705AB7-7839-47CD-B47E-029E3583930D}"/>
              </a:ext>
            </a:extLst>
          </p:cNvPr>
          <p:cNvSpPr txBox="1"/>
          <p:nvPr/>
        </p:nvSpPr>
        <p:spPr>
          <a:xfrm>
            <a:off x="-121285" y="1386642"/>
            <a:ext cx="340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絞り込み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1165F80-704D-41CE-A80B-CDD3D10D713A}"/>
              </a:ext>
            </a:extLst>
          </p:cNvPr>
          <p:cNvSpPr txBox="1"/>
          <p:nvPr/>
        </p:nvSpPr>
        <p:spPr>
          <a:xfrm>
            <a:off x="790705" y="2167889"/>
            <a:ext cx="340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楽曲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68F76F6-D61C-454A-AB91-51EAEFCB8FFA}"/>
              </a:ext>
            </a:extLst>
          </p:cNvPr>
          <p:cNvSpPr txBox="1"/>
          <p:nvPr/>
        </p:nvSpPr>
        <p:spPr>
          <a:xfrm>
            <a:off x="689610" y="3595469"/>
            <a:ext cx="340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並び替え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6593D48A-A526-49BC-9645-2D374E1D9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542" y="-5026357"/>
            <a:ext cx="4210168" cy="4210168"/>
          </a:xfrm>
          <a:prstGeom prst="rect">
            <a:avLst/>
          </a:prstGeom>
        </p:spPr>
      </p:pic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280B35C7-3157-42B2-90A1-384526D52E70}"/>
              </a:ext>
            </a:extLst>
          </p:cNvPr>
          <p:cNvSpPr/>
          <p:nvPr/>
        </p:nvSpPr>
        <p:spPr>
          <a:xfrm>
            <a:off x="7476228" y="3618165"/>
            <a:ext cx="1110847" cy="1110846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D8BB90D9-2051-46BD-B904-0B10F7A988EA}"/>
              </a:ext>
            </a:extLst>
          </p:cNvPr>
          <p:cNvSpPr/>
          <p:nvPr/>
        </p:nvSpPr>
        <p:spPr>
          <a:xfrm>
            <a:off x="7446753" y="3595469"/>
            <a:ext cx="1110847" cy="111084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7D457ECF-6EA5-4C05-A860-739D42F4DFAA}"/>
              </a:ext>
            </a:extLst>
          </p:cNvPr>
          <p:cNvSpPr/>
          <p:nvPr/>
        </p:nvSpPr>
        <p:spPr>
          <a:xfrm>
            <a:off x="7459399" y="3598968"/>
            <a:ext cx="1107348" cy="1107348"/>
          </a:xfrm>
          <a:prstGeom prst="roundRect">
            <a:avLst/>
          </a:prstGeom>
          <a:noFill/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8A81507-A072-437C-B010-CFBA68A9A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1840" y="4398984"/>
            <a:ext cx="347050" cy="347050"/>
          </a:xfrm>
          <a:prstGeom prst="rect">
            <a:avLst/>
          </a:prstGeom>
          <a:noFill/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19792267-FB6D-4A19-88B4-D5470983910B}"/>
              </a:ext>
            </a:extLst>
          </p:cNvPr>
          <p:cNvSpPr/>
          <p:nvPr/>
        </p:nvSpPr>
        <p:spPr>
          <a:xfrm>
            <a:off x="4733028" y="2188577"/>
            <a:ext cx="1110847" cy="1110846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046BE351-76D2-44A0-8F78-732D76E6D2AF}"/>
              </a:ext>
            </a:extLst>
          </p:cNvPr>
          <p:cNvSpPr/>
          <p:nvPr/>
        </p:nvSpPr>
        <p:spPr>
          <a:xfrm>
            <a:off x="4703553" y="2165881"/>
            <a:ext cx="1110847" cy="111084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CD0ADF4D-DB83-45D8-9A18-B1AA72853A4A}"/>
              </a:ext>
            </a:extLst>
          </p:cNvPr>
          <p:cNvSpPr/>
          <p:nvPr/>
        </p:nvSpPr>
        <p:spPr>
          <a:xfrm>
            <a:off x="4716199" y="2169380"/>
            <a:ext cx="1107348" cy="1107348"/>
          </a:xfrm>
          <a:prstGeom prst="roundRect">
            <a:avLst/>
          </a:prstGeom>
          <a:noFill/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63027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142BE3D4-28BB-4283-8EA2-2CF93F502941}"/>
              </a:ext>
            </a:extLst>
          </p:cNvPr>
          <p:cNvGrpSpPr/>
          <p:nvPr/>
        </p:nvGrpSpPr>
        <p:grpSpPr>
          <a:xfrm>
            <a:off x="511968" y="1209675"/>
            <a:ext cx="629602" cy="1333499"/>
            <a:chOff x="4036218" y="2783682"/>
            <a:chExt cx="629602" cy="1333499"/>
          </a:xfrm>
        </p:grpSpPr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3251487B-E3ED-4D29-B6B5-5EB1B6A0EEFA}"/>
                </a:ext>
              </a:extLst>
            </p:cNvPr>
            <p:cNvCxnSpPr/>
            <p:nvPr/>
          </p:nvCxnSpPr>
          <p:spPr>
            <a:xfrm>
              <a:off x="4095750" y="3267075"/>
              <a:ext cx="0" cy="828675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0D2DD16B-C9AC-4D26-A5AE-6DBDC163AF05}"/>
                </a:ext>
              </a:extLst>
            </p:cNvPr>
            <p:cNvSpPr/>
            <p:nvPr/>
          </p:nvSpPr>
          <p:spPr>
            <a:xfrm>
              <a:off x="4036219" y="3106103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E50465E6-F6C8-402C-8FE1-E46A2E2CA712}"/>
                </a:ext>
              </a:extLst>
            </p:cNvPr>
            <p:cNvSpPr/>
            <p:nvPr/>
          </p:nvSpPr>
          <p:spPr>
            <a:xfrm>
              <a:off x="4036219" y="2945131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A0F5422B-9D51-4751-8F12-ECF998364390}"/>
                </a:ext>
              </a:extLst>
            </p:cNvPr>
            <p:cNvSpPr/>
            <p:nvPr/>
          </p:nvSpPr>
          <p:spPr>
            <a:xfrm>
              <a:off x="4036218" y="2783682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EC263CE3-4FAC-4D02-B49C-DBC801D9AA56}"/>
                </a:ext>
              </a:extLst>
            </p:cNvPr>
            <p:cNvCxnSpPr/>
            <p:nvPr/>
          </p:nvCxnSpPr>
          <p:spPr>
            <a:xfrm flipV="1">
              <a:off x="4606290" y="2786062"/>
              <a:ext cx="0" cy="828000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02A457DE-E5A9-430D-9975-BA8660FD4F2F}"/>
                </a:ext>
              </a:extLst>
            </p:cNvPr>
            <p:cNvSpPr/>
            <p:nvPr/>
          </p:nvSpPr>
          <p:spPr>
            <a:xfrm>
              <a:off x="4546759" y="3681412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C29007C5-E1F2-480C-99C5-60E96F98057D}"/>
                </a:ext>
              </a:extLst>
            </p:cNvPr>
            <p:cNvSpPr/>
            <p:nvPr/>
          </p:nvSpPr>
          <p:spPr>
            <a:xfrm>
              <a:off x="4546759" y="3839766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4EE99453-0983-4196-80B1-834CDA8FBF72}"/>
                </a:ext>
              </a:extLst>
            </p:cNvPr>
            <p:cNvSpPr/>
            <p:nvPr/>
          </p:nvSpPr>
          <p:spPr>
            <a:xfrm>
              <a:off x="4546759" y="3998120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39839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2482003-736E-4E6A-8763-8F41E7EDB2F0}"/>
              </a:ext>
            </a:extLst>
          </p:cNvPr>
          <p:cNvGrpSpPr/>
          <p:nvPr/>
        </p:nvGrpSpPr>
        <p:grpSpPr>
          <a:xfrm>
            <a:off x="1083468" y="1160620"/>
            <a:ext cx="496252" cy="1370648"/>
            <a:chOff x="1083468" y="1160620"/>
            <a:chExt cx="496252" cy="1370648"/>
          </a:xfrm>
        </p:grpSpPr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3251487B-E3ED-4D29-B6B5-5EB1B6A0EEFA}"/>
                </a:ext>
              </a:extLst>
            </p:cNvPr>
            <p:cNvCxnSpPr/>
            <p:nvPr/>
          </p:nvCxnSpPr>
          <p:spPr>
            <a:xfrm>
              <a:off x="1143000" y="1702593"/>
              <a:ext cx="0" cy="828675"/>
            </a:xfrm>
            <a:prstGeom prst="straightConnector1">
              <a:avLst/>
            </a:prstGeom>
            <a:ln w="1270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0D2DD16B-C9AC-4D26-A5AE-6DBDC163AF05}"/>
                </a:ext>
              </a:extLst>
            </p:cNvPr>
            <p:cNvSpPr/>
            <p:nvPr/>
          </p:nvSpPr>
          <p:spPr>
            <a:xfrm>
              <a:off x="1083469" y="1541621"/>
              <a:ext cx="119061" cy="11906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E50465E6-F6C8-402C-8FE1-E46A2E2CA712}"/>
                </a:ext>
              </a:extLst>
            </p:cNvPr>
            <p:cNvSpPr/>
            <p:nvPr/>
          </p:nvSpPr>
          <p:spPr>
            <a:xfrm>
              <a:off x="1083469" y="1380649"/>
              <a:ext cx="119061" cy="11906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A0F5422B-9D51-4751-8F12-ECF998364390}"/>
                </a:ext>
              </a:extLst>
            </p:cNvPr>
            <p:cNvSpPr/>
            <p:nvPr/>
          </p:nvSpPr>
          <p:spPr>
            <a:xfrm>
              <a:off x="1083468" y="1219200"/>
              <a:ext cx="119061" cy="11906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EC263CE3-4FAC-4D02-B49C-DBC801D9AA56}"/>
                </a:ext>
              </a:extLst>
            </p:cNvPr>
            <p:cNvCxnSpPr/>
            <p:nvPr/>
          </p:nvCxnSpPr>
          <p:spPr>
            <a:xfrm flipV="1">
              <a:off x="1520190" y="1160620"/>
              <a:ext cx="0" cy="82800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02A457DE-E5A9-430D-9975-BA8660FD4F2F}"/>
                </a:ext>
              </a:extLst>
            </p:cNvPr>
            <p:cNvSpPr/>
            <p:nvPr/>
          </p:nvSpPr>
          <p:spPr>
            <a:xfrm>
              <a:off x="1460659" y="2055970"/>
              <a:ext cx="119061" cy="11906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C29007C5-E1F2-480C-99C5-60E96F98057D}"/>
                </a:ext>
              </a:extLst>
            </p:cNvPr>
            <p:cNvSpPr/>
            <p:nvPr/>
          </p:nvSpPr>
          <p:spPr>
            <a:xfrm>
              <a:off x="1460659" y="2214324"/>
              <a:ext cx="119061" cy="11906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4EE99453-0983-4196-80B1-834CDA8FBF72}"/>
                </a:ext>
              </a:extLst>
            </p:cNvPr>
            <p:cNvSpPr/>
            <p:nvPr/>
          </p:nvSpPr>
          <p:spPr>
            <a:xfrm>
              <a:off x="1460659" y="2372678"/>
              <a:ext cx="119061" cy="11906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19DF9486-701D-42C6-AEC4-0E606730CA80}"/>
              </a:ext>
            </a:extLst>
          </p:cNvPr>
          <p:cNvGrpSpPr/>
          <p:nvPr/>
        </p:nvGrpSpPr>
        <p:grpSpPr>
          <a:xfrm rot="10800000">
            <a:off x="2371249" y="1160620"/>
            <a:ext cx="496252" cy="1370648"/>
            <a:chOff x="1083468" y="1160620"/>
            <a:chExt cx="496252" cy="1370648"/>
          </a:xfrm>
        </p:grpSpPr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C23FD597-9A90-4FE5-8953-3A27CF24DB6D}"/>
                </a:ext>
              </a:extLst>
            </p:cNvPr>
            <p:cNvCxnSpPr/>
            <p:nvPr/>
          </p:nvCxnSpPr>
          <p:spPr>
            <a:xfrm>
              <a:off x="1143000" y="1702593"/>
              <a:ext cx="0" cy="828675"/>
            </a:xfrm>
            <a:prstGeom prst="straightConnector1">
              <a:avLst/>
            </a:prstGeom>
            <a:ln w="1270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32B599C1-E68B-4BE4-9148-F924B001AF4F}"/>
                </a:ext>
              </a:extLst>
            </p:cNvPr>
            <p:cNvSpPr/>
            <p:nvPr/>
          </p:nvSpPr>
          <p:spPr>
            <a:xfrm>
              <a:off x="1083469" y="1541621"/>
              <a:ext cx="119061" cy="11906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30BA07FA-0CE4-45DA-8947-12DD836C327F}"/>
                </a:ext>
              </a:extLst>
            </p:cNvPr>
            <p:cNvSpPr/>
            <p:nvPr/>
          </p:nvSpPr>
          <p:spPr>
            <a:xfrm>
              <a:off x="1083469" y="1380649"/>
              <a:ext cx="119061" cy="11906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ADA487C6-AEF6-4468-AC9B-9C94C65DA913}"/>
                </a:ext>
              </a:extLst>
            </p:cNvPr>
            <p:cNvSpPr/>
            <p:nvPr/>
          </p:nvSpPr>
          <p:spPr>
            <a:xfrm>
              <a:off x="1083468" y="1219200"/>
              <a:ext cx="119061" cy="11906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C6B50351-B468-4284-8C3D-DD189D3ECCC7}"/>
                </a:ext>
              </a:extLst>
            </p:cNvPr>
            <p:cNvCxnSpPr/>
            <p:nvPr/>
          </p:nvCxnSpPr>
          <p:spPr>
            <a:xfrm flipV="1">
              <a:off x="1520190" y="1160620"/>
              <a:ext cx="0" cy="82800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0DEC1EB8-D0D4-4D2D-8498-7852479C843B}"/>
                </a:ext>
              </a:extLst>
            </p:cNvPr>
            <p:cNvSpPr/>
            <p:nvPr/>
          </p:nvSpPr>
          <p:spPr>
            <a:xfrm>
              <a:off x="1460659" y="2055970"/>
              <a:ext cx="119061" cy="11906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CD2AC175-695B-4662-99F6-E76677540CBE}"/>
                </a:ext>
              </a:extLst>
            </p:cNvPr>
            <p:cNvSpPr/>
            <p:nvPr/>
          </p:nvSpPr>
          <p:spPr>
            <a:xfrm>
              <a:off x="1460659" y="2214324"/>
              <a:ext cx="119061" cy="11906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DE911609-DE97-42EA-8DBF-0B2C1E0BD71C}"/>
                </a:ext>
              </a:extLst>
            </p:cNvPr>
            <p:cNvSpPr/>
            <p:nvPr/>
          </p:nvSpPr>
          <p:spPr>
            <a:xfrm>
              <a:off x="1460659" y="2372678"/>
              <a:ext cx="119061" cy="11906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F1BAFA2-7D6C-4C88-8194-C0E435D42AC8}"/>
              </a:ext>
            </a:extLst>
          </p:cNvPr>
          <p:cNvGrpSpPr/>
          <p:nvPr/>
        </p:nvGrpSpPr>
        <p:grpSpPr>
          <a:xfrm>
            <a:off x="3599494" y="1193956"/>
            <a:ext cx="496252" cy="1370648"/>
            <a:chOff x="5485924" y="1259680"/>
            <a:chExt cx="496252" cy="1370648"/>
          </a:xfrm>
        </p:grpSpPr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9615279B-94CB-4DFC-97B1-04B6CD43C05F}"/>
                </a:ext>
              </a:extLst>
            </p:cNvPr>
            <p:cNvCxnSpPr/>
            <p:nvPr/>
          </p:nvCxnSpPr>
          <p:spPr>
            <a:xfrm rot="10800000">
              <a:off x="5922644" y="1259680"/>
              <a:ext cx="0" cy="828675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556F09E3-2126-433D-937F-F71B37418CBF}"/>
                </a:ext>
              </a:extLst>
            </p:cNvPr>
            <p:cNvSpPr/>
            <p:nvPr/>
          </p:nvSpPr>
          <p:spPr>
            <a:xfrm rot="10800000">
              <a:off x="5863114" y="2130266"/>
              <a:ext cx="119061" cy="1190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57258326-F234-4281-88A4-E1E0A094FA8A}"/>
                </a:ext>
              </a:extLst>
            </p:cNvPr>
            <p:cNvSpPr/>
            <p:nvPr/>
          </p:nvSpPr>
          <p:spPr>
            <a:xfrm rot="10800000">
              <a:off x="5863114" y="2291238"/>
              <a:ext cx="119061" cy="1190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A48A2B92-E95A-4287-8441-3FB60AF05CB3}"/>
                </a:ext>
              </a:extLst>
            </p:cNvPr>
            <p:cNvSpPr/>
            <p:nvPr/>
          </p:nvSpPr>
          <p:spPr>
            <a:xfrm rot="10800000">
              <a:off x="5863115" y="2452687"/>
              <a:ext cx="119061" cy="1190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839CAC12-4D0F-4F02-AA83-8F668347F66B}"/>
                </a:ext>
              </a:extLst>
            </p:cNvPr>
            <p:cNvCxnSpPr/>
            <p:nvPr/>
          </p:nvCxnSpPr>
          <p:spPr>
            <a:xfrm rot="10800000" flipV="1">
              <a:off x="5545454" y="1802328"/>
              <a:ext cx="0" cy="82800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9400217A-CF2D-4854-A669-B29279E13875}"/>
                </a:ext>
              </a:extLst>
            </p:cNvPr>
            <p:cNvSpPr/>
            <p:nvPr/>
          </p:nvSpPr>
          <p:spPr>
            <a:xfrm rot="10800000">
              <a:off x="5485924" y="1615917"/>
              <a:ext cx="119061" cy="1190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8230508F-4799-4C06-8C8D-A8C0FFC865EC}"/>
                </a:ext>
              </a:extLst>
            </p:cNvPr>
            <p:cNvSpPr/>
            <p:nvPr/>
          </p:nvSpPr>
          <p:spPr>
            <a:xfrm rot="10800000">
              <a:off x="5485924" y="1457563"/>
              <a:ext cx="119061" cy="1190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5663743E-33B6-4D02-8CC5-A8C5B5BD485B}"/>
                </a:ext>
              </a:extLst>
            </p:cNvPr>
            <p:cNvSpPr/>
            <p:nvPr/>
          </p:nvSpPr>
          <p:spPr>
            <a:xfrm rot="10800000">
              <a:off x="5485924" y="1299209"/>
              <a:ext cx="119061" cy="1190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21561E87-A16E-473A-89A0-053512DFB771}"/>
              </a:ext>
            </a:extLst>
          </p:cNvPr>
          <p:cNvSpPr/>
          <p:nvPr/>
        </p:nvSpPr>
        <p:spPr>
          <a:xfrm>
            <a:off x="7105165" y="1889003"/>
            <a:ext cx="1628775" cy="1628775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85000"/>
                </a:schemeClr>
              </a:gs>
              <a:gs pos="83000">
                <a:schemeClr val="tx1">
                  <a:lumMod val="75000"/>
                </a:schemeClr>
              </a:gs>
              <a:gs pos="98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2" name="図 41">
            <a:extLst>
              <a:ext uri="{FF2B5EF4-FFF2-40B4-BE49-F238E27FC236}">
                <a16:creationId xmlns:a16="http://schemas.microsoft.com/office/drawing/2014/main" id="{59F94177-E3CF-4B07-B3CD-D91B9ED04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895" y="3675695"/>
            <a:ext cx="1152439" cy="2146342"/>
          </a:xfrm>
          <a:prstGeom prst="rect">
            <a:avLst/>
          </a:prstGeom>
        </p:spPr>
      </p:pic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016228FC-040D-4EC4-ABD1-EE0B45B1578D}"/>
              </a:ext>
            </a:extLst>
          </p:cNvPr>
          <p:cNvSpPr/>
          <p:nvPr/>
        </p:nvSpPr>
        <p:spPr>
          <a:xfrm>
            <a:off x="8552965" y="4032128"/>
            <a:ext cx="1628775" cy="162877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C7B22AD2-41FA-4D79-8E9E-1C82D6A0508A}"/>
              </a:ext>
            </a:extLst>
          </p:cNvPr>
          <p:cNvSpPr/>
          <p:nvPr/>
        </p:nvSpPr>
        <p:spPr>
          <a:xfrm>
            <a:off x="9420225" y="1889003"/>
            <a:ext cx="1628775" cy="1628775"/>
          </a:xfrm>
          <a:prstGeom prst="roundRect">
            <a:avLst/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85EB04C4-67B4-4783-AE9A-4773B629E2F4}"/>
              </a:ext>
            </a:extLst>
          </p:cNvPr>
          <p:cNvGrpSpPr/>
          <p:nvPr/>
        </p:nvGrpSpPr>
        <p:grpSpPr>
          <a:xfrm>
            <a:off x="5504491" y="1160620"/>
            <a:ext cx="629602" cy="1333499"/>
            <a:chOff x="4036218" y="2783682"/>
            <a:chExt cx="629602" cy="1333499"/>
          </a:xfrm>
        </p:grpSpPr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E6AB23D1-32A1-43E5-9E76-78D03A7AC9D2}"/>
                </a:ext>
              </a:extLst>
            </p:cNvPr>
            <p:cNvCxnSpPr/>
            <p:nvPr/>
          </p:nvCxnSpPr>
          <p:spPr>
            <a:xfrm>
              <a:off x="4095750" y="3267075"/>
              <a:ext cx="0" cy="828675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E3836D5E-EC79-42E1-8116-B24347492911}"/>
                </a:ext>
              </a:extLst>
            </p:cNvPr>
            <p:cNvSpPr/>
            <p:nvPr/>
          </p:nvSpPr>
          <p:spPr>
            <a:xfrm>
              <a:off x="4036219" y="3106103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F617029D-E519-4215-AE6C-7A6709C66563}"/>
                </a:ext>
              </a:extLst>
            </p:cNvPr>
            <p:cNvSpPr/>
            <p:nvPr/>
          </p:nvSpPr>
          <p:spPr>
            <a:xfrm>
              <a:off x="4036219" y="2945131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2625BF6B-93E3-4539-BC04-FF07577FB94E}"/>
                </a:ext>
              </a:extLst>
            </p:cNvPr>
            <p:cNvSpPr/>
            <p:nvPr/>
          </p:nvSpPr>
          <p:spPr>
            <a:xfrm>
              <a:off x="4036218" y="2783682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B5B6401A-72BF-4891-AA54-51424A09E550}"/>
                </a:ext>
              </a:extLst>
            </p:cNvPr>
            <p:cNvCxnSpPr/>
            <p:nvPr/>
          </p:nvCxnSpPr>
          <p:spPr>
            <a:xfrm flipV="1">
              <a:off x="4606290" y="2786062"/>
              <a:ext cx="0" cy="828000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楕円 50">
              <a:extLst>
                <a:ext uri="{FF2B5EF4-FFF2-40B4-BE49-F238E27FC236}">
                  <a16:creationId xmlns:a16="http://schemas.microsoft.com/office/drawing/2014/main" id="{5B5909A6-9CAE-48A2-89E5-0424E9C38B37}"/>
                </a:ext>
              </a:extLst>
            </p:cNvPr>
            <p:cNvSpPr/>
            <p:nvPr/>
          </p:nvSpPr>
          <p:spPr>
            <a:xfrm>
              <a:off x="4546759" y="3681412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082FBDCE-0BB7-4BF7-B8C5-A2130F628EBB}"/>
                </a:ext>
              </a:extLst>
            </p:cNvPr>
            <p:cNvSpPr/>
            <p:nvPr/>
          </p:nvSpPr>
          <p:spPr>
            <a:xfrm>
              <a:off x="4546759" y="3839766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楕円 52">
              <a:extLst>
                <a:ext uri="{FF2B5EF4-FFF2-40B4-BE49-F238E27FC236}">
                  <a16:creationId xmlns:a16="http://schemas.microsoft.com/office/drawing/2014/main" id="{FBCE65A3-7AA9-40C5-9828-9B6000BA4853}"/>
                </a:ext>
              </a:extLst>
            </p:cNvPr>
            <p:cNvSpPr/>
            <p:nvPr/>
          </p:nvSpPr>
          <p:spPr>
            <a:xfrm>
              <a:off x="4546759" y="3998120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82254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6AA37CFB-4A9C-4121-A345-1D9E2A79AD16}"/>
              </a:ext>
            </a:extLst>
          </p:cNvPr>
          <p:cNvCxnSpPr>
            <a:cxnSpLocks/>
          </p:cNvCxnSpPr>
          <p:nvPr/>
        </p:nvCxnSpPr>
        <p:spPr>
          <a:xfrm>
            <a:off x="1940560" y="5200650"/>
            <a:ext cx="10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36817586-1F1F-4E30-8D1F-C2FB255F4E7C}"/>
              </a:ext>
            </a:extLst>
          </p:cNvPr>
          <p:cNvCxnSpPr>
            <a:cxnSpLocks/>
          </p:cNvCxnSpPr>
          <p:nvPr/>
        </p:nvCxnSpPr>
        <p:spPr>
          <a:xfrm flipV="1">
            <a:off x="2999986" y="4120650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FB8FD131-F81A-4F40-8353-9B44D7FE2570}"/>
              </a:ext>
            </a:extLst>
          </p:cNvPr>
          <p:cNvCxnSpPr>
            <a:cxnSpLocks/>
          </p:cNvCxnSpPr>
          <p:nvPr/>
        </p:nvCxnSpPr>
        <p:spPr>
          <a:xfrm>
            <a:off x="2984746" y="4139700"/>
            <a:ext cx="10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4D8B381B-B100-425C-A397-0339F136146E}"/>
              </a:ext>
            </a:extLst>
          </p:cNvPr>
          <p:cNvCxnSpPr>
            <a:cxnSpLocks/>
          </p:cNvCxnSpPr>
          <p:nvPr/>
        </p:nvCxnSpPr>
        <p:spPr>
          <a:xfrm flipV="1">
            <a:off x="4047601" y="3078615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DD86522-9E01-4F60-B1A0-06D58BEC2D2C}"/>
              </a:ext>
            </a:extLst>
          </p:cNvPr>
          <p:cNvCxnSpPr>
            <a:cxnSpLocks/>
          </p:cNvCxnSpPr>
          <p:nvPr/>
        </p:nvCxnSpPr>
        <p:spPr>
          <a:xfrm>
            <a:off x="4028551" y="3095760"/>
            <a:ext cx="10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矢印: 右 17">
            <a:extLst>
              <a:ext uri="{FF2B5EF4-FFF2-40B4-BE49-F238E27FC236}">
                <a16:creationId xmlns:a16="http://schemas.microsoft.com/office/drawing/2014/main" id="{F2622D0C-7F7C-4AF8-806C-421867FC6B73}"/>
              </a:ext>
            </a:extLst>
          </p:cNvPr>
          <p:cNvSpPr/>
          <p:nvPr/>
        </p:nvSpPr>
        <p:spPr>
          <a:xfrm rot="16200000">
            <a:off x="2031119" y="3055622"/>
            <a:ext cx="898882" cy="746756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28F3CF80-2015-4EF9-817C-C139E5DC3874}"/>
              </a:ext>
            </a:extLst>
          </p:cNvPr>
          <p:cNvSpPr/>
          <p:nvPr/>
        </p:nvSpPr>
        <p:spPr>
          <a:xfrm rot="5400000">
            <a:off x="4119110" y="4377831"/>
            <a:ext cx="898882" cy="746756"/>
          </a:xfrm>
          <a:prstGeom prst="rightArrow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二等辺三角形 1">
            <a:extLst>
              <a:ext uri="{FF2B5EF4-FFF2-40B4-BE49-F238E27FC236}">
                <a16:creationId xmlns:a16="http://schemas.microsoft.com/office/drawing/2014/main" id="{0341448F-42C3-47BA-9F04-761A8A8CFC49}"/>
              </a:ext>
            </a:extLst>
          </p:cNvPr>
          <p:cNvSpPr/>
          <p:nvPr/>
        </p:nvSpPr>
        <p:spPr>
          <a:xfrm rot="10800000">
            <a:off x="8960775" y="2406680"/>
            <a:ext cx="1079975" cy="931013"/>
          </a:xfrm>
          <a:prstGeom prst="triangl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FED15AB-CB3A-4119-A91F-7655083F0FFE}"/>
              </a:ext>
            </a:extLst>
          </p:cNvPr>
          <p:cNvSpPr txBox="1"/>
          <p:nvPr/>
        </p:nvSpPr>
        <p:spPr>
          <a:xfrm>
            <a:off x="7411874" y="2456688"/>
            <a:ext cx="2609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昇順</a:t>
            </a:r>
          </a:p>
        </p:txBody>
      </p:sp>
    </p:spTree>
    <p:extLst>
      <p:ext uri="{BB962C8B-B14F-4D97-AF65-F5344CB8AC3E}">
        <p14:creationId xmlns:p14="http://schemas.microsoft.com/office/powerpoint/2010/main" val="8865361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7C6DE083-5686-4EAE-9672-047006312D58}"/>
              </a:ext>
            </a:extLst>
          </p:cNvPr>
          <p:cNvSpPr/>
          <p:nvPr/>
        </p:nvSpPr>
        <p:spPr>
          <a:xfrm>
            <a:off x="3571874" y="914059"/>
            <a:ext cx="457200" cy="4878000"/>
          </a:xfrm>
          <a:prstGeom prst="roundRect">
            <a:avLst>
              <a:gd name="adj" fmla="val 50000"/>
            </a:avLst>
          </a:prstGeom>
          <a:noFill/>
          <a:ln w="508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F7ED5C9-FE0B-4704-9EB7-5F004276B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914059"/>
            <a:ext cx="457264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937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510EC422-48DE-48D2-AA42-1B3BD54A4435}"/>
              </a:ext>
            </a:extLst>
          </p:cNvPr>
          <p:cNvGrpSpPr/>
          <p:nvPr/>
        </p:nvGrpSpPr>
        <p:grpSpPr>
          <a:xfrm>
            <a:off x="721246" y="3186605"/>
            <a:ext cx="9355530" cy="1363664"/>
            <a:chOff x="1795536" y="620174"/>
            <a:chExt cx="9355530" cy="1363664"/>
          </a:xfrm>
        </p:grpSpPr>
        <p:sp>
          <p:nvSpPr>
            <p:cNvPr id="11" name="平行四辺形 10">
              <a:extLst>
                <a:ext uri="{FF2B5EF4-FFF2-40B4-BE49-F238E27FC236}">
                  <a16:creationId xmlns:a16="http://schemas.microsoft.com/office/drawing/2014/main" id="{210EBABA-7DC7-4F7C-85D6-C429B5A6B4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5536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B092B69E-008A-46C1-A4FC-ADBB06F46B64}"/>
                </a:ext>
              </a:extLst>
            </p:cNvPr>
            <p:cNvSpPr/>
            <p:nvPr/>
          </p:nvSpPr>
          <p:spPr>
            <a:xfrm>
              <a:off x="3161212" y="623223"/>
              <a:ext cx="7989854" cy="1360615"/>
            </a:xfrm>
            <a:prstGeom prst="roundRect">
              <a:avLst>
                <a:gd name="adj" fmla="val 3442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平行四辺形 12">
              <a:extLst>
                <a:ext uri="{FF2B5EF4-FFF2-40B4-BE49-F238E27FC236}">
                  <a16:creationId xmlns:a16="http://schemas.microsoft.com/office/drawing/2014/main" id="{44A73E84-E442-4881-BD7D-B2A07D3D8C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5379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平行四辺形 7">
            <a:extLst>
              <a:ext uri="{FF2B5EF4-FFF2-40B4-BE49-F238E27FC236}">
                <a16:creationId xmlns:a16="http://schemas.microsoft.com/office/drawing/2014/main" id="{2C76C16F-CA87-458E-AA42-E78F45B08CFE}"/>
              </a:ext>
            </a:extLst>
          </p:cNvPr>
          <p:cNvSpPr>
            <a:spLocks noChangeAspect="1"/>
          </p:cNvSpPr>
          <p:nvPr/>
        </p:nvSpPr>
        <p:spPr>
          <a:xfrm>
            <a:off x="1245121" y="301168"/>
            <a:ext cx="1293036" cy="1363664"/>
          </a:xfrm>
          <a:prstGeom prst="parallelogram">
            <a:avLst>
              <a:gd name="adj" fmla="val 25000"/>
            </a:avLst>
          </a:prstGeom>
          <a:noFill/>
          <a:ln w="38100">
            <a:gradFill flip="none" rotWithShape="1">
              <a:gsLst>
                <a:gs pos="0">
                  <a:schemeClr val="accent1">
                    <a:lumMod val="6000"/>
                    <a:lumOff val="94000"/>
                  </a:schemeClr>
                </a:gs>
                <a:gs pos="58000">
                  <a:schemeClr val="accent1">
                    <a:lumMod val="45000"/>
                    <a:lumOff val="55000"/>
                  </a:schemeClr>
                </a:gs>
                <a:gs pos="75000">
                  <a:schemeClr val="accent1">
                    <a:lumMod val="45000"/>
                    <a:lumOff val="55000"/>
                  </a:schemeClr>
                </a:gs>
                <a:gs pos="90000">
                  <a:schemeClr val="accent1">
                    <a:lumMod val="30000"/>
                    <a:lumOff val="70000"/>
                  </a:schemeClr>
                </a:gs>
              </a:gsLst>
              <a:lin ang="8100000" scaled="1"/>
              <a:tileRect/>
            </a:gra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平行四辺形 9">
            <a:extLst>
              <a:ext uri="{FF2B5EF4-FFF2-40B4-BE49-F238E27FC236}">
                <a16:creationId xmlns:a16="http://schemas.microsoft.com/office/drawing/2014/main" id="{791D1889-2D9E-4D1F-9549-F56230F1A2E0}"/>
              </a:ext>
            </a:extLst>
          </p:cNvPr>
          <p:cNvSpPr>
            <a:spLocks noChangeAspect="1"/>
          </p:cNvSpPr>
          <p:nvPr/>
        </p:nvSpPr>
        <p:spPr>
          <a:xfrm>
            <a:off x="2314964" y="301168"/>
            <a:ext cx="1293036" cy="1363664"/>
          </a:xfrm>
          <a:prstGeom prst="parallelogram">
            <a:avLst>
              <a:gd name="adj" fmla="val 25000"/>
            </a:avLst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8000">
                  <a:srgbClr val="ABC0E4"/>
                </a:gs>
                <a:gs pos="75000">
                  <a:schemeClr val="accent1">
                    <a:lumMod val="45000"/>
                    <a:lumOff val="55000"/>
                  </a:schemeClr>
                </a:gs>
                <a:gs pos="9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F4118CF-3398-44D7-9F50-9BE9E147BA70}"/>
              </a:ext>
            </a:extLst>
          </p:cNvPr>
          <p:cNvSpPr/>
          <p:nvPr/>
        </p:nvSpPr>
        <p:spPr>
          <a:xfrm>
            <a:off x="2610797" y="301169"/>
            <a:ext cx="7989854" cy="1363664"/>
          </a:xfrm>
          <a:prstGeom prst="roundRect">
            <a:avLst>
              <a:gd name="adj" fmla="val 34423"/>
            </a:avLst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8000">
                  <a:schemeClr val="accent1">
                    <a:lumMod val="45000"/>
                    <a:lumOff val="55000"/>
                  </a:schemeClr>
                </a:gs>
                <a:gs pos="75000">
                  <a:schemeClr val="accent1">
                    <a:lumMod val="45000"/>
                    <a:lumOff val="55000"/>
                  </a:schemeClr>
                </a:gs>
                <a:gs pos="9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FF343418-73B5-46F7-8CFA-B183C1DE0060}"/>
              </a:ext>
            </a:extLst>
          </p:cNvPr>
          <p:cNvGrpSpPr/>
          <p:nvPr/>
        </p:nvGrpSpPr>
        <p:grpSpPr>
          <a:xfrm>
            <a:off x="2549114" y="325932"/>
            <a:ext cx="1199676" cy="1317447"/>
            <a:chOff x="2549114" y="325932"/>
            <a:chExt cx="1199676" cy="1317447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5F143AAC-5E4A-41FC-9A7C-964354748C31}"/>
                </a:ext>
              </a:extLst>
            </p:cNvPr>
            <p:cNvSpPr/>
            <p:nvPr/>
          </p:nvSpPr>
          <p:spPr>
            <a:xfrm>
              <a:off x="2653415" y="325932"/>
              <a:ext cx="1095375" cy="131744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0D8C232B-E236-48B0-BFC2-82E03281906C}"/>
                </a:ext>
              </a:extLst>
            </p:cNvPr>
            <p:cNvSpPr/>
            <p:nvPr/>
          </p:nvSpPr>
          <p:spPr>
            <a:xfrm>
              <a:off x="2549114" y="784860"/>
              <a:ext cx="165985" cy="8585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90255159-2813-43F8-8D27-34330C7E5731}"/>
                </a:ext>
              </a:extLst>
            </p:cNvPr>
            <p:cNvSpPr/>
            <p:nvPr/>
          </p:nvSpPr>
          <p:spPr>
            <a:xfrm>
              <a:off x="2570422" y="675661"/>
              <a:ext cx="165985" cy="307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50F9CBF5-7334-4500-8AFB-1B6C93E890A1}"/>
                </a:ext>
              </a:extLst>
            </p:cNvPr>
            <p:cNvSpPr/>
            <p:nvPr/>
          </p:nvSpPr>
          <p:spPr>
            <a:xfrm>
              <a:off x="2583419" y="629667"/>
              <a:ext cx="165985" cy="307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694E59E5-E4B4-42FB-B107-328F9CDCF524}"/>
                </a:ext>
              </a:extLst>
            </p:cNvPr>
            <p:cNvSpPr/>
            <p:nvPr/>
          </p:nvSpPr>
          <p:spPr>
            <a:xfrm>
              <a:off x="2610797" y="532718"/>
              <a:ext cx="165985" cy="307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1B5A2FEE-D619-43BD-816C-D3A5B62007D5}"/>
              </a:ext>
            </a:extLst>
          </p:cNvPr>
          <p:cNvGrpSpPr/>
          <p:nvPr/>
        </p:nvGrpSpPr>
        <p:grpSpPr>
          <a:xfrm>
            <a:off x="1245121" y="5190119"/>
            <a:ext cx="9355530" cy="1363664"/>
            <a:chOff x="1795536" y="620174"/>
            <a:chExt cx="9355530" cy="1363664"/>
          </a:xfrm>
        </p:grpSpPr>
        <p:sp>
          <p:nvSpPr>
            <p:cNvPr id="19" name="平行四辺形 18">
              <a:extLst>
                <a:ext uri="{FF2B5EF4-FFF2-40B4-BE49-F238E27FC236}">
                  <a16:creationId xmlns:a16="http://schemas.microsoft.com/office/drawing/2014/main" id="{6B8AF5AE-9F9D-4254-83D2-1C75F547A0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5536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0999D802-73A7-4EF6-82D4-9EB578C09E20}"/>
                </a:ext>
              </a:extLst>
            </p:cNvPr>
            <p:cNvSpPr/>
            <p:nvPr/>
          </p:nvSpPr>
          <p:spPr>
            <a:xfrm>
              <a:off x="3161212" y="623223"/>
              <a:ext cx="7989854" cy="1360615"/>
            </a:xfrm>
            <a:prstGeom prst="roundRect">
              <a:avLst>
                <a:gd name="adj" fmla="val 3442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平行四辺形 20">
              <a:extLst>
                <a:ext uri="{FF2B5EF4-FFF2-40B4-BE49-F238E27FC236}">
                  <a16:creationId xmlns:a16="http://schemas.microsoft.com/office/drawing/2014/main" id="{B5F3A7B2-4957-43C2-8240-18862F1236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5379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四角形: 1 つの角を切り取る 2">
            <a:extLst>
              <a:ext uri="{FF2B5EF4-FFF2-40B4-BE49-F238E27FC236}">
                <a16:creationId xmlns:a16="http://schemas.microsoft.com/office/drawing/2014/main" id="{5D23748B-2FF3-46D0-B8A2-74DC68C38CFC}"/>
              </a:ext>
            </a:extLst>
          </p:cNvPr>
          <p:cNvSpPr/>
          <p:nvPr/>
        </p:nvSpPr>
        <p:spPr>
          <a:xfrm flipH="1">
            <a:off x="2913857" y="2968432"/>
            <a:ext cx="4619625" cy="1266825"/>
          </a:xfrm>
          <a:custGeom>
            <a:avLst/>
            <a:gdLst>
              <a:gd name="connsiteX0" fmla="*/ 0 w 4619625"/>
              <a:gd name="connsiteY0" fmla="*/ 0 h 1266825"/>
              <a:gd name="connsiteX1" fmla="*/ 3986213 w 4619625"/>
              <a:gd name="connsiteY1" fmla="*/ 0 h 1266825"/>
              <a:gd name="connsiteX2" fmla="*/ 4619625 w 4619625"/>
              <a:gd name="connsiteY2" fmla="*/ 633413 h 1266825"/>
              <a:gd name="connsiteX3" fmla="*/ 4619625 w 4619625"/>
              <a:gd name="connsiteY3" fmla="*/ 1266825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986213 w 4619625"/>
              <a:gd name="connsiteY1" fmla="*/ 0 h 1266825"/>
              <a:gd name="connsiteX2" fmla="*/ 4619625 w 4619625"/>
              <a:gd name="connsiteY2" fmla="*/ 633413 h 1266825"/>
              <a:gd name="connsiteX3" fmla="*/ 4248150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633413 h 1266825"/>
              <a:gd name="connsiteX3" fmla="*/ 4248150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633413 h 1266825"/>
              <a:gd name="connsiteX3" fmla="*/ 385762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890588 h 1266825"/>
              <a:gd name="connsiteX3" fmla="*/ 385762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890588 h 1266825"/>
              <a:gd name="connsiteX3" fmla="*/ 414337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986213 w 4619625"/>
              <a:gd name="connsiteY1" fmla="*/ 9525 h 1266825"/>
              <a:gd name="connsiteX2" fmla="*/ 4619625 w 4619625"/>
              <a:gd name="connsiteY2" fmla="*/ 890588 h 1266825"/>
              <a:gd name="connsiteX3" fmla="*/ 414337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986213 w 4619625"/>
              <a:gd name="connsiteY1" fmla="*/ 9525 h 1266825"/>
              <a:gd name="connsiteX2" fmla="*/ 4619625 w 4619625"/>
              <a:gd name="connsiteY2" fmla="*/ 766763 h 1266825"/>
              <a:gd name="connsiteX3" fmla="*/ 414337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19625" h="1266825">
                <a:moveTo>
                  <a:pt x="0" y="0"/>
                </a:moveTo>
                <a:lnTo>
                  <a:pt x="3986213" y="9525"/>
                </a:lnTo>
                <a:lnTo>
                  <a:pt x="4619625" y="766763"/>
                </a:lnTo>
                <a:lnTo>
                  <a:pt x="4143375" y="1257300"/>
                </a:lnTo>
                <a:lnTo>
                  <a:pt x="0" y="1266825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0" i="1" dirty="0">
              <a:solidFill>
                <a:schemeClr val="bg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CDA3531-B8F0-4314-A173-9E5F70EFA9EB}"/>
              </a:ext>
            </a:extLst>
          </p:cNvPr>
          <p:cNvSpPr>
            <a:spLocks noChangeAspect="1"/>
          </p:cNvSpPr>
          <p:nvPr/>
        </p:nvSpPr>
        <p:spPr>
          <a:xfrm>
            <a:off x="-2392437" y="886051"/>
            <a:ext cx="5526000" cy="3108375"/>
          </a:xfrm>
          <a:prstGeom prst="rect">
            <a:avLst/>
          </a:prstGeom>
          <a:solidFill>
            <a:schemeClr val="tx1">
              <a:lumMod val="85000"/>
            </a:schemeClr>
          </a:solidFill>
          <a:ln w="63500">
            <a:solidFill>
              <a:schemeClr val="tx1">
                <a:lumMod val="75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844F3FA-EE42-46F3-8772-5ABF5D2A3435}"/>
              </a:ext>
            </a:extLst>
          </p:cNvPr>
          <p:cNvSpPr txBox="1"/>
          <p:nvPr/>
        </p:nvSpPr>
        <p:spPr>
          <a:xfrm>
            <a:off x="-285996" y="4550269"/>
            <a:ext cx="5201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游明朝" panose="02020400000000000000" pitchFamily="18" charset="-128"/>
                <a:ea typeface="游明朝" panose="02020400000000000000" pitchFamily="18" charset="-128"/>
              </a:rPr>
              <a:t>楽曲を選択してください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482407DC-0989-47D6-A9B9-70FEC8EFC24D}"/>
              </a:ext>
            </a:extLst>
          </p:cNvPr>
          <p:cNvSpPr>
            <a:spLocks noChangeAspect="1"/>
          </p:cNvSpPr>
          <p:nvPr/>
        </p:nvSpPr>
        <p:spPr>
          <a:xfrm>
            <a:off x="3680640" y="2142617"/>
            <a:ext cx="6944002" cy="3906000"/>
          </a:xfrm>
          <a:prstGeom prst="rect">
            <a:avLst/>
          </a:prstGeom>
          <a:solidFill>
            <a:schemeClr val="tx1"/>
          </a:solidFill>
          <a:ln w="127000">
            <a:solidFill>
              <a:schemeClr val="tx1">
                <a:lumMod val="7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dirty="0"/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94898095-E358-475F-AC40-C9B0C867A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419" y="1858662"/>
            <a:ext cx="7143750" cy="4019550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8A79B12-7159-4E8B-BD51-08485CC957F8}"/>
              </a:ext>
            </a:extLst>
          </p:cNvPr>
          <p:cNvSpPr txBox="1"/>
          <p:nvPr/>
        </p:nvSpPr>
        <p:spPr>
          <a:xfrm>
            <a:off x="3091618" y="590061"/>
            <a:ext cx="65512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000" b="1">
                <a:solidFill>
                  <a:schemeClr val="bg1"/>
                </a:solidFill>
                <a:latin typeface="Agency FB" panose="020B0503020202020204" pitchFamily="34" charset="0"/>
              </a:rPr>
              <a:t>304542</a:t>
            </a:r>
            <a:endParaRPr kumimoji="1" lang="ja-JP" altLang="en-US" sz="60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3725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D2604B-6FB4-4D9E-BF01-283710E06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シャイニングスター</a:t>
            </a:r>
            <a:endParaRPr kumimoji="1" lang="ja-JP" altLang="en-US" dirty="0">
              <a:latin typeface="游明朝 Demibold" panose="02020600000000000000" pitchFamily="18" charset="-128"/>
              <a:ea typeface="游明朝 Demibold" panose="02020600000000000000" pitchFamily="18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281618-C05D-4AC8-883E-AA0E89C34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12139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BFCD2B7-DB0C-4748-BB24-B58A851FD838}"/>
              </a:ext>
            </a:extLst>
          </p:cNvPr>
          <p:cNvSpPr/>
          <p:nvPr/>
        </p:nvSpPr>
        <p:spPr>
          <a:xfrm>
            <a:off x="2658319" y="0"/>
            <a:ext cx="6875362" cy="6875362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29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5476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80414D5-F6B5-4ABD-9413-D8C38FDB0CF0}"/>
              </a:ext>
            </a:extLst>
          </p:cNvPr>
          <p:cNvSpPr/>
          <p:nvPr/>
        </p:nvSpPr>
        <p:spPr>
          <a:xfrm>
            <a:off x="3790952" y="369283"/>
            <a:ext cx="6438900" cy="1065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上の 2 つの角を切り取る 1">
            <a:extLst>
              <a:ext uri="{FF2B5EF4-FFF2-40B4-BE49-F238E27FC236}">
                <a16:creationId xmlns:a16="http://schemas.microsoft.com/office/drawing/2014/main" id="{24A84263-A3FE-45BD-89FA-412346BF7790}"/>
              </a:ext>
            </a:extLst>
          </p:cNvPr>
          <p:cNvSpPr/>
          <p:nvPr/>
        </p:nvSpPr>
        <p:spPr>
          <a:xfrm rot="5400000">
            <a:off x="4662488" y="-832023"/>
            <a:ext cx="866777" cy="60960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上の 2 つの角を切り取る 2">
            <a:extLst>
              <a:ext uri="{FF2B5EF4-FFF2-40B4-BE49-F238E27FC236}">
                <a16:creationId xmlns:a16="http://schemas.microsoft.com/office/drawing/2014/main" id="{E030FCEB-31D2-4088-9A24-875E4B588350}"/>
              </a:ext>
            </a:extLst>
          </p:cNvPr>
          <p:cNvSpPr/>
          <p:nvPr/>
        </p:nvSpPr>
        <p:spPr>
          <a:xfrm rot="5400000">
            <a:off x="4995861" y="-1921188"/>
            <a:ext cx="866777" cy="6096000"/>
          </a:xfrm>
          <a:prstGeom prst="snip2SameRect">
            <a:avLst>
              <a:gd name="adj1" fmla="val 50000"/>
              <a:gd name="adj2" fmla="val 0"/>
            </a:avLst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1 つの角を切り取る 8">
            <a:extLst>
              <a:ext uri="{FF2B5EF4-FFF2-40B4-BE49-F238E27FC236}">
                <a16:creationId xmlns:a16="http://schemas.microsoft.com/office/drawing/2014/main" id="{758E429B-E6E9-4135-9D64-B633060895A0}"/>
              </a:ext>
            </a:extLst>
          </p:cNvPr>
          <p:cNvSpPr/>
          <p:nvPr/>
        </p:nvSpPr>
        <p:spPr>
          <a:xfrm flipV="1">
            <a:off x="2667003" y="2176436"/>
            <a:ext cx="2247898" cy="866777"/>
          </a:xfrm>
          <a:custGeom>
            <a:avLst/>
            <a:gdLst>
              <a:gd name="connsiteX0" fmla="*/ 0 w 6524623"/>
              <a:gd name="connsiteY0" fmla="*/ 0 h 2388879"/>
              <a:gd name="connsiteX1" fmla="*/ 5330184 w 6524623"/>
              <a:gd name="connsiteY1" fmla="*/ 0 h 2388879"/>
              <a:gd name="connsiteX2" fmla="*/ 6524623 w 6524623"/>
              <a:gd name="connsiteY2" fmla="*/ 1194440 h 2388879"/>
              <a:gd name="connsiteX3" fmla="*/ 6524623 w 6524623"/>
              <a:gd name="connsiteY3" fmla="*/ 2388879 h 2388879"/>
              <a:gd name="connsiteX4" fmla="*/ 0 w 6524623"/>
              <a:gd name="connsiteY4" fmla="*/ 2388879 h 2388879"/>
              <a:gd name="connsiteX5" fmla="*/ 0 w 6524623"/>
              <a:gd name="connsiteY5" fmla="*/ 0 h 2388879"/>
              <a:gd name="connsiteX0" fmla="*/ 0 w 6524623"/>
              <a:gd name="connsiteY0" fmla="*/ 0 h 2388879"/>
              <a:gd name="connsiteX1" fmla="*/ 5330184 w 6524623"/>
              <a:gd name="connsiteY1" fmla="*/ 0 h 2388879"/>
              <a:gd name="connsiteX2" fmla="*/ 6524623 w 6524623"/>
              <a:gd name="connsiteY2" fmla="*/ 2375540 h 2388879"/>
              <a:gd name="connsiteX3" fmla="*/ 6524623 w 6524623"/>
              <a:gd name="connsiteY3" fmla="*/ 2388879 h 2388879"/>
              <a:gd name="connsiteX4" fmla="*/ 0 w 6524623"/>
              <a:gd name="connsiteY4" fmla="*/ 2388879 h 2388879"/>
              <a:gd name="connsiteX5" fmla="*/ 0 w 6524623"/>
              <a:gd name="connsiteY5" fmla="*/ 0 h 2388879"/>
              <a:gd name="connsiteX0" fmla="*/ 0 w 6524623"/>
              <a:gd name="connsiteY0" fmla="*/ 0 h 2388879"/>
              <a:gd name="connsiteX1" fmla="*/ 4701534 w 6524623"/>
              <a:gd name="connsiteY1" fmla="*/ 0 h 2388879"/>
              <a:gd name="connsiteX2" fmla="*/ 6524623 w 6524623"/>
              <a:gd name="connsiteY2" fmla="*/ 2375540 h 2388879"/>
              <a:gd name="connsiteX3" fmla="*/ 6524623 w 6524623"/>
              <a:gd name="connsiteY3" fmla="*/ 2388879 h 2388879"/>
              <a:gd name="connsiteX4" fmla="*/ 0 w 6524623"/>
              <a:gd name="connsiteY4" fmla="*/ 2388879 h 2388879"/>
              <a:gd name="connsiteX5" fmla="*/ 0 w 6524623"/>
              <a:gd name="connsiteY5" fmla="*/ 0 h 2388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24623" h="2388879">
                <a:moveTo>
                  <a:pt x="0" y="0"/>
                </a:moveTo>
                <a:lnTo>
                  <a:pt x="4701534" y="0"/>
                </a:lnTo>
                <a:lnTo>
                  <a:pt x="6524623" y="2375540"/>
                </a:lnTo>
                <a:lnTo>
                  <a:pt x="6524623" y="2388879"/>
                </a:lnTo>
                <a:lnTo>
                  <a:pt x="0" y="23888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F1B110C-B323-4F73-8F9B-8E87CA4C58F7}"/>
              </a:ext>
            </a:extLst>
          </p:cNvPr>
          <p:cNvSpPr/>
          <p:nvPr/>
        </p:nvSpPr>
        <p:spPr>
          <a:xfrm>
            <a:off x="3248025" y="1203012"/>
            <a:ext cx="6438900" cy="1065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6251550-9520-4AB4-8A80-77972D13AE5B}"/>
              </a:ext>
            </a:extLst>
          </p:cNvPr>
          <p:cNvSpPr/>
          <p:nvPr/>
        </p:nvSpPr>
        <p:spPr>
          <a:xfrm>
            <a:off x="4491038" y="3814788"/>
            <a:ext cx="2519364" cy="25193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四角形: 対角を切り取る 9">
            <a:extLst>
              <a:ext uri="{FF2B5EF4-FFF2-40B4-BE49-F238E27FC236}">
                <a16:creationId xmlns:a16="http://schemas.microsoft.com/office/drawing/2014/main" id="{D9538CF2-F2D0-4D05-BFC0-3609DDF4C475}"/>
              </a:ext>
            </a:extLst>
          </p:cNvPr>
          <p:cNvSpPr/>
          <p:nvPr/>
        </p:nvSpPr>
        <p:spPr>
          <a:xfrm>
            <a:off x="4578868" y="3902618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対角を切り取る 14">
            <a:extLst>
              <a:ext uri="{FF2B5EF4-FFF2-40B4-BE49-F238E27FC236}">
                <a16:creationId xmlns:a16="http://schemas.microsoft.com/office/drawing/2014/main" id="{1CDBBB20-421F-4A61-8F49-5FFB49DB976F}"/>
              </a:ext>
            </a:extLst>
          </p:cNvPr>
          <p:cNvSpPr/>
          <p:nvPr/>
        </p:nvSpPr>
        <p:spPr>
          <a:xfrm>
            <a:off x="8089778" y="3733043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D9DDEBA-3A48-4865-B5D3-0EDECFE42DCE}"/>
              </a:ext>
            </a:extLst>
          </p:cNvPr>
          <p:cNvSpPr/>
          <p:nvPr/>
        </p:nvSpPr>
        <p:spPr>
          <a:xfrm>
            <a:off x="8001948" y="3645213"/>
            <a:ext cx="2519364" cy="25193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5987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C94F1EA1-CA38-4ACD-95A8-9D06AB20882A}"/>
              </a:ext>
            </a:extLst>
          </p:cNvPr>
          <p:cNvGrpSpPr/>
          <p:nvPr/>
        </p:nvGrpSpPr>
        <p:grpSpPr>
          <a:xfrm flipV="1">
            <a:off x="160102" y="2652822"/>
            <a:ext cx="7057877" cy="1057276"/>
            <a:chOff x="0" y="1401840"/>
            <a:chExt cx="7057877" cy="1057276"/>
          </a:xfrm>
        </p:grpSpPr>
        <p:sp>
          <p:nvSpPr>
            <p:cNvPr id="2" name="直角三角形 1">
              <a:extLst>
                <a:ext uri="{FF2B5EF4-FFF2-40B4-BE49-F238E27FC236}">
                  <a16:creationId xmlns:a16="http://schemas.microsoft.com/office/drawing/2014/main" id="{F9B37E5F-884C-4CF7-9699-61F2B1648287}"/>
                </a:ext>
              </a:extLst>
            </p:cNvPr>
            <p:cNvSpPr/>
            <p:nvPr/>
          </p:nvSpPr>
          <p:spPr>
            <a:xfrm>
              <a:off x="6054700" y="1401840"/>
              <a:ext cx="1003177" cy="1057275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435A3C39-1F50-436E-9D8B-4DABE1DD6E9F}"/>
                </a:ext>
              </a:extLst>
            </p:cNvPr>
            <p:cNvSpPr/>
            <p:nvPr/>
          </p:nvSpPr>
          <p:spPr>
            <a:xfrm>
              <a:off x="0" y="1401841"/>
              <a:ext cx="6054700" cy="10572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7" name="四角形: 対角を切り取る 6">
            <a:extLst>
              <a:ext uri="{FF2B5EF4-FFF2-40B4-BE49-F238E27FC236}">
                <a16:creationId xmlns:a16="http://schemas.microsoft.com/office/drawing/2014/main" id="{6900FDB2-DC2D-44A8-B099-6FC81167FCF7}"/>
              </a:ext>
            </a:extLst>
          </p:cNvPr>
          <p:cNvSpPr>
            <a:spLocks noChangeAspect="1"/>
          </p:cNvSpPr>
          <p:nvPr/>
        </p:nvSpPr>
        <p:spPr>
          <a:xfrm>
            <a:off x="4825636" y="1340595"/>
            <a:ext cx="6372000" cy="771525"/>
          </a:xfrm>
          <a:prstGeom prst="snip2DiagRect">
            <a:avLst>
              <a:gd name="adj1" fmla="val 50000"/>
              <a:gd name="adj2" fmla="val 50000"/>
            </a:avLst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1391709-542C-442C-9173-ECF2BE040CB9}"/>
              </a:ext>
            </a:extLst>
          </p:cNvPr>
          <p:cNvSpPr/>
          <p:nvPr/>
        </p:nvSpPr>
        <p:spPr>
          <a:xfrm>
            <a:off x="1904917" y="2468758"/>
            <a:ext cx="7505700" cy="1207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対角を切り取る 2">
            <a:extLst>
              <a:ext uri="{FF2B5EF4-FFF2-40B4-BE49-F238E27FC236}">
                <a16:creationId xmlns:a16="http://schemas.microsoft.com/office/drawing/2014/main" id="{D2A69696-7735-4DC8-B072-2AB2D6825350}"/>
              </a:ext>
            </a:extLst>
          </p:cNvPr>
          <p:cNvSpPr>
            <a:spLocks noChangeAspect="1"/>
          </p:cNvSpPr>
          <p:nvPr/>
        </p:nvSpPr>
        <p:spPr>
          <a:xfrm>
            <a:off x="1798385" y="3743591"/>
            <a:ext cx="6372000" cy="771525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対角を切り取る 8">
            <a:extLst>
              <a:ext uri="{FF2B5EF4-FFF2-40B4-BE49-F238E27FC236}">
                <a16:creationId xmlns:a16="http://schemas.microsoft.com/office/drawing/2014/main" id="{C2C09D5D-BB7E-4CD1-8816-D1F860D57076}"/>
              </a:ext>
            </a:extLst>
          </p:cNvPr>
          <p:cNvSpPr/>
          <p:nvPr/>
        </p:nvSpPr>
        <p:spPr>
          <a:xfrm>
            <a:off x="5585643" y="4502895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5E62C1B-D8C5-46C9-9ABC-461CDA2A7F25}"/>
              </a:ext>
            </a:extLst>
          </p:cNvPr>
          <p:cNvSpPr/>
          <p:nvPr/>
        </p:nvSpPr>
        <p:spPr>
          <a:xfrm>
            <a:off x="2091961" y="3526830"/>
            <a:ext cx="2733675" cy="2733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対角を切り取る 5">
            <a:extLst>
              <a:ext uri="{FF2B5EF4-FFF2-40B4-BE49-F238E27FC236}">
                <a16:creationId xmlns:a16="http://schemas.microsoft.com/office/drawing/2014/main" id="{C3EE222B-D180-487D-A4B8-7474FAFD98B3}"/>
              </a:ext>
            </a:extLst>
          </p:cNvPr>
          <p:cNvSpPr/>
          <p:nvPr/>
        </p:nvSpPr>
        <p:spPr>
          <a:xfrm>
            <a:off x="8363898" y="3895115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上の 2 つの角を切り取る 9">
            <a:extLst>
              <a:ext uri="{FF2B5EF4-FFF2-40B4-BE49-F238E27FC236}">
                <a16:creationId xmlns:a16="http://schemas.microsoft.com/office/drawing/2014/main" id="{ADF16BFA-43F1-4AB1-93A3-9510FE57EF9A}"/>
              </a:ext>
            </a:extLst>
          </p:cNvPr>
          <p:cNvSpPr/>
          <p:nvPr/>
        </p:nvSpPr>
        <p:spPr>
          <a:xfrm rot="5400000">
            <a:off x="2500312" y="-1431358"/>
            <a:ext cx="866777" cy="60960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91F5106-8AA7-422F-B015-DBCE06675125}"/>
              </a:ext>
            </a:extLst>
          </p:cNvPr>
          <p:cNvSpPr txBox="1"/>
          <p:nvPr/>
        </p:nvSpPr>
        <p:spPr>
          <a:xfrm>
            <a:off x="2451940" y="3858923"/>
            <a:ext cx="4766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solidFill>
                  <a:schemeClr val="bg1"/>
                </a:solidFill>
              </a:rPr>
              <a:t>SCORE</a:t>
            </a:r>
            <a:endParaRPr kumimoji="1" lang="ja-JP" altLang="en-US" sz="3600" dirty="0">
              <a:solidFill>
                <a:schemeClr val="bg1"/>
              </a:solidFill>
            </a:endParaRPr>
          </a:p>
        </p:txBody>
      </p:sp>
      <p:sp>
        <p:nvSpPr>
          <p:cNvPr id="13" name="四角形: 上の 2 つの角を切り取る 12">
            <a:extLst>
              <a:ext uri="{FF2B5EF4-FFF2-40B4-BE49-F238E27FC236}">
                <a16:creationId xmlns:a16="http://schemas.microsoft.com/office/drawing/2014/main" id="{30C9453D-7061-44E8-9C5A-219D5A8742FD}"/>
              </a:ext>
            </a:extLst>
          </p:cNvPr>
          <p:cNvSpPr/>
          <p:nvPr/>
        </p:nvSpPr>
        <p:spPr>
          <a:xfrm rot="5400000">
            <a:off x="2614612" y="-2632186"/>
            <a:ext cx="866777" cy="6096000"/>
          </a:xfrm>
          <a:prstGeom prst="snip2SameRect">
            <a:avLst>
              <a:gd name="adj1" fmla="val 50000"/>
              <a:gd name="adj2" fmla="val 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99A40F31-1073-4785-AF03-319FAF18573F}"/>
              </a:ext>
            </a:extLst>
          </p:cNvPr>
          <p:cNvGrpSpPr/>
          <p:nvPr/>
        </p:nvGrpSpPr>
        <p:grpSpPr>
          <a:xfrm flipV="1">
            <a:off x="1066801" y="4708212"/>
            <a:ext cx="4305297" cy="866778"/>
            <a:chOff x="0" y="1401840"/>
            <a:chExt cx="7057877" cy="1057276"/>
          </a:xfrm>
        </p:grpSpPr>
        <p:sp>
          <p:nvSpPr>
            <p:cNvPr id="15" name="直角三角形 14">
              <a:extLst>
                <a:ext uri="{FF2B5EF4-FFF2-40B4-BE49-F238E27FC236}">
                  <a16:creationId xmlns:a16="http://schemas.microsoft.com/office/drawing/2014/main" id="{8ED9C4ED-B992-4F00-AB67-34FA55CD5D43}"/>
                </a:ext>
              </a:extLst>
            </p:cNvPr>
            <p:cNvSpPr/>
            <p:nvPr/>
          </p:nvSpPr>
          <p:spPr>
            <a:xfrm>
              <a:off x="6054700" y="1401840"/>
              <a:ext cx="1003177" cy="1057275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30D13CF8-E72D-46CB-8F1F-4FD2DA45B425}"/>
                </a:ext>
              </a:extLst>
            </p:cNvPr>
            <p:cNvSpPr/>
            <p:nvPr/>
          </p:nvSpPr>
          <p:spPr>
            <a:xfrm>
              <a:off x="0" y="1401841"/>
              <a:ext cx="6054700" cy="10572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49588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対角を切り取る 1">
            <a:extLst>
              <a:ext uri="{FF2B5EF4-FFF2-40B4-BE49-F238E27FC236}">
                <a16:creationId xmlns:a16="http://schemas.microsoft.com/office/drawing/2014/main" id="{4E61D3BF-BDE2-46AA-8472-C6C06F5EA736}"/>
              </a:ext>
            </a:extLst>
          </p:cNvPr>
          <p:cNvSpPr/>
          <p:nvPr/>
        </p:nvSpPr>
        <p:spPr>
          <a:xfrm>
            <a:off x="735090" y="-178108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800" dirty="0"/>
              <a:t>S</a:t>
            </a:r>
            <a:endParaRPr kumimoji="1" lang="ja-JP" altLang="en-US" sz="13800" dirty="0"/>
          </a:p>
        </p:txBody>
      </p:sp>
      <p:sp>
        <p:nvSpPr>
          <p:cNvPr id="7" name="四角形: 対角を切り取る 6">
            <a:extLst>
              <a:ext uri="{FF2B5EF4-FFF2-40B4-BE49-F238E27FC236}">
                <a16:creationId xmlns:a16="http://schemas.microsoft.com/office/drawing/2014/main" id="{BDAD6BB0-8577-4BE5-AEF6-33A884F2B9B5}"/>
              </a:ext>
            </a:extLst>
          </p:cNvPr>
          <p:cNvSpPr/>
          <p:nvPr/>
        </p:nvSpPr>
        <p:spPr>
          <a:xfrm>
            <a:off x="8305804" y="2984192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800" dirty="0">
                <a:ln w="25400">
                  <a:solidFill>
                    <a:schemeClr val="tx1">
                      <a:lumMod val="50000"/>
                    </a:schemeClr>
                  </a:solidFill>
                </a:ln>
                <a:noFill/>
              </a:rPr>
              <a:t>E</a:t>
            </a:r>
            <a:endParaRPr kumimoji="1" lang="ja-JP" altLang="en-US" sz="13800" dirty="0">
              <a:ln w="25400">
                <a:solidFill>
                  <a:schemeClr val="tx1">
                    <a:lumMod val="50000"/>
                  </a:schemeClr>
                </a:solidFill>
              </a:ln>
              <a:noFill/>
            </a:endParaRPr>
          </a:p>
        </p:txBody>
      </p:sp>
      <p:sp>
        <p:nvSpPr>
          <p:cNvPr id="6" name="四角形: 対角を切り取る 5">
            <a:extLst>
              <a:ext uri="{FF2B5EF4-FFF2-40B4-BE49-F238E27FC236}">
                <a16:creationId xmlns:a16="http://schemas.microsoft.com/office/drawing/2014/main" id="{815B38B9-D80E-4799-9957-F95A56E5AF1D}"/>
              </a:ext>
            </a:extLst>
          </p:cNvPr>
          <p:cNvSpPr/>
          <p:nvPr/>
        </p:nvSpPr>
        <p:spPr>
          <a:xfrm>
            <a:off x="6389313" y="2984192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800" dirty="0">
                <a:ln w="25400">
                  <a:solidFill>
                    <a:schemeClr val="tx1">
                      <a:lumMod val="50000"/>
                    </a:schemeClr>
                  </a:solidFill>
                </a:ln>
                <a:noFill/>
              </a:rPr>
              <a:t>R</a:t>
            </a:r>
            <a:endParaRPr kumimoji="1" lang="ja-JP" altLang="en-US" sz="13800" dirty="0">
              <a:ln w="25400">
                <a:solidFill>
                  <a:schemeClr val="tx1">
                    <a:lumMod val="50000"/>
                  </a:schemeClr>
                </a:solidFill>
              </a:ln>
              <a:noFill/>
            </a:endParaRPr>
          </a:p>
        </p:txBody>
      </p:sp>
      <p:sp>
        <p:nvSpPr>
          <p:cNvPr id="5" name="四角形: 対角を切り取る 4">
            <a:extLst>
              <a:ext uri="{FF2B5EF4-FFF2-40B4-BE49-F238E27FC236}">
                <a16:creationId xmlns:a16="http://schemas.microsoft.com/office/drawing/2014/main" id="{A330AF29-0625-484D-8EC2-622AD1555822}"/>
              </a:ext>
            </a:extLst>
          </p:cNvPr>
          <p:cNvSpPr/>
          <p:nvPr/>
        </p:nvSpPr>
        <p:spPr>
          <a:xfrm>
            <a:off x="4520447" y="2984192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800" dirty="0">
                <a:ln w="25400">
                  <a:solidFill>
                    <a:schemeClr val="tx1">
                      <a:lumMod val="50000"/>
                    </a:schemeClr>
                  </a:solidFill>
                </a:ln>
                <a:noFill/>
              </a:rPr>
              <a:t>O</a:t>
            </a:r>
            <a:endParaRPr kumimoji="1" lang="ja-JP" altLang="en-US" sz="13800" dirty="0">
              <a:ln w="25400">
                <a:solidFill>
                  <a:schemeClr val="tx1">
                    <a:lumMod val="50000"/>
                  </a:schemeClr>
                </a:solidFill>
              </a:ln>
              <a:noFill/>
            </a:endParaRPr>
          </a:p>
        </p:txBody>
      </p:sp>
      <p:sp>
        <p:nvSpPr>
          <p:cNvPr id="4" name="四角形: 対角を切り取る 3">
            <a:extLst>
              <a:ext uri="{FF2B5EF4-FFF2-40B4-BE49-F238E27FC236}">
                <a16:creationId xmlns:a16="http://schemas.microsoft.com/office/drawing/2014/main" id="{B8D10FF9-1E23-478C-B245-0ABAA2CA4423}"/>
              </a:ext>
            </a:extLst>
          </p:cNvPr>
          <p:cNvSpPr/>
          <p:nvPr/>
        </p:nvSpPr>
        <p:spPr>
          <a:xfrm>
            <a:off x="2603956" y="2984192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800" dirty="0">
                <a:ln w="25400">
                  <a:solidFill>
                    <a:schemeClr val="tx1">
                      <a:lumMod val="50000"/>
                    </a:schemeClr>
                  </a:solidFill>
                </a:ln>
                <a:noFill/>
              </a:rPr>
              <a:t>C</a:t>
            </a:r>
            <a:endParaRPr kumimoji="1" lang="ja-JP" altLang="en-US" sz="13800" dirty="0">
              <a:ln w="25400">
                <a:solidFill>
                  <a:schemeClr val="tx1">
                    <a:lumMod val="50000"/>
                  </a:schemeClr>
                </a:solidFill>
              </a:ln>
              <a:noFill/>
            </a:endParaRPr>
          </a:p>
        </p:txBody>
      </p:sp>
      <p:sp>
        <p:nvSpPr>
          <p:cNvPr id="3" name="四角形: 対角を切り取る 2">
            <a:extLst>
              <a:ext uri="{FF2B5EF4-FFF2-40B4-BE49-F238E27FC236}">
                <a16:creationId xmlns:a16="http://schemas.microsoft.com/office/drawing/2014/main" id="{79104343-BE23-4093-A0C7-D579C22530B7}"/>
              </a:ext>
            </a:extLst>
          </p:cNvPr>
          <p:cNvSpPr/>
          <p:nvPr/>
        </p:nvSpPr>
        <p:spPr>
          <a:xfrm>
            <a:off x="735090" y="2984192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800" dirty="0">
                <a:ln w="25400">
                  <a:solidFill>
                    <a:schemeClr val="tx1">
                      <a:lumMod val="50000"/>
                    </a:schemeClr>
                  </a:solidFill>
                </a:ln>
                <a:noFill/>
              </a:rPr>
              <a:t>S</a:t>
            </a:r>
            <a:endParaRPr kumimoji="1" lang="ja-JP" altLang="en-US" sz="13800" dirty="0">
              <a:ln w="25400">
                <a:solidFill>
                  <a:schemeClr val="tx1">
                    <a:lumMod val="50000"/>
                  </a:schemeClr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373161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EFB295E-99B8-4C9A-8757-F8156DD6A8C5}"/>
              </a:ext>
            </a:extLst>
          </p:cNvPr>
          <p:cNvSpPr/>
          <p:nvPr/>
        </p:nvSpPr>
        <p:spPr>
          <a:xfrm>
            <a:off x="1823085" y="6858000"/>
            <a:ext cx="6431280" cy="4541520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E14B5C66-DC80-4C19-A1B4-A53B1B7F5880}"/>
              </a:ext>
            </a:extLst>
          </p:cNvPr>
          <p:cNvSpPr/>
          <p:nvPr/>
        </p:nvSpPr>
        <p:spPr>
          <a:xfrm>
            <a:off x="4966970" y="6106477"/>
            <a:ext cx="6431280" cy="4541520"/>
          </a:xfrm>
          <a:prstGeom prst="roundRect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425BFB8-0AC4-46E9-8BF0-D4CB79E51FEF}"/>
              </a:ext>
            </a:extLst>
          </p:cNvPr>
          <p:cNvSpPr/>
          <p:nvPr/>
        </p:nvSpPr>
        <p:spPr>
          <a:xfrm>
            <a:off x="913765" y="7650480"/>
            <a:ext cx="6431280" cy="4541520"/>
          </a:xfrm>
          <a:prstGeom prst="roundRect">
            <a:avLst/>
          </a:prstGeom>
          <a:noFill/>
          <a:ln w="635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8000">
                  <a:schemeClr val="tx1">
                    <a:lumMod val="85000"/>
                  </a:schemeClr>
                </a:gs>
                <a:gs pos="74000">
                  <a:schemeClr val="tx1">
                    <a:lumMod val="85000"/>
                  </a:schemeClr>
                </a:gs>
                <a:gs pos="100000">
                  <a:schemeClr val="tx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1C653323-44FA-4527-8302-837D9485C458}"/>
              </a:ext>
            </a:extLst>
          </p:cNvPr>
          <p:cNvGrpSpPr/>
          <p:nvPr/>
        </p:nvGrpSpPr>
        <p:grpSpPr>
          <a:xfrm>
            <a:off x="2562225" y="1076483"/>
            <a:ext cx="6923404" cy="5405755"/>
            <a:chOff x="4314825" y="927417"/>
            <a:chExt cx="6923404" cy="5405755"/>
          </a:xfrm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92A6EAF6-3C51-4232-B85C-1A4042505456}"/>
                </a:ext>
              </a:extLst>
            </p:cNvPr>
            <p:cNvSpPr/>
            <p:nvPr/>
          </p:nvSpPr>
          <p:spPr>
            <a:xfrm>
              <a:off x="5832474" y="927417"/>
              <a:ext cx="5405755" cy="5405755"/>
            </a:xfrm>
            <a:prstGeom prst="roundRect">
              <a:avLst>
                <a:gd name="adj" fmla="val 286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四角形: 上の 2 つの角を丸める 7">
              <a:extLst>
                <a:ext uri="{FF2B5EF4-FFF2-40B4-BE49-F238E27FC236}">
                  <a16:creationId xmlns:a16="http://schemas.microsoft.com/office/drawing/2014/main" id="{70AD2E1B-4B5C-492D-8EE9-9469F1231A04}"/>
                </a:ext>
              </a:extLst>
            </p:cNvPr>
            <p:cNvSpPr/>
            <p:nvPr/>
          </p:nvSpPr>
          <p:spPr>
            <a:xfrm rot="16200000" flipH="1">
              <a:off x="4314825" y="4551997"/>
              <a:ext cx="1781175" cy="1781175"/>
            </a:xfrm>
            <a:prstGeom prst="round2SameRect">
              <a:avLst>
                <a:gd name="adj1" fmla="val 6507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7661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accent1">
                <a:lumMod val="5000"/>
                <a:lumOff val="95000"/>
              </a:schemeClr>
            </a:gs>
            <a:gs pos="40000">
              <a:schemeClr val="tx1">
                <a:lumMod val="95000"/>
              </a:schemeClr>
            </a:gs>
            <a:gs pos="62000">
              <a:schemeClr val="tx1">
                <a:lumMod val="95000"/>
              </a:schemeClr>
            </a:gs>
            <a:gs pos="95000">
              <a:schemeClr val="tx1">
                <a:lumMod val="85000"/>
              </a:schemeClr>
            </a:gs>
          </a:gsLst>
          <a:lin ang="5400000" scaled="1"/>
        </a:gra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3143</TotalTime>
  <Words>65</Words>
  <Application>Microsoft Office PowerPoint</Application>
  <PresentationFormat>ワイド画面</PresentationFormat>
  <Paragraphs>52</Paragraphs>
  <Slides>41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41</vt:i4>
      </vt:variant>
    </vt:vector>
  </HeadingPairs>
  <TitlesOfParts>
    <vt:vector size="51" baseType="lpstr">
      <vt:lpstr>游ゴシック</vt:lpstr>
      <vt:lpstr>游明朝</vt:lpstr>
      <vt:lpstr>游明朝 Demibold</vt:lpstr>
      <vt:lpstr>Agency FB</vt:lpstr>
      <vt:lpstr>Arial</vt:lpstr>
      <vt:lpstr>Baskerville Old Face</vt:lpstr>
      <vt:lpstr>Calibri</vt:lpstr>
      <vt:lpstr>Calibri Light</vt:lpstr>
      <vt:lpstr>Imprint MT Shadow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シャイニングスター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番場 宥輝</dc:creator>
  <cp:lastModifiedBy>番場 宥輝</cp:lastModifiedBy>
  <cp:revision>127</cp:revision>
  <dcterms:created xsi:type="dcterms:W3CDTF">2019-10-27T00:38:12Z</dcterms:created>
  <dcterms:modified xsi:type="dcterms:W3CDTF">2019-12-09T04:25:28Z</dcterms:modified>
</cp:coreProperties>
</file>