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309" r:id="rId7"/>
    <p:sldId id="288" r:id="rId8"/>
    <p:sldId id="301" r:id="rId9"/>
    <p:sldId id="302" r:id="rId10"/>
    <p:sldId id="303" r:id="rId11"/>
    <p:sldId id="304" r:id="rId12"/>
    <p:sldId id="305" r:id="rId13"/>
    <p:sldId id="297" r:id="rId14"/>
    <p:sldId id="298" r:id="rId15"/>
    <p:sldId id="308" r:id="rId16"/>
    <p:sldId id="307" r:id="rId17"/>
    <p:sldId id="299" r:id="rId18"/>
    <p:sldId id="300" r:id="rId19"/>
    <p:sldId id="295" r:id="rId20"/>
    <p:sldId id="306" r:id="rId21"/>
    <p:sldId id="293" r:id="rId22"/>
    <p:sldId id="291" r:id="rId23"/>
    <p:sldId id="282" r:id="rId24"/>
    <p:sldId id="283" r:id="rId25"/>
    <p:sldId id="285" r:id="rId26"/>
    <p:sldId id="290" r:id="rId27"/>
    <p:sldId id="287" r:id="rId28"/>
    <p:sldId id="289" r:id="rId29"/>
    <p:sldId id="286" r:id="rId30"/>
    <p:sldId id="292" r:id="rId31"/>
    <p:sldId id="284" r:id="rId32"/>
    <p:sldId id="281" r:id="rId33"/>
    <p:sldId id="280" r:id="rId34"/>
    <p:sldId id="279" r:id="rId35"/>
    <p:sldId id="278" r:id="rId36"/>
    <p:sldId id="277" r:id="rId37"/>
    <p:sldId id="275" r:id="rId38"/>
    <p:sldId id="276" r:id="rId39"/>
    <p:sldId id="274" r:id="rId40"/>
    <p:sldId id="273" r:id="rId41"/>
    <p:sldId id="272" r:id="rId42"/>
    <p:sldId id="271" r:id="rId43"/>
    <p:sldId id="270" r:id="rId44"/>
    <p:sldId id="265" r:id="rId45"/>
    <p:sldId id="267" r:id="rId46"/>
    <p:sldId id="269" r:id="rId47"/>
    <p:sldId id="296" r:id="rId48"/>
    <p:sldId id="268" r:id="rId49"/>
    <p:sldId id="263" r:id="rId50"/>
    <p:sldId id="264" r:id="rId51"/>
    <p:sldId id="262" r:id="rId52"/>
    <p:sldId id="261" r:id="rId53"/>
    <p:sldId id="259" r:id="rId54"/>
    <p:sldId id="29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0E"/>
    <a:srgbClr val="EE7012"/>
    <a:srgbClr val="FAF01E"/>
    <a:srgbClr val="F7FE98"/>
    <a:srgbClr val="F3FD6F"/>
    <a:srgbClr val="E0E037"/>
    <a:srgbClr val="F5EA05"/>
    <a:srgbClr val="00FFFF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3896862" y="702190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2EB864-4413-40A0-B33E-C598008EA1EB}"/>
              </a:ext>
            </a:extLst>
          </p:cNvPr>
          <p:cNvSpPr/>
          <p:nvPr/>
        </p:nvSpPr>
        <p:spPr>
          <a:xfrm>
            <a:off x="1384697" y="4889458"/>
            <a:ext cx="9422607" cy="96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838AC4-830B-439C-B11F-BC4017FCD059}"/>
              </a:ext>
            </a:extLst>
          </p:cNvPr>
          <p:cNvSpPr/>
          <p:nvPr/>
        </p:nvSpPr>
        <p:spPr>
          <a:xfrm>
            <a:off x="1544158" y="4972963"/>
            <a:ext cx="9103683" cy="79941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3993352" y="581977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3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0EDBF-44B7-4C23-9DB8-12B15AEFA6BB}"/>
              </a:ext>
            </a:extLst>
          </p:cNvPr>
          <p:cNvSpPr txBox="1"/>
          <p:nvPr/>
        </p:nvSpPr>
        <p:spPr>
          <a:xfrm>
            <a:off x="4321819" y="927950"/>
            <a:ext cx="38844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solidFill>
                    <a:srgbClr val="FFFF00"/>
                  </a:solidFill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solidFill>
                  <a:srgbClr val="FFFF00"/>
                </a:solidFill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522367" y="2757616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F11D0C-B8DF-44BB-A577-97A4303B39AA}"/>
              </a:ext>
            </a:extLst>
          </p:cNvPr>
          <p:cNvSpPr/>
          <p:nvPr/>
        </p:nvSpPr>
        <p:spPr>
          <a:xfrm>
            <a:off x="4355603" y="1151547"/>
            <a:ext cx="3816848" cy="6608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B2B0F5-8756-49F8-A4B2-DAB0345C413F}"/>
              </a:ext>
            </a:extLst>
          </p:cNvPr>
          <p:cNvSpPr/>
          <p:nvPr/>
        </p:nvSpPr>
        <p:spPr>
          <a:xfrm>
            <a:off x="2343150" y="1009052"/>
            <a:ext cx="2524125" cy="110799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8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7522367" y="5704142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D1174-A581-41DC-B92A-31ABF21666B9}"/>
              </a:ext>
            </a:extLst>
          </p:cNvPr>
          <p:cNvSpPr txBox="1"/>
          <p:nvPr/>
        </p:nvSpPr>
        <p:spPr>
          <a:xfrm>
            <a:off x="93459" y="209561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9E4A5-A844-4522-BED4-4A164F8AC23A}"/>
              </a:ext>
            </a:extLst>
          </p:cNvPr>
          <p:cNvSpPr txBox="1"/>
          <p:nvPr/>
        </p:nvSpPr>
        <p:spPr>
          <a:xfrm>
            <a:off x="-3574" y="3145798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F5EA05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F5EA05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DFD8D2-89BF-4046-8D4D-C98358A449A6}"/>
              </a:ext>
            </a:extLst>
          </p:cNvPr>
          <p:cNvSpPr txBox="1"/>
          <p:nvPr/>
        </p:nvSpPr>
        <p:spPr>
          <a:xfrm>
            <a:off x="-297658" y="404445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1E3D5E-C814-4AB4-8073-0D93001A4AA6}"/>
              </a:ext>
            </a:extLst>
          </p:cNvPr>
          <p:cNvSpPr txBox="1"/>
          <p:nvPr/>
        </p:nvSpPr>
        <p:spPr>
          <a:xfrm>
            <a:off x="-297659" y="4885304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367318-1BDF-4E36-9168-8BD2FBAEAF23}"/>
              </a:ext>
            </a:extLst>
          </p:cNvPr>
          <p:cNvSpPr txBox="1"/>
          <p:nvPr/>
        </p:nvSpPr>
        <p:spPr>
          <a:xfrm>
            <a:off x="-519115" y="56395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0ACC06-621D-4787-858A-F571850AB3F3}"/>
              </a:ext>
            </a:extLst>
          </p:cNvPr>
          <p:cNvSpPr txBox="1"/>
          <p:nvPr/>
        </p:nvSpPr>
        <p:spPr>
          <a:xfrm>
            <a:off x="0" y="6258140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45EEF4C-5F29-492B-B71D-6CBCB08266AF}"/>
              </a:ext>
            </a:extLst>
          </p:cNvPr>
          <p:cNvSpPr/>
          <p:nvPr/>
        </p:nvSpPr>
        <p:spPr>
          <a:xfrm>
            <a:off x="4064195" y="893372"/>
            <a:ext cx="2950373" cy="815000"/>
          </a:xfrm>
          <a:prstGeom prst="ellipse">
            <a:avLst/>
          </a:prstGeom>
          <a:gradFill>
            <a:gsLst>
              <a:gs pos="69000">
                <a:srgbClr val="F2AB0E"/>
              </a:gs>
              <a:gs pos="100000">
                <a:srgbClr val="EE70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3673079" y="700775"/>
            <a:ext cx="397073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12700">
                  <a:noFill/>
                </a:ln>
                <a:gradFill>
                  <a:gsLst>
                    <a:gs pos="0">
                      <a:srgbClr val="FFFF00">
                        <a:lumMod val="98000"/>
                      </a:srgbClr>
                    </a:gs>
                    <a:gs pos="32000">
                      <a:srgbClr val="FFFF66"/>
                    </a:gs>
                    <a:gs pos="37000">
                      <a:srgbClr val="E0E0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ln w="12700">
                <a:noFill/>
              </a:ln>
              <a:gradFill>
                <a:gsLst>
                  <a:gs pos="0">
                    <a:srgbClr val="FFFF00">
                      <a:lumMod val="98000"/>
                    </a:srgbClr>
                  </a:gs>
                  <a:gs pos="32000">
                    <a:srgbClr val="FFFF66"/>
                  </a:gs>
                  <a:gs pos="37000">
                    <a:srgbClr val="E0E0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38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A94E340-DF91-4D29-AB6F-1B28E217968E}"/>
              </a:ext>
            </a:extLst>
          </p:cNvPr>
          <p:cNvSpPr/>
          <p:nvPr/>
        </p:nvSpPr>
        <p:spPr>
          <a:xfrm>
            <a:off x="-1954130" y="25183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23841A-1157-4177-B819-1B624385780F}"/>
              </a:ext>
            </a:extLst>
          </p:cNvPr>
          <p:cNvSpPr/>
          <p:nvPr/>
        </p:nvSpPr>
        <p:spPr>
          <a:xfrm>
            <a:off x="-2158917" y="972953"/>
            <a:ext cx="9301164" cy="6310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F6F08-07DC-45CC-B0A3-35F5168F539A}"/>
              </a:ext>
            </a:extLst>
          </p:cNvPr>
          <p:cNvSpPr txBox="1"/>
          <p:nvPr/>
        </p:nvSpPr>
        <p:spPr>
          <a:xfrm>
            <a:off x="-389648" y="-65242"/>
            <a:ext cx="576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ハルジオン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B2C528-A3FC-4A48-BD90-927C0A7A568A}"/>
              </a:ext>
            </a:extLst>
          </p:cNvPr>
          <p:cNvSpPr txBox="1"/>
          <p:nvPr/>
        </p:nvSpPr>
        <p:spPr>
          <a:xfrm>
            <a:off x="-1727909" y="1096598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6C7BA-45B4-4015-8CA8-D2EFAF13203B}"/>
              </a:ext>
            </a:extLst>
          </p:cNvPr>
          <p:cNvSpPr txBox="1"/>
          <p:nvPr/>
        </p:nvSpPr>
        <p:spPr>
          <a:xfrm>
            <a:off x="519989" y="1081835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tx1">
                    <a:lumMod val="50000"/>
                  </a:schemeClr>
                </a:solidFill>
              </a:rPr>
              <a:t>99999999</a:t>
            </a:r>
            <a:endParaRPr kumimoji="1" lang="ja-JP" alt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91699-5C61-4CB4-9D53-6C69DAED7BA4}"/>
              </a:ext>
            </a:extLst>
          </p:cNvPr>
          <p:cNvSpPr/>
          <p:nvPr/>
        </p:nvSpPr>
        <p:spPr>
          <a:xfrm>
            <a:off x="-1954130" y="3166084"/>
            <a:ext cx="8739188" cy="923330"/>
          </a:xfrm>
          <a:prstGeom prst="roundRect">
            <a:avLst>
              <a:gd name="adj" fmla="val 62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4F800-F7F6-4433-BBDF-F71EA8E3808A}"/>
              </a:ext>
            </a:extLst>
          </p:cNvPr>
          <p:cNvSpPr/>
          <p:nvPr/>
        </p:nvSpPr>
        <p:spPr>
          <a:xfrm>
            <a:off x="3259383" y="1081835"/>
            <a:ext cx="3607749" cy="40085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alpha val="80000"/>
                </a:schemeClr>
              </a:gs>
              <a:gs pos="60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2B051A-3293-44AF-9748-8ED9DD617177}"/>
              </a:ext>
            </a:extLst>
          </p:cNvPr>
          <p:cNvSpPr/>
          <p:nvPr/>
        </p:nvSpPr>
        <p:spPr>
          <a:xfrm rot="5400000">
            <a:off x="7620875" y="350256"/>
            <a:ext cx="3049503" cy="3049503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0"/>
                  <a:lumOff val="100000"/>
                  <a:alpha val="80000"/>
                </a:schemeClr>
              </a:gs>
              <a:gs pos="60000">
                <a:schemeClr val="tx1">
                  <a:alpha val="60000"/>
                  <a:lumMod val="0"/>
                  <a:lumOff val="10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E87F17-7AE2-4527-B580-EA5B1CE24437}"/>
              </a:ext>
            </a:extLst>
          </p:cNvPr>
          <p:cNvSpPr/>
          <p:nvPr/>
        </p:nvSpPr>
        <p:spPr>
          <a:xfrm rot="5400000">
            <a:off x="7716125" y="3627749"/>
            <a:ext cx="3049503" cy="3049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1149E4-BFF4-44B7-A68D-2EE14F4A50F4}"/>
              </a:ext>
            </a:extLst>
          </p:cNvPr>
          <p:cNvSpPr/>
          <p:nvPr/>
        </p:nvSpPr>
        <p:spPr>
          <a:xfrm rot="5400000">
            <a:off x="9005690" y="3565667"/>
            <a:ext cx="470367" cy="3049501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4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0EC672-798C-4EF9-BB29-BCB248B8F180}"/>
              </a:ext>
            </a:extLst>
          </p:cNvPr>
          <p:cNvSpPr/>
          <p:nvPr/>
        </p:nvSpPr>
        <p:spPr>
          <a:xfrm rot="5400000">
            <a:off x="2151926" y="-1719854"/>
            <a:ext cx="1440000" cy="57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94FDC5-6352-4AF6-8E5D-06ED80BF46F0}"/>
              </a:ext>
            </a:extLst>
          </p:cNvPr>
          <p:cNvSpPr/>
          <p:nvPr/>
        </p:nvSpPr>
        <p:spPr>
          <a:xfrm rot="5400000">
            <a:off x="4070952" y="2270374"/>
            <a:ext cx="1440000" cy="196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437E5B7-D8E2-41DB-A3AD-AC95452AA551}"/>
              </a:ext>
            </a:extLst>
          </p:cNvPr>
          <p:cNvSpPr/>
          <p:nvPr/>
        </p:nvSpPr>
        <p:spPr>
          <a:xfrm rot="5400000">
            <a:off x="4369219" y="2326230"/>
            <a:ext cx="302446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3AD7C3C-8183-4BC6-8469-D5A4B503C86F}"/>
              </a:ext>
            </a:extLst>
          </p:cNvPr>
          <p:cNvSpPr/>
          <p:nvPr/>
        </p:nvSpPr>
        <p:spPr>
          <a:xfrm rot="5400000">
            <a:off x="4940073" y="2748152"/>
            <a:ext cx="24277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7C1A00-0C45-4C98-A88F-039B2390DFAA}"/>
              </a:ext>
            </a:extLst>
          </p:cNvPr>
          <p:cNvSpPr/>
          <p:nvPr/>
        </p:nvSpPr>
        <p:spPr>
          <a:xfrm rot="5400000">
            <a:off x="4581403" y="3081871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924C5D-B4CD-4DB6-ABE3-7A71A47E4D31}"/>
              </a:ext>
            </a:extLst>
          </p:cNvPr>
          <p:cNvSpPr/>
          <p:nvPr/>
        </p:nvSpPr>
        <p:spPr>
          <a:xfrm rot="5400000">
            <a:off x="4892945" y="1959454"/>
            <a:ext cx="152398" cy="1420533"/>
          </a:xfrm>
          <a:prstGeom prst="rect">
            <a:avLst/>
          </a:prstGeom>
          <a:gradFill>
            <a:gsLst>
              <a:gs pos="0">
                <a:srgbClr val="F2AB0E">
                  <a:alpha val="0"/>
                </a:srgbClr>
              </a:gs>
              <a:gs pos="100000">
                <a:srgbClr val="FFFF00">
                  <a:alpha val="0"/>
                </a:srgbClr>
              </a:gs>
              <a:gs pos="95000">
                <a:srgbClr val="FFFF00"/>
              </a:gs>
              <a:gs pos="5000">
                <a:srgbClr val="F2AB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FA7BF7-B6CE-4031-9D16-52065E55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83" y="5738164"/>
            <a:ext cx="952633" cy="952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528188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3" y="1480821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2" y="2433454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1" y="3386087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80" y="4338720"/>
            <a:ext cx="952633" cy="9526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C389607-8B50-4FD2-AC8C-5789C57B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" y="51872"/>
            <a:ext cx="952633" cy="95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0C67F50-433D-43A2-BC8B-845EC011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1004505"/>
            <a:ext cx="952633" cy="95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D653E7F-3A44-4307-8467-B4CA94B70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" y="1957138"/>
            <a:ext cx="952633" cy="95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2A713D3-8F05-486C-8212-94FAA17AC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" y="2909771"/>
            <a:ext cx="952633" cy="95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3ED483-6E03-48F5-94EC-A9B70CF0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3862404"/>
            <a:ext cx="952633" cy="95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04CE2D9-D126-49B7-B00C-101F233D0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" y="2409638"/>
            <a:ext cx="952633" cy="4763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79241AD-9C09-4CE2-9316-4551F4AE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51872"/>
            <a:ext cx="952633" cy="95263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AF982BA-2DD6-43AA-B229-EB6AE686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004505"/>
            <a:ext cx="952633" cy="9526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061EA6E-4DC8-47BA-8410-20423BF7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4" y="1957138"/>
            <a:ext cx="952633" cy="95263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B9B5CF7-3BF4-4E43-BAF7-2D5206C87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2909771"/>
            <a:ext cx="952633" cy="95263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C042777-F10B-4729-BED7-249D2E02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2" y="3862404"/>
            <a:ext cx="952633" cy="95263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C6E6236-F179-4706-ABFE-83FE2D5E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1" y="1638952"/>
            <a:ext cx="952633" cy="476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1C75AE7-BAD9-42F0-9CD5-F08EAA74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3226552"/>
            <a:ext cx="952633" cy="4763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96C24BF-7C1A-4A8D-A234-5F9EE1086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2" y="5194224"/>
            <a:ext cx="952633" cy="4763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C9DED81-7988-4AD2-9580-7FD9176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42945"/>
            <a:ext cx="952633" cy="95263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D58CB80-8D64-4C7B-BEF8-C11EF3B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4" y="995578"/>
            <a:ext cx="952633" cy="952633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00D79A6-A395-42DE-BFC4-470B736A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3" y="1948211"/>
            <a:ext cx="952633" cy="95263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4CBC262B-B207-4032-B062-6A70A041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2" y="2900844"/>
            <a:ext cx="952633" cy="95263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1A41CA6-8E98-4BA4-9802-DDDF2EB5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3853477"/>
            <a:ext cx="952633" cy="95263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38F6F48-9B16-4DB1-BCBE-18796A6D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1630025"/>
            <a:ext cx="952633" cy="4763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78AADBC-3371-4925-8160-8D8C5EC40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8" y="3217625"/>
            <a:ext cx="952633" cy="4763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F330AA1-2CD0-4878-9A19-C361A75A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42425"/>
            <a:ext cx="952633" cy="47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7FCADB-5443-4144-880B-774C7955B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6" y="3199805"/>
            <a:ext cx="952633" cy="2857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7768800" y="2127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7768800" y="3715938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7768800" y="525600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6911E0E-D11C-49FA-9F26-4758D1B85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683" y="3424237"/>
            <a:ext cx="952633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3775F1-1AA5-4D00-BF0D-8430B36D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35012"/>
            <a:ext cx="952633" cy="95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302E64-9CA4-4633-A3E3-14780D1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" y="1387645"/>
            <a:ext cx="952633" cy="95263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1D28149-B2B6-4FF1-8397-A4F76AE2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5" y="2340278"/>
            <a:ext cx="952633" cy="9526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CB04F26-8B75-45D5-ACA2-2663E35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292911"/>
            <a:ext cx="952633" cy="95263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49BE6A-0726-4395-B2F1-6287D268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" y="4245544"/>
            <a:ext cx="952633" cy="95263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3E8187-9757-4ABE-8115-7621FE90A4B9}"/>
              </a:ext>
            </a:extLst>
          </p:cNvPr>
          <p:cNvSpPr/>
          <p:nvPr/>
        </p:nvSpPr>
        <p:spPr>
          <a:xfrm>
            <a:off x="534083" y="2034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69E2D7-6EC4-4C08-B829-E943B5BA806D}"/>
              </a:ext>
            </a:extLst>
          </p:cNvPr>
          <p:cNvSpPr/>
          <p:nvPr/>
        </p:nvSpPr>
        <p:spPr>
          <a:xfrm>
            <a:off x="534083" y="3622762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AD3EB22-D02E-409B-9284-302D0B48D41C}"/>
              </a:ext>
            </a:extLst>
          </p:cNvPr>
          <p:cNvSpPr/>
          <p:nvPr/>
        </p:nvSpPr>
        <p:spPr>
          <a:xfrm>
            <a:off x="534083" y="432424"/>
            <a:ext cx="954000" cy="10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C76F20-81BA-46D5-8BDB-031ABD363B18}"/>
              </a:ext>
            </a:extLst>
          </p:cNvPr>
          <p:cNvSpPr/>
          <p:nvPr/>
        </p:nvSpPr>
        <p:spPr>
          <a:xfrm>
            <a:off x="5151120" y="883920"/>
            <a:ext cx="954000" cy="954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1A3C2A-24F9-4C67-B45B-A0BFF357D00F}"/>
              </a:ext>
            </a:extLst>
          </p:cNvPr>
          <p:cNvSpPr/>
          <p:nvPr/>
        </p:nvSpPr>
        <p:spPr>
          <a:xfrm>
            <a:off x="5151484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20F03E-C9BE-4BBD-902A-6FC1D3ECE185}"/>
              </a:ext>
            </a:extLst>
          </p:cNvPr>
          <p:cNvSpPr/>
          <p:nvPr/>
        </p:nvSpPr>
        <p:spPr>
          <a:xfrm>
            <a:off x="6059401" y="883920"/>
            <a:ext cx="45719" cy="9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DBF725DF-63BB-47AB-BB42-6104F18DA38C}"/>
              </a:ext>
            </a:extLst>
          </p:cNvPr>
          <p:cNvSpPr/>
          <p:nvPr/>
        </p:nvSpPr>
        <p:spPr>
          <a:xfrm>
            <a:off x="9848850" y="5810250"/>
            <a:ext cx="2343150" cy="1047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067D4-41DF-4F63-85C2-C934976EDB47}"/>
              </a:ext>
            </a:extLst>
          </p:cNvPr>
          <p:cNvSpPr txBox="1"/>
          <p:nvPr/>
        </p:nvSpPr>
        <p:spPr>
          <a:xfrm>
            <a:off x="2334825" y="6256704"/>
            <a:ext cx="4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HIGH</a:t>
            </a:r>
            <a:r>
              <a:rPr kumimoji="1" lang="ja-JP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SCORE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09C0C-1ABC-4953-A59B-747FA2CE9013}"/>
              </a:ext>
            </a:extLst>
          </p:cNvPr>
          <p:cNvSpPr/>
          <p:nvPr/>
        </p:nvSpPr>
        <p:spPr>
          <a:xfrm>
            <a:off x="1473779" y="2088006"/>
            <a:ext cx="9244441" cy="268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3316166" y="5524681"/>
            <a:ext cx="8773381" cy="2360351"/>
          </a:xfrm>
          <a:prstGeom prst="roundRect">
            <a:avLst>
              <a:gd name="adj" fmla="val 536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16B40-85CF-44E1-808C-BCF29C90F2D1}"/>
              </a:ext>
            </a:extLst>
          </p:cNvPr>
          <p:cNvSpPr txBox="1"/>
          <p:nvPr/>
        </p:nvSpPr>
        <p:spPr>
          <a:xfrm>
            <a:off x="1861869" y="6040077"/>
            <a:ext cx="450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SCORE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9B20250-E9D1-4FD3-9A8F-48AF8F7A0844}"/>
              </a:ext>
            </a:extLst>
          </p:cNvPr>
          <p:cNvSpPr/>
          <p:nvPr/>
        </p:nvSpPr>
        <p:spPr>
          <a:xfrm>
            <a:off x="1709308" y="5677824"/>
            <a:ext cx="8773381" cy="2360351"/>
          </a:xfrm>
          <a:prstGeom prst="roundRect">
            <a:avLst>
              <a:gd name="adj" fmla="val 53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C58FC8-0F5B-4845-A98A-F4F55E50E2AA}"/>
              </a:ext>
            </a:extLst>
          </p:cNvPr>
          <p:cNvSpPr txBox="1"/>
          <p:nvPr/>
        </p:nvSpPr>
        <p:spPr>
          <a:xfrm>
            <a:off x="3324124" y="2088006"/>
            <a:ext cx="47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effectLst>
                  <a:outerShdw blurRad="50800" dist="38100" dir="2700000" algn="tl" rotWithShape="0">
                    <a:schemeClr val="bg1">
                      <a:lumMod val="65000"/>
                      <a:lumOff val="35000"/>
                    </a:scheme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最大コンボ</a:t>
            </a:r>
          </a:p>
        </p:txBody>
      </p:sp>
    </p:spTree>
    <p:extLst>
      <p:ext uri="{BB962C8B-B14F-4D97-AF65-F5344CB8AC3E}">
        <p14:creationId xmlns:p14="http://schemas.microsoft.com/office/powerpoint/2010/main" val="319367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1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3C26547B-832C-4BB7-9FB6-4546C7F7B356}"/>
              </a:ext>
            </a:extLst>
          </p:cNvPr>
          <p:cNvSpPr>
            <a:spLocks noChangeAspect="1"/>
          </p:cNvSpPr>
          <p:nvPr/>
        </p:nvSpPr>
        <p:spPr>
          <a:xfrm>
            <a:off x="3551253" y="-590550"/>
            <a:ext cx="5151977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26DD0D-5250-4D9F-A4ED-DCD4467FD7BD}"/>
              </a:ext>
            </a:extLst>
          </p:cNvPr>
          <p:cNvSpPr/>
          <p:nvPr/>
        </p:nvSpPr>
        <p:spPr>
          <a:xfrm>
            <a:off x="3184016" y="985837"/>
            <a:ext cx="5886450" cy="4886325"/>
          </a:xfrm>
          <a:prstGeom prst="roundRect">
            <a:avLst>
              <a:gd name="adj" fmla="val 15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0F0EF-C6B5-43EE-9C05-B81351AEAE92}"/>
              </a:ext>
            </a:extLst>
          </p:cNvPr>
          <p:cNvSpPr/>
          <p:nvPr/>
        </p:nvSpPr>
        <p:spPr>
          <a:xfrm>
            <a:off x="-2083309" y="7300912"/>
            <a:ext cx="5886450" cy="4886325"/>
          </a:xfrm>
          <a:prstGeom prst="roundRect">
            <a:avLst>
              <a:gd name="adj" fmla="val 15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E571AA-3526-4D47-954E-A994A008D979}"/>
              </a:ext>
            </a:extLst>
          </p:cNvPr>
          <p:cNvSpPr/>
          <p:nvPr/>
        </p:nvSpPr>
        <p:spPr>
          <a:xfrm>
            <a:off x="2922865" y="745135"/>
            <a:ext cx="6408753" cy="53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C1D0F1-8272-4837-86AF-0E9787BFF268}"/>
              </a:ext>
            </a:extLst>
          </p:cNvPr>
          <p:cNvGrpSpPr/>
          <p:nvPr/>
        </p:nvGrpSpPr>
        <p:grpSpPr>
          <a:xfrm flipV="1">
            <a:off x="3184016" y="1614597"/>
            <a:ext cx="2283334" cy="623778"/>
            <a:chOff x="0" y="1401840"/>
            <a:chExt cx="7057877" cy="1057276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A97289A-49D7-46C9-B26D-144AD2ABA301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58C7D1-25B6-447B-A7AE-16F225142BD1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61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414D5-F6B5-4ABD-9413-D8C38FDB0CF0}"/>
              </a:ext>
            </a:extLst>
          </p:cNvPr>
          <p:cNvSpPr/>
          <p:nvPr/>
        </p:nvSpPr>
        <p:spPr>
          <a:xfrm>
            <a:off x="3790952" y="369283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切り取る 1">
            <a:extLst>
              <a:ext uri="{FF2B5EF4-FFF2-40B4-BE49-F238E27FC236}">
                <a16:creationId xmlns:a16="http://schemas.microsoft.com/office/drawing/2014/main" id="{24A84263-A3FE-45BD-89FA-412346BF7790}"/>
              </a:ext>
            </a:extLst>
          </p:cNvPr>
          <p:cNvSpPr/>
          <p:nvPr/>
        </p:nvSpPr>
        <p:spPr>
          <a:xfrm rot="5400000">
            <a:off x="4662488" y="-832023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上の 2 つの角を切り取る 2">
            <a:extLst>
              <a:ext uri="{FF2B5EF4-FFF2-40B4-BE49-F238E27FC236}">
                <a16:creationId xmlns:a16="http://schemas.microsoft.com/office/drawing/2014/main" id="{E030FCEB-31D2-4088-9A24-875E4B588350}"/>
              </a:ext>
            </a:extLst>
          </p:cNvPr>
          <p:cNvSpPr/>
          <p:nvPr/>
        </p:nvSpPr>
        <p:spPr>
          <a:xfrm rot="5400000">
            <a:off x="4995861" y="-192118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758E429B-E6E9-4135-9D64-B633060895A0}"/>
              </a:ext>
            </a:extLst>
          </p:cNvPr>
          <p:cNvSpPr/>
          <p:nvPr/>
        </p:nvSpPr>
        <p:spPr>
          <a:xfrm flipV="1">
            <a:off x="2667003" y="2176436"/>
            <a:ext cx="2247898" cy="866777"/>
          </a:xfrm>
          <a:custGeom>
            <a:avLst/>
            <a:gdLst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11944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533018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  <a:gd name="connsiteX0" fmla="*/ 0 w 6524623"/>
              <a:gd name="connsiteY0" fmla="*/ 0 h 2388879"/>
              <a:gd name="connsiteX1" fmla="*/ 4701534 w 6524623"/>
              <a:gd name="connsiteY1" fmla="*/ 0 h 2388879"/>
              <a:gd name="connsiteX2" fmla="*/ 6524623 w 6524623"/>
              <a:gd name="connsiteY2" fmla="*/ 2375540 h 2388879"/>
              <a:gd name="connsiteX3" fmla="*/ 6524623 w 6524623"/>
              <a:gd name="connsiteY3" fmla="*/ 2388879 h 2388879"/>
              <a:gd name="connsiteX4" fmla="*/ 0 w 6524623"/>
              <a:gd name="connsiteY4" fmla="*/ 2388879 h 2388879"/>
              <a:gd name="connsiteX5" fmla="*/ 0 w 6524623"/>
              <a:gd name="connsiteY5" fmla="*/ 0 h 238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4623" h="2388879">
                <a:moveTo>
                  <a:pt x="0" y="0"/>
                </a:moveTo>
                <a:lnTo>
                  <a:pt x="4701534" y="0"/>
                </a:lnTo>
                <a:lnTo>
                  <a:pt x="6524623" y="2375540"/>
                </a:lnTo>
                <a:lnTo>
                  <a:pt x="6524623" y="2388879"/>
                </a:lnTo>
                <a:lnTo>
                  <a:pt x="0" y="23888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1B110C-B323-4F73-8F9B-8E87CA4C58F7}"/>
              </a:ext>
            </a:extLst>
          </p:cNvPr>
          <p:cNvSpPr/>
          <p:nvPr/>
        </p:nvSpPr>
        <p:spPr>
          <a:xfrm>
            <a:off x="3248025" y="1203012"/>
            <a:ext cx="6438900" cy="106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251550-9520-4AB4-8A80-77972D13AE5B}"/>
              </a:ext>
            </a:extLst>
          </p:cNvPr>
          <p:cNvSpPr/>
          <p:nvPr/>
        </p:nvSpPr>
        <p:spPr>
          <a:xfrm>
            <a:off x="4491038" y="3814788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D9538CF2-F2D0-4D05-BFC0-3609DDF4C475}"/>
              </a:ext>
            </a:extLst>
          </p:cNvPr>
          <p:cNvSpPr/>
          <p:nvPr/>
        </p:nvSpPr>
        <p:spPr>
          <a:xfrm>
            <a:off x="4578868" y="390261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対角を切り取る 14">
            <a:extLst>
              <a:ext uri="{FF2B5EF4-FFF2-40B4-BE49-F238E27FC236}">
                <a16:creationId xmlns:a16="http://schemas.microsoft.com/office/drawing/2014/main" id="{1CDBBB20-421F-4A61-8F49-5FFB49DB976F}"/>
              </a:ext>
            </a:extLst>
          </p:cNvPr>
          <p:cNvSpPr/>
          <p:nvPr/>
        </p:nvSpPr>
        <p:spPr>
          <a:xfrm>
            <a:off x="8089778" y="3733043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D9DDEBA-3A48-4865-B5D3-0EDECFE42DCE}"/>
              </a:ext>
            </a:extLst>
          </p:cNvPr>
          <p:cNvSpPr/>
          <p:nvPr/>
        </p:nvSpPr>
        <p:spPr>
          <a:xfrm>
            <a:off x="8001948" y="3645213"/>
            <a:ext cx="2519364" cy="251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0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160102" y="2652822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4825636" y="134059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904917" y="2468758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1798385" y="3743591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5585643" y="450289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ADF16BFA-43F1-4AB1-93A3-9510FE57EF9A}"/>
              </a:ext>
            </a:extLst>
          </p:cNvPr>
          <p:cNvSpPr/>
          <p:nvPr/>
        </p:nvSpPr>
        <p:spPr>
          <a:xfrm rot="5400000">
            <a:off x="2500312" y="-1431358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1F5106-8AA7-422F-B015-DBCE06675125}"/>
              </a:ext>
            </a:extLst>
          </p:cNvPr>
          <p:cNvSpPr txBox="1"/>
          <p:nvPr/>
        </p:nvSpPr>
        <p:spPr>
          <a:xfrm>
            <a:off x="2451940" y="3858923"/>
            <a:ext cx="476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SCORE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30C9453D-7061-44E8-9C5A-219D5A8742FD}"/>
              </a:ext>
            </a:extLst>
          </p:cNvPr>
          <p:cNvSpPr/>
          <p:nvPr/>
        </p:nvSpPr>
        <p:spPr>
          <a:xfrm rot="5400000">
            <a:off x="2614612" y="-2632186"/>
            <a:ext cx="866777" cy="6096000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A40F31-1073-4785-AF03-319FAF18573F}"/>
              </a:ext>
            </a:extLst>
          </p:cNvPr>
          <p:cNvGrpSpPr/>
          <p:nvPr/>
        </p:nvGrpSpPr>
        <p:grpSpPr>
          <a:xfrm flipV="1">
            <a:off x="1066801" y="4708212"/>
            <a:ext cx="4305297" cy="866778"/>
            <a:chOff x="0" y="1401840"/>
            <a:chExt cx="7057877" cy="1057276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ED9C4ED-B992-4F00-AB67-34FA55CD5D43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D13CF8-E72D-46CB-8F1F-4FD2DA45B425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5928302" y="670798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5922694" y="658309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BB6C1F-B68C-4314-A37B-9FF39CE32E75}"/>
              </a:ext>
            </a:extLst>
          </p:cNvPr>
          <p:cNvSpPr/>
          <p:nvPr/>
        </p:nvSpPr>
        <p:spPr>
          <a:xfrm>
            <a:off x="2430540" y="1308381"/>
            <a:ext cx="2016000" cy="2016000"/>
          </a:xfrm>
          <a:prstGeom prst="roundRect">
            <a:avLst>
              <a:gd name="adj" fmla="val 2833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685922" y="6507058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4090350" y="4854976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010025" y="4783455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9C526E-1B78-4E79-B6F4-42692193C658}"/>
              </a:ext>
            </a:extLst>
          </p:cNvPr>
          <p:cNvSpPr/>
          <p:nvPr/>
        </p:nvSpPr>
        <p:spPr>
          <a:xfrm>
            <a:off x="5859329" y="4755533"/>
            <a:ext cx="3905250" cy="1363852"/>
          </a:xfrm>
          <a:prstGeom prst="roundRect">
            <a:avLst>
              <a:gd name="adj" fmla="val 689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ADFAF94-50FB-4567-A578-242C28D3A5AC}"/>
              </a:ext>
            </a:extLst>
          </p:cNvPr>
          <p:cNvSpPr/>
          <p:nvPr/>
        </p:nvSpPr>
        <p:spPr>
          <a:xfrm>
            <a:off x="6572253" y="2773042"/>
            <a:ext cx="3905250" cy="1363852"/>
          </a:xfrm>
          <a:prstGeom prst="roundRect">
            <a:avLst>
              <a:gd name="adj" fmla="val 689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4C0448-CF4C-4EB6-B8ED-295607B03008}"/>
              </a:ext>
            </a:extLst>
          </p:cNvPr>
          <p:cNvSpPr>
            <a:spLocks noChangeAspect="1"/>
          </p:cNvSpPr>
          <p:nvPr/>
        </p:nvSpPr>
        <p:spPr>
          <a:xfrm>
            <a:off x="2068873" y="3706473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E70332-4638-4548-AF10-E0DEA9914421}"/>
              </a:ext>
            </a:extLst>
          </p:cNvPr>
          <p:cNvSpPr/>
          <p:nvPr/>
        </p:nvSpPr>
        <p:spPr>
          <a:xfrm>
            <a:off x="2151734" y="3789334"/>
            <a:ext cx="1432528" cy="143252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8A0C3-9540-4381-90BB-8FDB6946B2C6}"/>
              </a:ext>
            </a:extLst>
          </p:cNvPr>
          <p:cNvSpPr>
            <a:spLocks noChangeAspect="1"/>
          </p:cNvSpPr>
          <p:nvPr/>
        </p:nvSpPr>
        <p:spPr>
          <a:xfrm>
            <a:off x="2068872" y="3706472"/>
            <a:ext cx="1598251" cy="159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20E5E4B-56FB-4F42-94BC-ECFC31190857}"/>
              </a:ext>
            </a:extLst>
          </p:cNvPr>
          <p:cNvSpPr/>
          <p:nvPr/>
        </p:nvSpPr>
        <p:spPr>
          <a:xfrm>
            <a:off x="4321050" y="2433666"/>
            <a:ext cx="995334" cy="995334"/>
          </a:xfrm>
          <a:prstGeom prst="ellipse">
            <a:avLst/>
          </a:prstGeom>
          <a:solidFill>
            <a:schemeClr val="tx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1271171" y="721981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DEC608-040D-4CC0-8FD7-7CB75A78BF1F}"/>
              </a:ext>
            </a:extLst>
          </p:cNvPr>
          <p:cNvSpPr/>
          <p:nvPr/>
        </p:nvSpPr>
        <p:spPr>
          <a:xfrm>
            <a:off x="2499896" y="5772151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D90DBB-1BDD-4F49-86DB-A57930EFBB5E}"/>
              </a:ext>
            </a:extLst>
          </p:cNvPr>
          <p:cNvGrpSpPr/>
          <p:nvPr/>
        </p:nvGrpSpPr>
        <p:grpSpPr>
          <a:xfrm>
            <a:off x="4245076" y="1820019"/>
            <a:ext cx="4676073" cy="1927859"/>
            <a:chOff x="3820227" y="1158240"/>
            <a:chExt cx="6431280" cy="454152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820227" y="1158240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BCA086-2B20-4DF3-8622-564595EC7CB4}"/>
              </a:ext>
            </a:extLst>
          </p:cNvPr>
          <p:cNvSpPr/>
          <p:nvPr/>
        </p:nvSpPr>
        <p:spPr>
          <a:xfrm>
            <a:off x="3935420" y="5439118"/>
            <a:ext cx="3909929" cy="623739"/>
          </a:xfrm>
          <a:prstGeom prst="rect">
            <a:avLst/>
          </a:prstGeom>
          <a:solidFill>
            <a:schemeClr val="bg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805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2D30C1-9E41-4F02-A33D-22C0C2A7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5" y="8033407"/>
            <a:ext cx="7175614" cy="413954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C99A6-0BC4-447B-8B4D-6D8EFF48C5FB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0845C-12D6-42E1-97B9-4CD4BDA3E7F4}"/>
              </a:ext>
            </a:extLst>
          </p:cNvPr>
          <p:cNvSpPr>
            <a:spLocks noChangeAspect="1"/>
          </p:cNvSpPr>
          <p:nvPr/>
        </p:nvSpPr>
        <p:spPr>
          <a:xfrm>
            <a:off x="492011" y="637740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82AE0D-4553-4506-A7C4-502E5B9966DF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noFill/>
          <a:ln w="1905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56F4BD-80CB-4A19-A463-98DE196B828D}"/>
              </a:ext>
            </a:extLst>
          </p:cNvPr>
          <p:cNvSpPr>
            <a:spLocks noChangeAspect="1"/>
          </p:cNvSpPr>
          <p:nvPr/>
        </p:nvSpPr>
        <p:spPr>
          <a:xfrm>
            <a:off x="5867625" y="6663157"/>
            <a:ext cx="3600000" cy="33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8A6197-6E1D-4B0C-9E9C-4114EDAF93AD}"/>
              </a:ext>
            </a:extLst>
          </p:cNvPr>
          <p:cNvSpPr txBox="1"/>
          <p:nvPr/>
        </p:nvSpPr>
        <p:spPr>
          <a:xfrm>
            <a:off x="292897" y="2295525"/>
            <a:ext cx="15147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パス</a:t>
            </a:r>
            <a:endParaRPr kumimoji="1" lang="en-US" altLang="ja-JP" sz="4800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B6E903-4CE6-4BDF-B7BD-5BA00DA39E1B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E19D366-891D-4120-BABA-3FCF8D3E3E0E}"/>
              </a:ext>
            </a:extLst>
          </p:cNvPr>
          <p:cNvSpPr/>
          <p:nvPr/>
        </p:nvSpPr>
        <p:spPr>
          <a:xfrm>
            <a:off x="2463005" y="1285874"/>
            <a:ext cx="7928770" cy="830997"/>
          </a:xfrm>
          <a:prstGeom prst="roundRect">
            <a:avLst>
              <a:gd name="adj" fmla="val 2912"/>
            </a:avLst>
          </a:prstGeom>
          <a:solidFill>
            <a:schemeClr val="tx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5B967AD-0D92-4CFF-915E-BE317356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60" y="1412615"/>
            <a:ext cx="725789" cy="575321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37104D8-0B09-4970-87DC-3EDE526E5C5D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60AC6-3CA8-405D-BB79-C89A11210570}"/>
              </a:ext>
            </a:extLst>
          </p:cNvPr>
          <p:cNvSpPr>
            <a:spLocks noChangeAspect="1"/>
          </p:cNvSpPr>
          <p:nvPr/>
        </p:nvSpPr>
        <p:spPr>
          <a:xfrm>
            <a:off x="8523884" y="2952367"/>
            <a:ext cx="831600" cy="831600"/>
          </a:xfrm>
          <a:prstGeom prst="roundRect">
            <a:avLst>
              <a:gd name="adj" fmla="val 7341"/>
            </a:avLst>
          </a:prstGeom>
          <a:solidFill>
            <a:schemeClr val="tx1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37A272-9DC1-4DDD-90C9-CB4FBA8F43E1}"/>
              </a:ext>
            </a:extLst>
          </p:cNvPr>
          <p:cNvSpPr txBox="1"/>
          <p:nvPr/>
        </p:nvSpPr>
        <p:spPr>
          <a:xfrm>
            <a:off x="285750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Algerian" panose="04020705040A02060702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9E2B68-3CB2-404B-8967-DE1A6A787D2E}"/>
              </a:ext>
            </a:extLst>
          </p:cNvPr>
          <p:cNvSpPr txBox="1"/>
          <p:nvPr/>
        </p:nvSpPr>
        <p:spPr>
          <a:xfrm>
            <a:off x="285750" y="1498521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B63F3-A60F-49A0-B12B-F0111FD9082B}"/>
              </a:ext>
            </a:extLst>
          </p:cNvPr>
          <p:cNvSpPr txBox="1"/>
          <p:nvPr/>
        </p:nvSpPr>
        <p:spPr>
          <a:xfrm>
            <a:off x="285749" y="253674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atin typeface="Felix Titling" panose="04060505060202020A04" pitchFamily="82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376FBA-244A-4E97-9C60-8BFC840346D9}"/>
              </a:ext>
            </a:extLst>
          </p:cNvPr>
          <p:cNvSpPr txBox="1"/>
          <p:nvPr/>
        </p:nvSpPr>
        <p:spPr>
          <a:xfrm>
            <a:off x="6200775" y="390525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gradFill>
                  <a:gsLst>
                    <a:gs pos="0">
                      <a:srgbClr val="FF0000"/>
                    </a:gs>
                    <a:gs pos="40000">
                      <a:srgbClr val="F58B8B"/>
                    </a:gs>
                    <a:gs pos="100000">
                      <a:srgbClr val="FF0000"/>
                    </a:gs>
                    <a:gs pos="73000">
                      <a:srgbClr val="F05252"/>
                    </a:gs>
                  </a:gsLst>
                  <a:lin ang="5400000" scaled="1"/>
                </a:gradFill>
                <a:latin typeface="Algerian" panose="04020705040A02060702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dirty="0">
              <a:gradFill>
                <a:gsLst>
                  <a:gs pos="0">
                    <a:srgbClr val="FF0000"/>
                  </a:gs>
                  <a:gs pos="40000">
                    <a:srgbClr val="F58B8B"/>
                  </a:gs>
                  <a:gs pos="100000">
                    <a:srgbClr val="FF0000"/>
                  </a:gs>
                  <a:gs pos="73000">
                    <a:srgbClr val="F05252"/>
                  </a:gs>
                </a:gsLst>
                <a:lin ang="5400000" scaled="1"/>
              </a:gradFill>
              <a:latin typeface="Algerian" panose="04020705040A02060702" pitchFamily="82" charset="0"/>
              <a:ea typeface="Yu Gothic Medium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DC2B6-03CB-4539-931E-3491AF269B95}"/>
              </a:ext>
            </a:extLst>
          </p:cNvPr>
          <p:cNvSpPr txBox="1"/>
          <p:nvPr/>
        </p:nvSpPr>
        <p:spPr>
          <a:xfrm>
            <a:off x="1381123" y="5184696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D06440-A74B-4B8D-8FB6-67524D219449}"/>
              </a:ext>
            </a:extLst>
          </p:cNvPr>
          <p:cNvSpPr txBox="1"/>
          <p:nvPr/>
        </p:nvSpPr>
        <p:spPr>
          <a:xfrm>
            <a:off x="6096000" y="4846678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Felix Titling" panose="04060505060202020A04" pitchFamily="82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Felix Titling" panose="04060505060202020A04" pitchFamily="82" charset="0"/>
              <a:ea typeface="Yu Gothic Medium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5762624" y="1824630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6096000" y="1930479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5343524" y="3613931"/>
            <a:ext cx="44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67BA5B-194A-4D55-9AF8-54E7018E1CC0}"/>
              </a:ext>
            </a:extLst>
          </p:cNvPr>
          <p:cNvSpPr txBox="1"/>
          <p:nvPr/>
        </p:nvSpPr>
        <p:spPr>
          <a:xfrm>
            <a:off x="6438898" y="5913477"/>
            <a:ext cx="5057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ln w="0">
                  <a:noFill/>
                </a:ln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ln w="0">
                <a:noFill/>
              </a:ln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98-54C5-4991-BC3E-DD7B80910CB7}"/>
              </a:ext>
            </a:extLst>
          </p:cNvPr>
          <p:cNvSpPr/>
          <p:nvPr/>
        </p:nvSpPr>
        <p:spPr>
          <a:xfrm>
            <a:off x="628649" y="5819775"/>
            <a:ext cx="4391026" cy="129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9CE76-476D-4705-87FE-95CD29A13DFB}"/>
              </a:ext>
            </a:extLst>
          </p:cNvPr>
          <p:cNvSpPr txBox="1"/>
          <p:nvPr/>
        </p:nvSpPr>
        <p:spPr>
          <a:xfrm>
            <a:off x="7522367" y="3699796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0000"/>
                    </a:gs>
                    <a:gs pos="32000">
                      <a:srgbClr val="F26E6E"/>
                    </a:gs>
                    <a:gs pos="37000">
                      <a:srgbClr val="F58B8B"/>
                    </a:gs>
                    <a:gs pos="100000">
                      <a:srgbClr val="FF0000"/>
                    </a:gs>
                    <a:gs pos="53000">
                      <a:srgbClr val="F052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GREAT</a:t>
            </a:r>
            <a:endParaRPr kumimoji="1" lang="ja-JP" altLang="en-US" sz="6600" b="1" dirty="0">
              <a:gradFill>
                <a:gsLst>
                  <a:gs pos="0">
                    <a:srgbClr val="FF0000"/>
                  </a:gs>
                  <a:gs pos="32000">
                    <a:srgbClr val="F26E6E"/>
                  </a:gs>
                  <a:gs pos="37000">
                    <a:srgbClr val="F58B8B"/>
                  </a:gs>
                  <a:gs pos="100000">
                    <a:srgbClr val="FF0000"/>
                  </a:gs>
                  <a:gs pos="53000">
                    <a:srgbClr val="F052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5E960-1156-44CE-B218-E9CA7E4E2EDF}"/>
              </a:ext>
            </a:extLst>
          </p:cNvPr>
          <p:cNvSpPr/>
          <p:nvPr/>
        </p:nvSpPr>
        <p:spPr>
          <a:xfrm>
            <a:off x="3967162" y="404716"/>
            <a:ext cx="4391026" cy="129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7E6D38-96A6-48DF-912F-B020713EE78A}"/>
              </a:ext>
            </a:extLst>
          </p:cNvPr>
          <p:cNvSpPr txBox="1"/>
          <p:nvPr/>
        </p:nvSpPr>
        <p:spPr>
          <a:xfrm>
            <a:off x="7720607" y="2801135"/>
            <a:ext cx="397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FFFF00"/>
                    </a:gs>
                    <a:gs pos="32000">
                      <a:srgbClr val="FFFF66"/>
                    </a:gs>
                    <a:gs pos="37000">
                      <a:srgbClr val="E0F737"/>
                    </a:gs>
                    <a:gs pos="100000">
                      <a:srgbClr val="FFFF00"/>
                    </a:gs>
                    <a:gs pos="53000">
                      <a:srgbClr val="FFFF66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PERFECT</a:t>
            </a:r>
            <a:endParaRPr kumimoji="1" lang="ja-JP" altLang="en-US" sz="6600" b="1" dirty="0">
              <a:gradFill>
                <a:gsLst>
                  <a:gs pos="0">
                    <a:srgbClr val="FFFF00"/>
                  </a:gs>
                  <a:gs pos="32000">
                    <a:srgbClr val="FFFF66"/>
                  </a:gs>
                  <a:gs pos="37000">
                    <a:srgbClr val="E0F737"/>
                  </a:gs>
                  <a:gs pos="100000">
                    <a:srgbClr val="FFFF00"/>
                  </a:gs>
                  <a:gs pos="53000">
                    <a:srgbClr val="FFFF66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1CBD7-86CC-49B1-9532-60CC12BBB14E}"/>
              </a:ext>
            </a:extLst>
          </p:cNvPr>
          <p:cNvSpPr txBox="1"/>
          <p:nvPr/>
        </p:nvSpPr>
        <p:spPr>
          <a:xfrm>
            <a:off x="7417592" y="4598457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33CC33"/>
                    </a:gs>
                    <a:gs pos="32000">
                      <a:srgbClr val="6EF26E"/>
                    </a:gs>
                    <a:gs pos="37000">
                      <a:srgbClr val="81F58B"/>
                    </a:gs>
                    <a:gs pos="100000">
                      <a:srgbClr val="33CC33"/>
                    </a:gs>
                    <a:gs pos="53000">
                      <a:srgbClr val="52F052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GOOD</a:t>
            </a:r>
            <a:endParaRPr kumimoji="1" lang="ja-JP" altLang="en-US" sz="6600" b="1" dirty="0">
              <a:gradFill>
                <a:gsLst>
                  <a:gs pos="0">
                    <a:srgbClr val="33CC33"/>
                  </a:gs>
                  <a:gs pos="32000">
                    <a:srgbClr val="6EF26E"/>
                  </a:gs>
                  <a:gs pos="37000">
                    <a:srgbClr val="81F58B"/>
                  </a:gs>
                  <a:gs pos="100000">
                    <a:srgbClr val="33CC33"/>
                  </a:gs>
                  <a:gs pos="53000">
                    <a:srgbClr val="52F052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01FCE-9F7D-4DE7-AD19-F6A3F79EACB2}"/>
              </a:ext>
            </a:extLst>
          </p:cNvPr>
          <p:cNvSpPr txBox="1"/>
          <p:nvPr/>
        </p:nvSpPr>
        <p:spPr>
          <a:xfrm>
            <a:off x="4398167" y="496085"/>
            <a:ext cx="3529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>
                <a:gradFill>
                  <a:gsLst>
                    <a:gs pos="0">
                      <a:srgbClr val="0099FF"/>
                    </a:gs>
                    <a:gs pos="32000">
                      <a:srgbClr val="33CCFF"/>
                    </a:gs>
                    <a:gs pos="37000">
                      <a:srgbClr val="00FFFF"/>
                    </a:gs>
                    <a:gs pos="100000">
                      <a:srgbClr val="0099FF"/>
                    </a:gs>
                    <a:gs pos="53000">
                      <a:srgbClr val="00CCFF"/>
                    </a:gs>
                  </a:gsLst>
                  <a:lin ang="5400000" scaled="1"/>
                </a:gradFill>
                <a:latin typeface="Baskerville Old Face" panose="02020602080505020303" pitchFamily="18" charset="0"/>
                <a:ea typeface="Yu Gothic Medium" panose="020B0500000000000000" pitchFamily="34" charset="-128"/>
              </a:rPr>
              <a:t>MISS</a:t>
            </a:r>
            <a:endParaRPr kumimoji="1" lang="ja-JP" altLang="en-US" sz="6600" b="1" dirty="0">
              <a:gradFill>
                <a:gsLst>
                  <a:gs pos="0">
                    <a:srgbClr val="0099FF"/>
                  </a:gs>
                  <a:gs pos="32000">
                    <a:srgbClr val="33CCFF"/>
                  </a:gs>
                  <a:gs pos="37000">
                    <a:srgbClr val="00FFFF"/>
                  </a:gs>
                  <a:gs pos="100000">
                    <a:srgbClr val="0099FF"/>
                  </a:gs>
                  <a:gs pos="53000">
                    <a:srgbClr val="00CCFF"/>
                  </a:gs>
                </a:gsLst>
                <a:lin ang="5400000" scaled="1"/>
              </a:gradFill>
              <a:latin typeface="Baskerville Old Face" panose="020206020805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43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5478</TotalTime>
  <Words>118</Words>
  <Application>Microsoft Office PowerPoint</Application>
  <PresentationFormat>ワイド画面</PresentationFormat>
  <Paragraphs>103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7" baseType="lpstr">
      <vt:lpstr>HGP明朝B</vt:lpstr>
      <vt:lpstr>游ゴシック</vt:lpstr>
      <vt:lpstr>游明朝</vt:lpstr>
      <vt:lpstr>游明朝 Demibold</vt:lpstr>
      <vt:lpstr>Agency FB</vt:lpstr>
      <vt:lpstr>Algerian</vt:lpstr>
      <vt:lpstr>Arial</vt:lpstr>
      <vt:lpstr>Baskerville Old Face</vt:lpstr>
      <vt:lpstr>Calibri</vt:lpstr>
      <vt:lpstr>Calibri Light</vt:lpstr>
      <vt:lpstr>Felix Titling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186</cp:revision>
  <dcterms:created xsi:type="dcterms:W3CDTF">2019-10-27T00:38:12Z</dcterms:created>
  <dcterms:modified xsi:type="dcterms:W3CDTF">2019-12-26T12:00:16Z</dcterms:modified>
</cp:coreProperties>
</file>