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D2D2D2"/>
    <a:srgbClr val="E6E6E6"/>
    <a:srgbClr val="FAFAFA"/>
    <a:srgbClr val="F0F0F0"/>
    <a:srgbClr val="F2F2F2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36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64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11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29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51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35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75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14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0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46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CF75-DA3A-4376-8130-7D6E005E77C9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652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CDF988F-53FD-40C3-9A07-612251DD1856}"/>
              </a:ext>
            </a:extLst>
          </p:cNvPr>
          <p:cNvSpPr/>
          <p:nvPr/>
        </p:nvSpPr>
        <p:spPr>
          <a:xfrm>
            <a:off x="4376256" y="2957119"/>
            <a:ext cx="3439487" cy="118284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AFAFA"/>
              </a:gs>
              <a:gs pos="35000">
                <a:srgbClr val="E6E6E6"/>
              </a:gs>
              <a:gs pos="55000">
                <a:srgbClr val="DCDCDC"/>
              </a:gs>
              <a:gs pos="75000">
                <a:srgbClr val="E6E6E6"/>
              </a:gs>
              <a:gs pos="100000">
                <a:srgbClr val="FAFAFA"/>
              </a:gs>
            </a:gsLst>
            <a:lin ang="5400000" scaled="1"/>
          </a:gra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15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平行四辺形 20">
            <a:extLst>
              <a:ext uri="{FF2B5EF4-FFF2-40B4-BE49-F238E27FC236}">
                <a16:creationId xmlns:a16="http://schemas.microsoft.com/office/drawing/2014/main" id="{7D142A42-F754-491F-B718-FC9E5302D008}"/>
              </a:ext>
            </a:extLst>
          </p:cNvPr>
          <p:cNvSpPr>
            <a:spLocks noChangeAspect="1"/>
          </p:cNvSpPr>
          <p:nvPr/>
        </p:nvSpPr>
        <p:spPr>
          <a:xfrm>
            <a:off x="8037987" y="2518769"/>
            <a:ext cx="1198535" cy="1341722"/>
          </a:xfrm>
          <a:prstGeom prst="parallelogram">
            <a:avLst>
              <a:gd name="adj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817474-FD9C-44AA-901E-83FB4983DA2E}"/>
              </a:ext>
            </a:extLst>
          </p:cNvPr>
          <p:cNvGrpSpPr/>
          <p:nvPr/>
        </p:nvGrpSpPr>
        <p:grpSpPr>
          <a:xfrm>
            <a:off x="1795536" y="620174"/>
            <a:ext cx="9355530" cy="1363664"/>
            <a:chOff x="1795536" y="620174"/>
            <a:chExt cx="9355530" cy="1363664"/>
          </a:xfrm>
        </p:grpSpPr>
        <p:sp>
          <p:nvSpPr>
            <p:cNvPr id="4" name="平行四辺形 3">
              <a:extLst>
                <a:ext uri="{FF2B5EF4-FFF2-40B4-BE49-F238E27FC236}">
                  <a16:creationId xmlns:a16="http://schemas.microsoft.com/office/drawing/2014/main" id="{EC8C0B87-CA0C-4CEE-8EF1-F29728A7D9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1A93CC1F-83EF-4779-81AD-C47A241B3791}"/>
                </a:ext>
              </a:extLst>
            </p:cNvPr>
            <p:cNvSpPr/>
            <p:nvPr/>
          </p:nvSpPr>
          <p:spPr>
            <a:xfrm>
              <a:off x="3161212" y="623224"/>
              <a:ext cx="7989854" cy="1360614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平行四辺形 5">
              <a:extLst>
                <a:ext uri="{FF2B5EF4-FFF2-40B4-BE49-F238E27FC236}">
                  <a16:creationId xmlns:a16="http://schemas.microsoft.com/office/drawing/2014/main" id="{78A41161-A827-4103-AF92-744E89CA2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3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446130" y="1818659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186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番場 宥輝</dc:creator>
  <cp:lastModifiedBy>番場 宥輝</cp:lastModifiedBy>
  <cp:revision>9</cp:revision>
  <dcterms:created xsi:type="dcterms:W3CDTF">2019-10-27T00:38:12Z</dcterms:created>
  <dcterms:modified xsi:type="dcterms:W3CDTF">2019-11-13T00:47:32Z</dcterms:modified>
</cp:coreProperties>
</file>