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71" r:id="rId7"/>
    <p:sldId id="270" r:id="rId8"/>
    <p:sldId id="265" r:id="rId9"/>
    <p:sldId id="267" r:id="rId10"/>
    <p:sldId id="269" r:id="rId11"/>
    <p:sldId id="268" r:id="rId12"/>
    <p:sldId id="263" r:id="rId13"/>
    <p:sldId id="264" r:id="rId14"/>
    <p:sldId id="262" r:id="rId15"/>
    <p:sldId id="26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番場 宥輝" initials="番場" lastIdx="1" clrIdx="0">
    <p:extLst>
      <p:ext uri="{19B8F6BF-5375-455C-9EA6-DF929625EA0E}">
        <p15:presenceInfo xmlns:p15="http://schemas.microsoft.com/office/powerpoint/2012/main" userId="af6db711e1ec24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0E4"/>
    <a:srgbClr val="0000FF"/>
    <a:srgbClr val="DCDCDC"/>
    <a:srgbClr val="D2D2D2"/>
    <a:srgbClr val="E6E6E6"/>
    <a:srgbClr val="FAFAFA"/>
    <a:srgbClr val="F0F0F0"/>
    <a:srgbClr val="F2F2F2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483" y="-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36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64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11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9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51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35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7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14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0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46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CF75-DA3A-4376-8130-7D6E005E77C9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652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CDF988F-53FD-40C3-9A07-612251DD1856}"/>
              </a:ext>
            </a:extLst>
          </p:cNvPr>
          <p:cNvSpPr/>
          <p:nvPr/>
        </p:nvSpPr>
        <p:spPr>
          <a:xfrm>
            <a:off x="4376256" y="2957119"/>
            <a:ext cx="3439487" cy="118284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AFAFA"/>
              </a:gs>
              <a:gs pos="35000">
                <a:srgbClr val="E6E6E6"/>
              </a:gs>
              <a:gs pos="55000">
                <a:srgbClr val="DCDCDC"/>
              </a:gs>
              <a:gs pos="75000">
                <a:srgbClr val="E6E6E6"/>
              </a:gs>
              <a:gs pos="100000">
                <a:srgbClr val="FAFAFA"/>
              </a:gs>
            </a:gsLst>
            <a:lin ang="5400000" scaled="1"/>
          </a:gra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15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0041205-7DB4-43B0-9E51-DA34D82DA784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4F17138-FE7B-482C-8B0F-4382108AD001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93AB1DF-B830-41DA-96C9-143ABAE488C7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F047F-292F-4028-B4E5-F97633BC9DE6}"/>
              </a:ext>
            </a:extLst>
          </p:cNvPr>
          <p:cNvSpPr txBox="1"/>
          <p:nvPr/>
        </p:nvSpPr>
        <p:spPr>
          <a:xfrm>
            <a:off x="-780939" y="1952952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  <a:endParaRPr kumimoji="1" lang="en-US" altLang="ja-JP" sz="48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CF1432-290F-4C9C-91E7-BC1044693DAC}"/>
              </a:ext>
            </a:extLst>
          </p:cNvPr>
          <p:cNvSpPr txBox="1"/>
          <p:nvPr/>
        </p:nvSpPr>
        <p:spPr>
          <a:xfrm>
            <a:off x="-2868819" y="3258027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2BB1BF-5E0F-4062-85CE-176486BCBF54}"/>
              </a:ext>
            </a:extLst>
          </p:cNvPr>
          <p:cNvSpPr txBox="1"/>
          <p:nvPr/>
        </p:nvSpPr>
        <p:spPr>
          <a:xfrm>
            <a:off x="3398631" y="244899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B88A0C-634E-4AB8-9E95-99E7AF787005}"/>
              </a:ext>
            </a:extLst>
          </p:cNvPr>
          <p:cNvSpPr txBox="1"/>
          <p:nvPr/>
        </p:nvSpPr>
        <p:spPr>
          <a:xfrm>
            <a:off x="-687594" y="517021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昇順</a:t>
            </a:r>
            <a:r>
              <a:rPr kumimoji="1" lang="en-US" altLang="ja-JP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降順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AF82353-0AA6-4086-8232-8F8FE6485B03}"/>
              </a:ext>
            </a:extLst>
          </p:cNvPr>
          <p:cNvGrpSpPr/>
          <p:nvPr/>
        </p:nvGrpSpPr>
        <p:grpSpPr>
          <a:xfrm>
            <a:off x="3484803" y="2396576"/>
            <a:ext cx="3377006" cy="807798"/>
            <a:chOff x="3484803" y="2396576"/>
            <a:chExt cx="3377006" cy="807798"/>
          </a:xfrm>
        </p:grpSpPr>
        <p:cxnSp>
          <p:nvCxnSpPr>
            <p:cNvPr id="11" name="直線コネクタ 2">
              <a:extLst>
                <a:ext uri="{FF2B5EF4-FFF2-40B4-BE49-F238E27FC236}">
                  <a16:creationId xmlns:a16="http://schemas.microsoft.com/office/drawing/2014/main" id="{581E4168-C0E3-4DF0-AE12-2FE23AB4F6D1}"/>
                </a:ext>
              </a:extLst>
            </p:cNvPr>
            <p:cNvCxnSpPr>
              <a:cxnSpLocks/>
              <a:stCxn id="17" idx="7"/>
              <a:endCxn id="16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FB10EE9-2856-4BFD-A45E-E00FB7312839}"/>
                </a:ext>
              </a:extLst>
            </p:cNvPr>
            <p:cNvCxnSpPr>
              <a:cxnSpLocks/>
              <a:stCxn id="16" idx="2"/>
              <a:endCxn id="18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75CBF35-AB0E-4CD9-B386-F0455E1CE515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40097616-E59B-40AD-BC8F-4EA87A0626D6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476822C-0DB5-4986-9A16-AEB373A3F1EB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27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-121285" y="1386642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790705" y="216788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93D48A-A526-49BC-9645-2D374E1D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42" y="-5026357"/>
            <a:ext cx="4210168" cy="4210168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80B35C7-3157-42B2-90A1-384526D52E70}"/>
              </a:ext>
            </a:extLst>
          </p:cNvPr>
          <p:cNvSpPr/>
          <p:nvPr/>
        </p:nvSpPr>
        <p:spPr>
          <a:xfrm>
            <a:off x="7476228" y="3618165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8BB90D9-2051-46BD-B904-0B10F7A988EA}"/>
              </a:ext>
            </a:extLst>
          </p:cNvPr>
          <p:cNvSpPr/>
          <p:nvPr/>
        </p:nvSpPr>
        <p:spPr>
          <a:xfrm>
            <a:off x="7446753" y="3595469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D457ECF-6EA5-4C05-A860-739D42F4DFAA}"/>
              </a:ext>
            </a:extLst>
          </p:cNvPr>
          <p:cNvSpPr/>
          <p:nvPr/>
        </p:nvSpPr>
        <p:spPr>
          <a:xfrm>
            <a:off x="7459399" y="3598968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8A81507-A072-437C-B010-CFBA68A9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40" y="4398984"/>
            <a:ext cx="347050" cy="347050"/>
          </a:xfrm>
          <a:prstGeom prst="rect">
            <a:avLst/>
          </a:prstGeom>
          <a:noFill/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9792267-FB6D-4A19-88B4-D5470983910B}"/>
              </a:ext>
            </a:extLst>
          </p:cNvPr>
          <p:cNvSpPr/>
          <p:nvPr/>
        </p:nvSpPr>
        <p:spPr>
          <a:xfrm>
            <a:off x="4733028" y="2188577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46BE351-76D2-44A0-8F78-732D76E6D2AF}"/>
              </a:ext>
            </a:extLst>
          </p:cNvPr>
          <p:cNvSpPr/>
          <p:nvPr/>
        </p:nvSpPr>
        <p:spPr>
          <a:xfrm>
            <a:off x="4703553" y="2165881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D0ADF4D-DB83-45D8-9A18-B1AA72853A4A}"/>
              </a:ext>
            </a:extLst>
          </p:cNvPr>
          <p:cNvSpPr/>
          <p:nvPr/>
        </p:nvSpPr>
        <p:spPr>
          <a:xfrm>
            <a:off x="4716199" y="2169380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30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42BE3D4-28BB-4283-8EA2-2CF93F502941}"/>
              </a:ext>
            </a:extLst>
          </p:cNvPr>
          <p:cNvGrpSpPr/>
          <p:nvPr/>
        </p:nvGrpSpPr>
        <p:grpSpPr>
          <a:xfrm>
            <a:off x="511968" y="1209675"/>
            <a:ext cx="629602" cy="1333499"/>
            <a:chOff x="4036218" y="2783682"/>
            <a:chExt cx="629602" cy="1333499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398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2482003-736E-4E6A-8763-8F41E7EDB2F0}"/>
              </a:ext>
            </a:extLst>
          </p:cNvPr>
          <p:cNvGrpSpPr/>
          <p:nvPr/>
        </p:nvGrpSpPr>
        <p:grpSpPr>
          <a:xfrm>
            <a:off x="1083468" y="1160620"/>
            <a:ext cx="496252" cy="1370648"/>
            <a:chOff x="1083468" y="1160620"/>
            <a:chExt cx="496252" cy="1370648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9DF9486-701D-42C6-AEC4-0E606730CA80}"/>
              </a:ext>
            </a:extLst>
          </p:cNvPr>
          <p:cNvGrpSpPr/>
          <p:nvPr/>
        </p:nvGrpSpPr>
        <p:grpSpPr>
          <a:xfrm rot="10800000">
            <a:off x="2371249" y="1160620"/>
            <a:ext cx="496252" cy="1370648"/>
            <a:chOff x="1083468" y="1160620"/>
            <a:chExt cx="496252" cy="1370648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23FD597-9A90-4FE5-8953-3A27CF24DB6D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32B599C1-E68B-4BE4-9148-F924B001AF4F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0BA07FA-0CE4-45DA-8947-12DD836C327F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ADA487C6-AEF6-4468-AC9B-9C94C65DA913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C6B50351-B468-4284-8C3D-DD189D3ECCC7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0DEC1EB8-D0D4-4D2D-8498-7852479C843B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CD2AC175-695B-4662-99F6-E76677540CBE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E911609-DE97-42EA-8DBF-0B2C1E0BD71C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F1BAFA2-7D6C-4C88-8194-C0E435D42AC8}"/>
              </a:ext>
            </a:extLst>
          </p:cNvPr>
          <p:cNvGrpSpPr/>
          <p:nvPr/>
        </p:nvGrpSpPr>
        <p:grpSpPr>
          <a:xfrm>
            <a:off x="3599494" y="1193956"/>
            <a:ext cx="496252" cy="1370648"/>
            <a:chOff x="5485924" y="1259680"/>
            <a:chExt cx="496252" cy="1370648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9615279B-94CB-4DFC-97B1-04B6CD43C05F}"/>
                </a:ext>
              </a:extLst>
            </p:cNvPr>
            <p:cNvCxnSpPr/>
            <p:nvPr/>
          </p:nvCxnSpPr>
          <p:spPr>
            <a:xfrm rot="10800000">
              <a:off x="5922644" y="1259680"/>
              <a:ext cx="0" cy="82867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56F09E3-2126-433D-937F-F71B37418CBF}"/>
                </a:ext>
              </a:extLst>
            </p:cNvPr>
            <p:cNvSpPr/>
            <p:nvPr/>
          </p:nvSpPr>
          <p:spPr>
            <a:xfrm rot="10800000">
              <a:off x="5863114" y="2130266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57258326-F234-4281-88A4-E1E0A094FA8A}"/>
                </a:ext>
              </a:extLst>
            </p:cNvPr>
            <p:cNvSpPr/>
            <p:nvPr/>
          </p:nvSpPr>
          <p:spPr>
            <a:xfrm rot="10800000">
              <a:off x="5863114" y="2291238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48A2B92-E95A-4287-8441-3FB60AF05CB3}"/>
                </a:ext>
              </a:extLst>
            </p:cNvPr>
            <p:cNvSpPr/>
            <p:nvPr/>
          </p:nvSpPr>
          <p:spPr>
            <a:xfrm rot="10800000">
              <a:off x="5863115" y="245268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39CAC12-4D0F-4F02-AA83-8F668347F66B}"/>
                </a:ext>
              </a:extLst>
            </p:cNvPr>
            <p:cNvCxnSpPr/>
            <p:nvPr/>
          </p:nvCxnSpPr>
          <p:spPr>
            <a:xfrm rot="10800000" flipV="1">
              <a:off x="5545454" y="1802328"/>
              <a:ext cx="0" cy="828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9400217A-CF2D-4854-A669-B29279E13875}"/>
                </a:ext>
              </a:extLst>
            </p:cNvPr>
            <p:cNvSpPr/>
            <p:nvPr/>
          </p:nvSpPr>
          <p:spPr>
            <a:xfrm rot="10800000">
              <a:off x="5485924" y="161591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8230508F-4799-4C06-8C8D-A8C0FFC865EC}"/>
                </a:ext>
              </a:extLst>
            </p:cNvPr>
            <p:cNvSpPr/>
            <p:nvPr/>
          </p:nvSpPr>
          <p:spPr>
            <a:xfrm rot="10800000">
              <a:off x="5485924" y="1457563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5663743E-33B6-4D02-8CC5-A8C5B5BD485B}"/>
                </a:ext>
              </a:extLst>
            </p:cNvPr>
            <p:cNvSpPr/>
            <p:nvPr/>
          </p:nvSpPr>
          <p:spPr>
            <a:xfrm rot="10800000">
              <a:off x="5485924" y="1299209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1561E87-A16E-473A-89A0-053512DFB771}"/>
              </a:ext>
            </a:extLst>
          </p:cNvPr>
          <p:cNvSpPr/>
          <p:nvPr/>
        </p:nvSpPr>
        <p:spPr>
          <a:xfrm>
            <a:off x="7105165" y="1889003"/>
            <a:ext cx="1628775" cy="162877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85000"/>
                </a:schemeClr>
              </a:gs>
              <a:gs pos="83000">
                <a:schemeClr val="tx1">
                  <a:lumMod val="75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59F94177-E3CF-4B07-B3CD-D91B9ED04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95" y="3675695"/>
            <a:ext cx="1152439" cy="2146342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016228FC-040D-4EC4-ABD1-EE0B45B1578D}"/>
              </a:ext>
            </a:extLst>
          </p:cNvPr>
          <p:cNvSpPr/>
          <p:nvPr/>
        </p:nvSpPr>
        <p:spPr>
          <a:xfrm>
            <a:off x="8552965" y="4032128"/>
            <a:ext cx="1628775" cy="162877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7B22AD2-41FA-4D79-8E9E-1C82D6A0508A}"/>
              </a:ext>
            </a:extLst>
          </p:cNvPr>
          <p:cNvSpPr/>
          <p:nvPr/>
        </p:nvSpPr>
        <p:spPr>
          <a:xfrm>
            <a:off x="9420225" y="1889003"/>
            <a:ext cx="1628775" cy="1628775"/>
          </a:xfrm>
          <a:prstGeom prst="roundRect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85EB04C4-67B4-4783-AE9A-4773B629E2F4}"/>
              </a:ext>
            </a:extLst>
          </p:cNvPr>
          <p:cNvGrpSpPr/>
          <p:nvPr/>
        </p:nvGrpSpPr>
        <p:grpSpPr>
          <a:xfrm>
            <a:off x="5504491" y="1160620"/>
            <a:ext cx="629602" cy="1333499"/>
            <a:chOff x="4036218" y="2783682"/>
            <a:chExt cx="629602" cy="1333499"/>
          </a:xfrm>
        </p:grpSpPr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E6AB23D1-32A1-43E5-9E76-78D03A7AC9D2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E3836D5E-EC79-42E1-8116-B24347492911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F617029D-E519-4215-AE6C-7A6709C66563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2625BF6B-93E3-4539-BC04-FF07577FB94E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B5B6401A-72BF-4891-AA54-51424A09E550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B5909A6-9CAE-48A2-89E5-0424E9C38B37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082FBDCE-0BB7-4BF7-B8C5-A2130F628EBB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BCE65A3-7AA9-40C5-9828-9B6000BA4853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22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AA37CFB-4A9C-4121-A345-1D9E2A79AD16}"/>
              </a:ext>
            </a:extLst>
          </p:cNvPr>
          <p:cNvCxnSpPr>
            <a:cxnSpLocks/>
          </p:cNvCxnSpPr>
          <p:nvPr/>
        </p:nvCxnSpPr>
        <p:spPr>
          <a:xfrm>
            <a:off x="1940560" y="520065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6817586-1F1F-4E30-8D1F-C2FB255F4E7C}"/>
              </a:ext>
            </a:extLst>
          </p:cNvPr>
          <p:cNvCxnSpPr>
            <a:cxnSpLocks/>
          </p:cNvCxnSpPr>
          <p:nvPr/>
        </p:nvCxnSpPr>
        <p:spPr>
          <a:xfrm flipV="1">
            <a:off x="2999986" y="412065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B8FD131-F81A-4F40-8353-9B44D7FE2570}"/>
              </a:ext>
            </a:extLst>
          </p:cNvPr>
          <p:cNvCxnSpPr>
            <a:cxnSpLocks/>
          </p:cNvCxnSpPr>
          <p:nvPr/>
        </p:nvCxnSpPr>
        <p:spPr>
          <a:xfrm>
            <a:off x="2984746" y="413970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D8B381B-B100-425C-A397-0339F136146E}"/>
              </a:ext>
            </a:extLst>
          </p:cNvPr>
          <p:cNvCxnSpPr>
            <a:cxnSpLocks/>
          </p:cNvCxnSpPr>
          <p:nvPr/>
        </p:nvCxnSpPr>
        <p:spPr>
          <a:xfrm flipV="1">
            <a:off x="4047601" y="307861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DD86522-9E01-4F60-B1A0-06D58BEC2D2C}"/>
              </a:ext>
            </a:extLst>
          </p:cNvPr>
          <p:cNvCxnSpPr>
            <a:cxnSpLocks/>
          </p:cNvCxnSpPr>
          <p:nvPr/>
        </p:nvCxnSpPr>
        <p:spPr>
          <a:xfrm>
            <a:off x="4028551" y="309576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2622D0C-7F7C-4AF8-806C-421867FC6B73}"/>
              </a:ext>
            </a:extLst>
          </p:cNvPr>
          <p:cNvSpPr/>
          <p:nvPr/>
        </p:nvSpPr>
        <p:spPr>
          <a:xfrm rot="16200000">
            <a:off x="2031119" y="3055622"/>
            <a:ext cx="898882" cy="74675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28F3CF80-2015-4EF9-817C-C139E5DC3874}"/>
              </a:ext>
            </a:extLst>
          </p:cNvPr>
          <p:cNvSpPr/>
          <p:nvPr/>
        </p:nvSpPr>
        <p:spPr>
          <a:xfrm rot="5400000">
            <a:off x="4119110" y="4377831"/>
            <a:ext cx="898882" cy="746756"/>
          </a:xfrm>
          <a:prstGeom prst="right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0341448F-42C3-47BA-9F04-761A8A8CFC49}"/>
              </a:ext>
            </a:extLst>
          </p:cNvPr>
          <p:cNvSpPr/>
          <p:nvPr/>
        </p:nvSpPr>
        <p:spPr>
          <a:xfrm rot="10800000">
            <a:off x="8960775" y="2406680"/>
            <a:ext cx="1079975" cy="93101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ED15AB-CB3A-4119-A91F-7655083F0FFE}"/>
              </a:ext>
            </a:extLst>
          </p:cNvPr>
          <p:cNvSpPr txBox="1"/>
          <p:nvPr/>
        </p:nvSpPr>
        <p:spPr>
          <a:xfrm>
            <a:off x="7411874" y="2456688"/>
            <a:ext cx="2609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昇順</a:t>
            </a:r>
          </a:p>
        </p:txBody>
      </p:sp>
    </p:spTree>
    <p:extLst>
      <p:ext uri="{BB962C8B-B14F-4D97-AF65-F5344CB8AC3E}">
        <p14:creationId xmlns:p14="http://schemas.microsoft.com/office/powerpoint/2010/main" val="886536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C6DE083-5686-4EAE-9672-047006312D58}"/>
              </a:ext>
            </a:extLst>
          </p:cNvPr>
          <p:cNvSpPr/>
          <p:nvPr/>
        </p:nvSpPr>
        <p:spPr>
          <a:xfrm>
            <a:off x="3571874" y="914059"/>
            <a:ext cx="457200" cy="4878000"/>
          </a:xfrm>
          <a:prstGeom prst="roundRect">
            <a:avLst>
              <a:gd name="adj" fmla="val 50000"/>
            </a:avLst>
          </a:prstGeom>
          <a:noFill/>
          <a:ln w="508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F7ED5C9-FE0B-4704-9EB7-5F004276B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914059"/>
            <a:ext cx="45726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37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2604B-6FB4-4D9E-BF01-283710E0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シャイニングスター</a:t>
            </a:r>
            <a:endParaRPr kumimoji="1" lang="ja-JP" altLang="en-US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81618-C05D-4AC8-883E-AA0E89C3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21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平行四辺形 20">
            <a:extLst>
              <a:ext uri="{FF2B5EF4-FFF2-40B4-BE49-F238E27FC236}">
                <a16:creationId xmlns:a16="http://schemas.microsoft.com/office/drawing/2014/main" id="{7D142A42-F754-491F-B718-FC9E5302D008}"/>
              </a:ext>
            </a:extLst>
          </p:cNvPr>
          <p:cNvSpPr>
            <a:spLocks noChangeAspect="1"/>
          </p:cNvSpPr>
          <p:nvPr/>
        </p:nvSpPr>
        <p:spPr>
          <a:xfrm>
            <a:off x="8037987" y="2518769"/>
            <a:ext cx="1198535" cy="1341722"/>
          </a:xfrm>
          <a:prstGeom prst="parallelogram">
            <a:avLst>
              <a:gd name="adj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817474-FD9C-44AA-901E-83FB4983DA2E}"/>
              </a:ext>
            </a:extLst>
          </p:cNvPr>
          <p:cNvGrpSpPr/>
          <p:nvPr/>
        </p:nvGrpSpPr>
        <p:grpSpPr>
          <a:xfrm>
            <a:off x="1795536" y="620174"/>
            <a:ext cx="9355530" cy="1363664"/>
            <a:chOff x="1795536" y="620174"/>
            <a:chExt cx="9355530" cy="1363664"/>
          </a:xfrm>
        </p:grpSpPr>
        <p:sp>
          <p:nvSpPr>
            <p:cNvPr id="4" name="平行四辺形 3">
              <a:extLst>
                <a:ext uri="{FF2B5EF4-FFF2-40B4-BE49-F238E27FC236}">
                  <a16:creationId xmlns:a16="http://schemas.microsoft.com/office/drawing/2014/main" id="{EC8C0B87-CA0C-4CEE-8EF1-F29728A7D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1A93CC1F-83EF-4779-81AD-C47A241B3791}"/>
                </a:ext>
              </a:extLst>
            </p:cNvPr>
            <p:cNvSpPr/>
            <p:nvPr/>
          </p:nvSpPr>
          <p:spPr>
            <a:xfrm>
              <a:off x="3161212" y="623224"/>
              <a:ext cx="7989854" cy="1360614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平行四辺形 5">
              <a:extLst>
                <a:ext uri="{FF2B5EF4-FFF2-40B4-BE49-F238E27FC236}">
                  <a16:creationId xmlns:a16="http://schemas.microsoft.com/office/drawing/2014/main" id="{78A41161-A827-4103-AF92-744E89CA2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3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186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437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47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0DB17D2-D88F-43B9-AFE7-FE9B0129D78A}"/>
              </a:ext>
            </a:extLst>
          </p:cNvPr>
          <p:cNvGrpSpPr/>
          <p:nvPr/>
        </p:nvGrpSpPr>
        <p:grpSpPr>
          <a:xfrm>
            <a:off x="293928" y="415376"/>
            <a:ext cx="3377006" cy="807798"/>
            <a:chOff x="3484803" y="2396576"/>
            <a:chExt cx="3377006" cy="807798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DE7D49A-4002-4687-B670-D753756C118D}"/>
                </a:ext>
              </a:extLst>
            </p:cNvPr>
            <p:cNvCxnSpPr>
              <a:cxnSpLocks/>
              <a:stCxn id="25" idx="7"/>
              <a:endCxn id="12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4567C00-DE83-485F-9BC7-1F31CC44C54A}"/>
                </a:ext>
              </a:extLst>
            </p:cNvPr>
            <p:cNvCxnSpPr>
              <a:cxnSpLocks/>
              <a:stCxn id="12" idx="2"/>
              <a:endCxn id="27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4BA560E-06EC-4857-8304-7EE1F27218DE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8BF08A87-DF2F-4B17-AA27-7AAEBCA9DB2F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8635FF2C-27FB-478E-B295-7728CCB5E0B1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F6AC6C1-11EA-4776-99B3-AC311DF53860}"/>
              </a:ext>
            </a:extLst>
          </p:cNvPr>
          <p:cNvSpPr txBox="1"/>
          <p:nvPr/>
        </p:nvSpPr>
        <p:spPr>
          <a:xfrm>
            <a:off x="4638675" y="1223174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</a:t>
            </a: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4CA2B828-7754-4DEE-9EC0-4F66DC5F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2579132"/>
            <a:ext cx="2438400" cy="2438400"/>
          </a:xfrm>
          <a:prstGeom prst="rect">
            <a:avLst/>
          </a:prstGeom>
        </p:spPr>
      </p:pic>
      <p:sp>
        <p:nvSpPr>
          <p:cNvPr id="35" name="楕円 34">
            <a:extLst>
              <a:ext uri="{FF2B5EF4-FFF2-40B4-BE49-F238E27FC236}">
                <a16:creationId xmlns:a16="http://schemas.microsoft.com/office/drawing/2014/main" id="{33B2AEB6-078E-4B51-A793-F2270361E7C0}"/>
              </a:ext>
            </a:extLst>
          </p:cNvPr>
          <p:cNvSpPr/>
          <p:nvPr/>
        </p:nvSpPr>
        <p:spPr>
          <a:xfrm>
            <a:off x="7528560" y="1943100"/>
            <a:ext cx="1432560" cy="14325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23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5910AE6-139D-459C-8491-76971221E219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10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273963-2922-4E51-B3AE-19FAC4FBDCF0}"/>
              </a:ext>
            </a:extLst>
          </p:cNvPr>
          <p:cNvSpPr/>
          <p:nvPr/>
        </p:nvSpPr>
        <p:spPr>
          <a:xfrm>
            <a:off x="4156709" y="1055368"/>
            <a:ext cx="1781175" cy="17811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A93A173C-FA45-4DB3-8B4E-23D782193987}"/>
              </a:ext>
            </a:extLst>
          </p:cNvPr>
          <p:cNvSpPr/>
          <p:nvPr/>
        </p:nvSpPr>
        <p:spPr>
          <a:xfrm rot="10800000">
            <a:off x="5937884" y="786140"/>
            <a:ext cx="1524000" cy="131379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9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9DE0305-7170-44F2-B809-32A6D123A9DF}"/>
              </a:ext>
            </a:extLst>
          </p:cNvPr>
          <p:cNvGrpSpPr/>
          <p:nvPr/>
        </p:nvGrpSpPr>
        <p:grpSpPr>
          <a:xfrm>
            <a:off x="4095750" y="816511"/>
            <a:ext cx="6459220" cy="4541520"/>
            <a:chOff x="3601720" y="735231"/>
            <a:chExt cx="6459220" cy="4541520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4F17138-FE7B-482C-8B0F-4382108AD001}"/>
                </a:ext>
              </a:extLst>
            </p:cNvPr>
            <p:cNvSpPr/>
            <p:nvPr/>
          </p:nvSpPr>
          <p:spPr>
            <a:xfrm>
              <a:off x="3601720" y="735231"/>
              <a:ext cx="6431280" cy="45415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0041205-7DB4-43B0-9E51-DA34D82DA784}"/>
                </a:ext>
              </a:extLst>
            </p:cNvPr>
            <p:cNvSpPr/>
            <p:nvPr/>
          </p:nvSpPr>
          <p:spPr>
            <a:xfrm>
              <a:off x="3615690" y="735231"/>
              <a:ext cx="6431280" cy="4541520"/>
            </a:xfrm>
            <a:prstGeom prst="roundRect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3AB1DF-B830-41DA-96C9-143ABAE488C7}"/>
                </a:ext>
              </a:extLst>
            </p:cNvPr>
            <p:cNvSpPr/>
            <p:nvPr/>
          </p:nvSpPr>
          <p:spPr>
            <a:xfrm>
              <a:off x="3629660" y="735231"/>
              <a:ext cx="6431280" cy="4541520"/>
            </a:xfrm>
            <a:prstGeom prst="roundRect">
              <a:avLst/>
            </a:prstGeom>
            <a:noFill/>
            <a:ln w="635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tx1">
                      <a:lumMod val="85000"/>
                    </a:schemeClr>
                  </a:gs>
                  <a:gs pos="74000">
                    <a:schemeClr val="tx1">
                      <a:lumMod val="8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214630" y="1063476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1482090" y="2167890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</p:spTree>
    <p:extLst>
      <p:ext uri="{BB962C8B-B14F-4D97-AF65-F5344CB8AC3E}">
        <p14:creationId xmlns:p14="http://schemas.microsoft.com/office/powerpoint/2010/main" val="133515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tx1">
                <a:lumMod val="95000"/>
              </a:schemeClr>
            </a:gs>
            <a:gs pos="62000">
              <a:schemeClr val="tx1">
                <a:lumMod val="95000"/>
              </a:schemeClr>
            </a:gs>
            <a:gs pos="95000">
              <a:schemeClr val="tx1">
                <a:lumMod val="85000"/>
              </a:schemeClr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15</Words>
  <Application>Microsoft Office PowerPoint</Application>
  <PresentationFormat>ワイド画面</PresentationFormat>
  <Paragraphs>13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游明朝</vt:lpstr>
      <vt:lpstr>游明朝 Demibold</vt:lpstr>
      <vt:lpstr>Arial</vt:lpstr>
      <vt:lpstr>Calibri</vt:lpstr>
      <vt:lpstr>Calibri Light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シャイニングスター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番場 宥輝</dc:creator>
  <cp:lastModifiedBy>番場 宥輝</cp:lastModifiedBy>
  <cp:revision>40</cp:revision>
  <dcterms:created xsi:type="dcterms:W3CDTF">2019-10-27T00:38:12Z</dcterms:created>
  <dcterms:modified xsi:type="dcterms:W3CDTF">2019-11-18T03:31:59Z</dcterms:modified>
</cp:coreProperties>
</file>