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71" r:id="rId7"/>
    <p:sldId id="270" r:id="rId8"/>
    <p:sldId id="265" r:id="rId9"/>
    <p:sldId id="267" r:id="rId10"/>
    <p:sldId id="269" r:id="rId11"/>
    <p:sldId id="268" r:id="rId12"/>
    <p:sldId id="263" r:id="rId13"/>
    <p:sldId id="264" r:id="rId14"/>
    <p:sldId id="262" r:id="rId15"/>
    <p:sldId id="2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1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0000FF"/>
    <a:srgbClr val="DCDCDC"/>
    <a:srgbClr val="D2D2D2"/>
    <a:srgbClr val="E6E6E6"/>
    <a:srgbClr val="FAFAFA"/>
    <a:srgbClr val="F0F0F0"/>
    <a:srgbClr val="F2F2F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2230" y="-6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4095750" y="81651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14</Words>
  <Application>Microsoft Office PowerPoint</Application>
  <PresentationFormat>ワイド画面</PresentationFormat>
  <Paragraphs>12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游明朝</vt:lpstr>
      <vt:lpstr>游明朝 Demibold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44</cp:revision>
  <dcterms:created xsi:type="dcterms:W3CDTF">2019-10-27T00:38:12Z</dcterms:created>
  <dcterms:modified xsi:type="dcterms:W3CDTF">2019-11-18T07:20:03Z</dcterms:modified>
</cp:coreProperties>
</file>