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88" r:id="rId7"/>
    <p:sldId id="301" r:id="rId8"/>
    <p:sldId id="302" r:id="rId9"/>
    <p:sldId id="303" r:id="rId10"/>
    <p:sldId id="304" r:id="rId11"/>
    <p:sldId id="305" r:id="rId12"/>
    <p:sldId id="297" r:id="rId13"/>
    <p:sldId id="298" r:id="rId14"/>
    <p:sldId id="299" r:id="rId15"/>
    <p:sldId id="300" r:id="rId16"/>
    <p:sldId id="295" r:id="rId17"/>
    <p:sldId id="293" r:id="rId18"/>
    <p:sldId id="291" r:id="rId19"/>
    <p:sldId id="282" r:id="rId20"/>
    <p:sldId id="283" r:id="rId21"/>
    <p:sldId id="285" r:id="rId22"/>
    <p:sldId id="290" r:id="rId23"/>
    <p:sldId id="287" r:id="rId24"/>
    <p:sldId id="289" r:id="rId25"/>
    <p:sldId id="286" r:id="rId26"/>
    <p:sldId id="292" r:id="rId27"/>
    <p:sldId id="284" r:id="rId28"/>
    <p:sldId id="281" r:id="rId29"/>
    <p:sldId id="280" r:id="rId30"/>
    <p:sldId id="279" r:id="rId31"/>
    <p:sldId id="278" r:id="rId32"/>
    <p:sldId id="277" r:id="rId33"/>
    <p:sldId id="275" r:id="rId34"/>
    <p:sldId id="276" r:id="rId35"/>
    <p:sldId id="274" r:id="rId36"/>
    <p:sldId id="273" r:id="rId37"/>
    <p:sldId id="272" r:id="rId38"/>
    <p:sldId id="271" r:id="rId39"/>
    <p:sldId id="270" r:id="rId40"/>
    <p:sldId id="265" r:id="rId41"/>
    <p:sldId id="267" r:id="rId42"/>
    <p:sldId id="269" r:id="rId43"/>
    <p:sldId id="296" r:id="rId44"/>
    <p:sldId id="268" r:id="rId45"/>
    <p:sldId id="263" r:id="rId46"/>
    <p:sldId id="264" r:id="rId47"/>
    <p:sldId id="262" r:id="rId48"/>
    <p:sldId id="261" r:id="rId49"/>
    <p:sldId id="259" r:id="rId50"/>
    <p:sldId id="29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2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012"/>
    <a:srgbClr val="F2AB0E"/>
    <a:srgbClr val="FAF01E"/>
    <a:srgbClr val="F7FE98"/>
    <a:srgbClr val="F3FD6F"/>
    <a:srgbClr val="E0E037"/>
    <a:srgbClr val="F5EA05"/>
    <a:srgbClr val="00FFFF"/>
    <a:srgbClr val="33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5:31:10.930" idx="2">
    <p:pos x="6054" y="148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4376256" y="2957119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30EDBF-44B7-4C23-9DB8-12B15AEFA6BB}"/>
              </a:ext>
            </a:extLst>
          </p:cNvPr>
          <p:cNvSpPr txBox="1"/>
          <p:nvPr/>
        </p:nvSpPr>
        <p:spPr>
          <a:xfrm>
            <a:off x="4321819" y="927950"/>
            <a:ext cx="388441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solidFill>
                    <a:srgbClr val="FFFF00"/>
                  </a:solidFill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solidFill>
                  <a:srgbClr val="FFFF00"/>
                </a:solidFill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522367" y="2757616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F11D0C-B8DF-44BB-A577-97A4303B39AA}"/>
              </a:ext>
            </a:extLst>
          </p:cNvPr>
          <p:cNvSpPr/>
          <p:nvPr/>
        </p:nvSpPr>
        <p:spPr>
          <a:xfrm>
            <a:off x="4355603" y="1151547"/>
            <a:ext cx="3816848" cy="6608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CB2B0F5-8756-49F8-A4B2-DAB0345C413F}"/>
              </a:ext>
            </a:extLst>
          </p:cNvPr>
          <p:cNvSpPr/>
          <p:nvPr/>
        </p:nvSpPr>
        <p:spPr>
          <a:xfrm>
            <a:off x="2343150" y="1009052"/>
            <a:ext cx="2524125" cy="110799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8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645EEF4C-5F29-492B-B71D-6CBCB08266AF}"/>
              </a:ext>
            </a:extLst>
          </p:cNvPr>
          <p:cNvSpPr/>
          <p:nvPr/>
        </p:nvSpPr>
        <p:spPr>
          <a:xfrm>
            <a:off x="4064195" y="893372"/>
            <a:ext cx="2950373" cy="815000"/>
          </a:xfrm>
          <a:prstGeom prst="ellipse">
            <a:avLst/>
          </a:prstGeom>
          <a:gradFill>
            <a:gsLst>
              <a:gs pos="69000">
                <a:srgbClr val="F2AB0E"/>
              </a:gs>
              <a:gs pos="100000">
                <a:srgbClr val="EE701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3673079" y="70077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38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A94E340-DF91-4D29-AB6F-1B28E217968E}"/>
              </a:ext>
            </a:extLst>
          </p:cNvPr>
          <p:cNvSpPr/>
          <p:nvPr/>
        </p:nvSpPr>
        <p:spPr>
          <a:xfrm>
            <a:off x="-1954130" y="25183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E23841A-1157-4177-B819-1B624385780F}"/>
              </a:ext>
            </a:extLst>
          </p:cNvPr>
          <p:cNvSpPr/>
          <p:nvPr/>
        </p:nvSpPr>
        <p:spPr>
          <a:xfrm>
            <a:off x="-2158917" y="972953"/>
            <a:ext cx="9301164" cy="6310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F6F08-07DC-45CC-B0A3-35F5168F539A}"/>
              </a:ext>
            </a:extLst>
          </p:cNvPr>
          <p:cNvSpPr txBox="1"/>
          <p:nvPr/>
        </p:nvSpPr>
        <p:spPr>
          <a:xfrm>
            <a:off x="-389648" y="-65242"/>
            <a:ext cx="576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ハルジオン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B2C528-A3FC-4A48-BD90-927C0A7A568A}"/>
              </a:ext>
            </a:extLst>
          </p:cNvPr>
          <p:cNvSpPr txBox="1"/>
          <p:nvPr/>
        </p:nvSpPr>
        <p:spPr>
          <a:xfrm>
            <a:off x="-1727909" y="1096598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SCORE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A6C7BA-45B4-4015-8CA8-D2EFAF13203B}"/>
              </a:ext>
            </a:extLst>
          </p:cNvPr>
          <p:cNvSpPr txBox="1"/>
          <p:nvPr/>
        </p:nvSpPr>
        <p:spPr>
          <a:xfrm>
            <a:off x="519989" y="1081835"/>
            <a:ext cx="39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99999999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B91699-5C61-4CB4-9D53-6C69DAED7BA4}"/>
              </a:ext>
            </a:extLst>
          </p:cNvPr>
          <p:cNvSpPr/>
          <p:nvPr/>
        </p:nvSpPr>
        <p:spPr>
          <a:xfrm>
            <a:off x="-1954130" y="31660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14F800-F7F6-4433-BBDF-F71EA8E3808A}"/>
              </a:ext>
            </a:extLst>
          </p:cNvPr>
          <p:cNvSpPr/>
          <p:nvPr/>
        </p:nvSpPr>
        <p:spPr>
          <a:xfrm>
            <a:off x="3259383" y="1081835"/>
            <a:ext cx="3607749" cy="4008582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alpha val="80000"/>
                </a:schemeClr>
              </a:gs>
              <a:gs pos="60000">
                <a:schemeClr val="tx1">
                  <a:alpha val="6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2B051A-3293-44AF-9748-8ED9DD617177}"/>
              </a:ext>
            </a:extLst>
          </p:cNvPr>
          <p:cNvSpPr/>
          <p:nvPr/>
        </p:nvSpPr>
        <p:spPr>
          <a:xfrm rot="5400000">
            <a:off x="7451261" y="1561374"/>
            <a:ext cx="3049503" cy="3049503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0"/>
                  <a:lumOff val="100000"/>
                  <a:alpha val="80000"/>
                </a:schemeClr>
              </a:gs>
              <a:gs pos="60000">
                <a:schemeClr val="tx1">
                  <a:alpha val="60000"/>
                  <a:lumMod val="0"/>
                  <a:lumOff val="10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4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DBF725DF-63BB-47AB-BB42-6104F18DA38C}"/>
              </a:ext>
            </a:extLst>
          </p:cNvPr>
          <p:cNvSpPr/>
          <p:nvPr/>
        </p:nvSpPr>
        <p:spPr>
          <a:xfrm>
            <a:off x="9848850" y="5810250"/>
            <a:ext cx="2343150" cy="1047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2067D4-41DF-4F63-85C2-C934976EDB47}"/>
              </a:ext>
            </a:extLst>
          </p:cNvPr>
          <p:cNvSpPr txBox="1"/>
          <p:nvPr/>
        </p:nvSpPr>
        <p:spPr>
          <a:xfrm>
            <a:off x="2334825" y="6256704"/>
            <a:ext cx="45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HIGH</a:t>
            </a:r>
            <a:r>
              <a:rPr kumimoji="1" lang="ja-JP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SCORE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09C0C-1ABC-4953-A59B-747FA2CE9013}"/>
              </a:ext>
            </a:extLst>
          </p:cNvPr>
          <p:cNvSpPr/>
          <p:nvPr/>
        </p:nvSpPr>
        <p:spPr>
          <a:xfrm>
            <a:off x="1473779" y="2088006"/>
            <a:ext cx="9244441" cy="268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3316166" y="5524681"/>
            <a:ext cx="8773381" cy="2360351"/>
          </a:xfrm>
          <a:prstGeom prst="roundRect">
            <a:avLst>
              <a:gd name="adj" fmla="val 536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716B40-85CF-44E1-808C-BCF29C90F2D1}"/>
              </a:ext>
            </a:extLst>
          </p:cNvPr>
          <p:cNvSpPr txBox="1"/>
          <p:nvPr/>
        </p:nvSpPr>
        <p:spPr>
          <a:xfrm>
            <a:off x="1861869" y="6040077"/>
            <a:ext cx="450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SCORE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9B20250-E9D1-4FD3-9A8F-48AF8F7A0844}"/>
              </a:ext>
            </a:extLst>
          </p:cNvPr>
          <p:cNvSpPr/>
          <p:nvPr/>
        </p:nvSpPr>
        <p:spPr>
          <a:xfrm>
            <a:off x="1709308" y="5677824"/>
            <a:ext cx="8773381" cy="2360351"/>
          </a:xfrm>
          <a:prstGeom prst="roundRect">
            <a:avLst>
              <a:gd name="adj" fmla="val 53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C58FC8-0F5B-4845-A98A-F4F55E50E2AA}"/>
              </a:ext>
            </a:extLst>
          </p:cNvPr>
          <p:cNvSpPr txBox="1"/>
          <p:nvPr/>
        </p:nvSpPr>
        <p:spPr>
          <a:xfrm>
            <a:off x="3324124" y="2088006"/>
            <a:ext cx="476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>
                <a:effectLst>
                  <a:outerShdw blurRad="50800" dist="38100" dir="2700000" algn="tl" rotWithShape="0">
                    <a:schemeClr val="bg1">
                      <a:lumMod val="65000"/>
                      <a:lumOff val="35000"/>
                    </a:schemeClr>
                  </a:outerShdw>
                </a:effectLs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最大コンボ</a:t>
            </a:r>
          </a:p>
        </p:txBody>
      </p:sp>
    </p:spTree>
    <p:extLst>
      <p:ext uri="{BB962C8B-B14F-4D97-AF65-F5344CB8AC3E}">
        <p14:creationId xmlns:p14="http://schemas.microsoft.com/office/powerpoint/2010/main" val="236766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91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8C1D0F1-8272-4837-86AF-0E9787BFF268}"/>
              </a:ext>
            </a:extLst>
          </p:cNvPr>
          <p:cNvGrpSpPr/>
          <p:nvPr/>
        </p:nvGrpSpPr>
        <p:grpSpPr>
          <a:xfrm flipV="1">
            <a:off x="3184016" y="1614597"/>
            <a:ext cx="2283334" cy="623778"/>
            <a:chOff x="0" y="1401840"/>
            <a:chExt cx="7057877" cy="1057276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2A97289A-49D7-46C9-B26D-144AD2ABA301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58C7D1-25B6-447B-A7AE-16F225142BD1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61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98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94F1EA1-CA38-4ACD-95A8-9D06AB20882A}"/>
              </a:ext>
            </a:extLst>
          </p:cNvPr>
          <p:cNvGrpSpPr/>
          <p:nvPr/>
        </p:nvGrpSpPr>
        <p:grpSpPr>
          <a:xfrm flipV="1">
            <a:off x="160102" y="2652822"/>
            <a:ext cx="7057877" cy="1057276"/>
            <a:chOff x="0" y="1401840"/>
            <a:chExt cx="7057877" cy="1057276"/>
          </a:xfrm>
        </p:grpSpPr>
        <p:sp>
          <p:nvSpPr>
            <p:cNvPr id="2" name="直角三角形 1">
              <a:extLst>
                <a:ext uri="{FF2B5EF4-FFF2-40B4-BE49-F238E27FC236}">
                  <a16:creationId xmlns:a16="http://schemas.microsoft.com/office/drawing/2014/main" id="{F9B37E5F-884C-4CF7-9699-61F2B1648287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35A3C39-1F50-436E-9D8B-4DABE1DD6E9F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00FDB2-DC2D-44A8-B099-6FC81167FCF7}"/>
              </a:ext>
            </a:extLst>
          </p:cNvPr>
          <p:cNvSpPr>
            <a:spLocks noChangeAspect="1"/>
          </p:cNvSpPr>
          <p:nvPr/>
        </p:nvSpPr>
        <p:spPr>
          <a:xfrm>
            <a:off x="4825636" y="1340595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391709-542C-442C-9173-ECF2BE040CB9}"/>
              </a:ext>
            </a:extLst>
          </p:cNvPr>
          <p:cNvSpPr/>
          <p:nvPr/>
        </p:nvSpPr>
        <p:spPr>
          <a:xfrm>
            <a:off x="1904917" y="2468758"/>
            <a:ext cx="7505700" cy="120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D2A69696-7735-4DC8-B072-2AB2D6825350}"/>
              </a:ext>
            </a:extLst>
          </p:cNvPr>
          <p:cNvSpPr>
            <a:spLocks noChangeAspect="1"/>
          </p:cNvSpPr>
          <p:nvPr/>
        </p:nvSpPr>
        <p:spPr>
          <a:xfrm>
            <a:off x="1798385" y="3743591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C2C09D5D-BB7E-4CD1-8816-D1F860D57076}"/>
              </a:ext>
            </a:extLst>
          </p:cNvPr>
          <p:cNvSpPr/>
          <p:nvPr/>
        </p:nvSpPr>
        <p:spPr>
          <a:xfrm>
            <a:off x="5585643" y="450289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E62C1B-D8C5-46C9-9ABC-461CDA2A7F25}"/>
              </a:ext>
            </a:extLst>
          </p:cNvPr>
          <p:cNvSpPr/>
          <p:nvPr/>
        </p:nvSpPr>
        <p:spPr>
          <a:xfrm>
            <a:off x="2091961" y="3526830"/>
            <a:ext cx="2733675" cy="2733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C3EE222B-D180-487D-A4B8-7474FAFD98B3}"/>
              </a:ext>
            </a:extLst>
          </p:cNvPr>
          <p:cNvSpPr/>
          <p:nvPr/>
        </p:nvSpPr>
        <p:spPr>
          <a:xfrm>
            <a:off x="8363898" y="389511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ADF16BFA-43F1-4AB1-93A3-9510FE57EF9A}"/>
              </a:ext>
            </a:extLst>
          </p:cNvPr>
          <p:cNvSpPr/>
          <p:nvPr/>
        </p:nvSpPr>
        <p:spPr>
          <a:xfrm rot="5400000">
            <a:off x="2500312" y="-143135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1F5106-8AA7-422F-B015-DBCE06675125}"/>
              </a:ext>
            </a:extLst>
          </p:cNvPr>
          <p:cNvSpPr txBox="1"/>
          <p:nvPr/>
        </p:nvSpPr>
        <p:spPr>
          <a:xfrm>
            <a:off x="2451940" y="3858923"/>
            <a:ext cx="476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SCORE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四角形: 上の 2 つの角を切り取る 12">
            <a:extLst>
              <a:ext uri="{FF2B5EF4-FFF2-40B4-BE49-F238E27FC236}">
                <a16:creationId xmlns:a16="http://schemas.microsoft.com/office/drawing/2014/main" id="{30C9453D-7061-44E8-9C5A-219D5A8742FD}"/>
              </a:ext>
            </a:extLst>
          </p:cNvPr>
          <p:cNvSpPr/>
          <p:nvPr/>
        </p:nvSpPr>
        <p:spPr>
          <a:xfrm rot="5400000">
            <a:off x="2614612" y="-2632186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9A40F31-1073-4785-AF03-319FAF18573F}"/>
              </a:ext>
            </a:extLst>
          </p:cNvPr>
          <p:cNvGrpSpPr/>
          <p:nvPr/>
        </p:nvGrpSpPr>
        <p:grpSpPr>
          <a:xfrm flipV="1">
            <a:off x="1066801" y="4708212"/>
            <a:ext cx="4305297" cy="866778"/>
            <a:chOff x="0" y="1401840"/>
            <a:chExt cx="7057877" cy="1057276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8ED9C4ED-B992-4F00-AB67-34FA55CD5D43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D13CF8-E72D-46CB-8F1F-4FD2DA45B425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58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61D3BF-BDE2-46AA-8472-C6C06F5EA736}"/>
              </a:ext>
            </a:extLst>
          </p:cNvPr>
          <p:cNvSpPr/>
          <p:nvPr/>
        </p:nvSpPr>
        <p:spPr>
          <a:xfrm>
            <a:off x="735090" y="-17810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/>
              <a:t>S</a:t>
            </a:r>
            <a:endParaRPr kumimoji="1" lang="ja-JP" altLang="en-US" sz="13800" dirty="0"/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BDAD6BB0-8577-4BE5-AEF6-33A884F2B9B5}"/>
              </a:ext>
            </a:extLst>
          </p:cNvPr>
          <p:cNvSpPr/>
          <p:nvPr/>
        </p:nvSpPr>
        <p:spPr>
          <a:xfrm>
            <a:off x="8305804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E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815B38B9-D80E-4799-9957-F95A56E5AF1D}"/>
              </a:ext>
            </a:extLst>
          </p:cNvPr>
          <p:cNvSpPr/>
          <p:nvPr/>
        </p:nvSpPr>
        <p:spPr>
          <a:xfrm>
            <a:off x="6389313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R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A330AF29-0625-484D-8EC2-622AD1555822}"/>
              </a:ext>
            </a:extLst>
          </p:cNvPr>
          <p:cNvSpPr/>
          <p:nvPr/>
        </p:nvSpPr>
        <p:spPr>
          <a:xfrm>
            <a:off x="4520447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O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B8D10FF9-1E23-478C-B245-0ABAA2CA4423}"/>
              </a:ext>
            </a:extLst>
          </p:cNvPr>
          <p:cNvSpPr/>
          <p:nvPr/>
        </p:nvSpPr>
        <p:spPr>
          <a:xfrm>
            <a:off x="2603956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C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79104343-BE23-4093-A0C7-D579C22530B7}"/>
              </a:ext>
            </a:extLst>
          </p:cNvPr>
          <p:cNvSpPr/>
          <p:nvPr/>
        </p:nvSpPr>
        <p:spPr>
          <a:xfrm>
            <a:off x="735090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S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316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2562225" y="1076483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66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E1C31E-8166-440C-9FBE-2CF7BB77EBB9}"/>
              </a:ext>
            </a:extLst>
          </p:cNvPr>
          <p:cNvGrpSpPr/>
          <p:nvPr/>
        </p:nvGrpSpPr>
        <p:grpSpPr>
          <a:xfrm>
            <a:off x="4135013" y="695325"/>
            <a:ext cx="7065116" cy="5516403"/>
            <a:chOff x="4314825" y="927417"/>
            <a:chExt cx="6923404" cy="5405755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CDBB60ED-5BA2-4977-89F1-F6D368445E7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四角形: 上の 2 つの角を丸める 11">
              <a:extLst>
                <a:ext uri="{FF2B5EF4-FFF2-40B4-BE49-F238E27FC236}">
                  <a16:creationId xmlns:a16="http://schemas.microsoft.com/office/drawing/2014/main" id="{D224BB09-DA53-4612-B3A8-21015EB7A753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4129405" y="682836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420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1849946" y="1399187"/>
            <a:ext cx="3717456" cy="322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7D09821-EE4D-4551-8D4A-F7910BCA52D8}"/>
              </a:ext>
            </a:extLst>
          </p:cNvPr>
          <p:cNvSpPr/>
          <p:nvPr/>
        </p:nvSpPr>
        <p:spPr>
          <a:xfrm>
            <a:off x="2422799" y="1583774"/>
            <a:ext cx="2571750" cy="1019175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/>
              <a:t>MEMO</a:t>
            </a:r>
            <a:endParaRPr kumimoji="1" lang="ja-JP" altLang="en-US" sz="5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6EF3C13-66ED-4C48-95E7-F9562687B177}"/>
              </a:ext>
            </a:extLst>
          </p:cNvPr>
          <p:cNvSpPr/>
          <p:nvPr/>
        </p:nvSpPr>
        <p:spPr>
          <a:xfrm>
            <a:off x="2422799" y="2871787"/>
            <a:ext cx="2638425" cy="37147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3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987461" y="831297"/>
            <a:ext cx="5375239" cy="451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741F51D-5745-4C0B-A20D-A73A9653455C}"/>
              </a:ext>
            </a:extLst>
          </p:cNvPr>
          <p:cNvSpPr/>
          <p:nvPr/>
        </p:nvSpPr>
        <p:spPr>
          <a:xfrm>
            <a:off x="3017666" y="4027627"/>
            <a:ext cx="2880000" cy="28800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398E7A-8994-4416-AC2A-4BE81E881A83}"/>
              </a:ext>
            </a:extLst>
          </p:cNvPr>
          <p:cNvGrpSpPr/>
          <p:nvPr/>
        </p:nvGrpSpPr>
        <p:grpSpPr>
          <a:xfrm>
            <a:off x="7573889" y="1723929"/>
            <a:ext cx="3396976" cy="2284367"/>
            <a:chOff x="1581773" y="1310504"/>
            <a:chExt cx="3396976" cy="228436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7D09821-EE4D-4551-8D4A-F7910BCA52D8}"/>
                </a:ext>
              </a:extLst>
            </p:cNvPr>
            <p:cNvSpPr/>
            <p:nvPr/>
          </p:nvSpPr>
          <p:spPr>
            <a:xfrm>
              <a:off x="1581773" y="1310504"/>
              <a:ext cx="3396976" cy="1019175"/>
            </a:xfrm>
            <a:prstGeom prst="roundRect">
              <a:avLst>
                <a:gd name="adj" fmla="val 50000"/>
              </a:avLst>
            </a:prstGeom>
            <a:no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b="1" dirty="0"/>
                <a:t>MEMO</a:t>
              </a:r>
              <a:endParaRPr kumimoji="1" lang="ja-JP" altLang="en-US" sz="6600" b="1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6EF3C13-66ED-4C48-95E7-F9562687B177}"/>
                </a:ext>
              </a:extLst>
            </p:cNvPr>
            <p:cNvSpPr/>
            <p:nvPr/>
          </p:nvSpPr>
          <p:spPr>
            <a:xfrm>
              <a:off x="2108088" y="2329679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497FF4B-189F-4CC6-9F6E-BFD01FF516D6}"/>
                </a:ext>
              </a:extLst>
            </p:cNvPr>
            <p:cNvSpPr/>
            <p:nvPr/>
          </p:nvSpPr>
          <p:spPr>
            <a:xfrm>
              <a:off x="2120777" y="2828175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480C788-4115-489B-A1A1-75DD41D93735}"/>
                </a:ext>
              </a:extLst>
            </p:cNvPr>
            <p:cNvSpPr/>
            <p:nvPr/>
          </p:nvSpPr>
          <p:spPr>
            <a:xfrm>
              <a:off x="2120777" y="3326671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52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895350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276975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3F6D5D3-CD19-4E68-B590-BDAC2EB36A3F}"/>
              </a:ext>
            </a:extLst>
          </p:cNvPr>
          <p:cNvGrpSpPr/>
          <p:nvPr/>
        </p:nvGrpSpPr>
        <p:grpSpPr>
          <a:xfrm>
            <a:off x="136949" y="4580298"/>
            <a:ext cx="1428750" cy="1206284"/>
            <a:chOff x="136949" y="5651716"/>
            <a:chExt cx="1428750" cy="1206284"/>
          </a:xfrm>
        </p:grpSpPr>
        <p:sp>
          <p:nvSpPr>
            <p:cNvPr id="6" name="四角形: 1 つの角を切り取る 12">
              <a:extLst>
                <a:ext uri="{FF2B5EF4-FFF2-40B4-BE49-F238E27FC236}">
                  <a16:creationId xmlns:a16="http://schemas.microsoft.com/office/drawing/2014/main" id="{F1DBD695-A138-4FA3-B787-8CD07D04CE32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1 つの角を切り取る 12">
              <a:extLst>
                <a:ext uri="{FF2B5EF4-FFF2-40B4-BE49-F238E27FC236}">
                  <a16:creationId xmlns:a16="http://schemas.microsoft.com/office/drawing/2014/main" id="{86E5E0DC-ED8D-4AC0-8175-6031F5F675F4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F8E11D-C3C1-4FE9-BFA0-EE6E99739304}"/>
              </a:ext>
            </a:extLst>
          </p:cNvPr>
          <p:cNvSpPr/>
          <p:nvPr/>
        </p:nvSpPr>
        <p:spPr>
          <a:xfrm>
            <a:off x="1454862" y="4580298"/>
            <a:ext cx="7689137" cy="1206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AC795C5-BEBC-4AC6-8748-69B661226174}"/>
              </a:ext>
            </a:extLst>
          </p:cNvPr>
          <p:cNvGrpSpPr/>
          <p:nvPr/>
        </p:nvGrpSpPr>
        <p:grpSpPr>
          <a:xfrm flipH="1">
            <a:off x="9143999" y="4580298"/>
            <a:ext cx="1428750" cy="1206284"/>
            <a:chOff x="136949" y="5651716"/>
            <a:chExt cx="1428750" cy="1206284"/>
          </a:xfrm>
        </p:grpSpPr>
        <p:sp>
          <p:nvSpPr>
            <p:cNvPr id="11" name="四角形: 1 つの角を切り取る 12">
              <a:extLst>
                <a:ext uri="{FF2B5EF4-FFF2-40B4-BE49-F238E27FC236}">
                  <a16:creationId xmlns:a16="http://schemas.microsoft.com/office/drawing/2014/main" id="{2AECBA64-2C98-49B6-95E5-09DCEBD41EE0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1 つの角を切り取る 12">
              <a:extLst>
                <a:ext uri="{FF2B5EF4-FFF2-40B4-BE49-F238E27FC236}">
                  <a16:creationId xmlns:a16="http://schemas.microsoft.com/office/drawing/2014/main" id="{832717B6-09D4-4C5B-9063-3B1EF161355B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690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EA5585D1-37C7-4663-9599-CC9E93A2C2B9}"/>
              </a:ext>
            </a:extLst>
          </p:cNvPr>
          <p:cNvSpPr/>
          <p:nvPr/>
        </p:nvSpPr>
        <p:spPr>
          <a:xfrm rot="16200000">
            <a:off x="11022226" y="587034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8">
            <a:extLst>
              <a:ext uri="{FF2B5EF4-FFF2-40B4-BE49-F238E27FC236}">
                <a16:creationId xmlns:a16="http://schemas.microsoft.com/office/drawing/2014/main" id="{C1A22BEA-35C2-40B2-8683-44E79CF63914}"/>
              </a:ext>
            </a:extLst>
          </p:cNvPr>
          <p:cNvSpPr/>
          <p:nvPr/>
        </p:nvSpPr>
        <p:spPr>
          <a:xfrm rot="5400000" flipH="1">
            <a:off x="11295949" y="661193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13B84064-D45C-4472-B60F-07C55499B810}"/>
              </a:ext>
            </a:extLst>
          </p:cNvPr>
          <p:cNvSpPr/>
          <p:nvPr/>
        </p:nvSpPr>
        <p:spPr>
          <a:xfrm flipV="1">
            <a:off x="1264651" y="5683152"/>
            <a:ext cx="1477665" cy="529025"/>
          </a:xfrm>
          <a:custGeom>
            <a:avLst/>
            <a:gdLst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264513 h 529025"/>
              <a:gd name="connsiteX8" fmla="*/ 264513 w 1475760"/>
              <a:gd name="connsiteY8" fmla="*/ 0 h 529025"/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382623 h 529025"/>
              <a:gd name="connsiteX8" fmla="*/ 264513 w 1475760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2623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9214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90243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5" h="529025">
                <a:moveTo>
                  <a:pt x="264513" y="0"/>
                </a:moveTo>
                <a:lnTo>
                  <a:pt x="1211248" y="0"/>
                </a:lnTo>
                <a:lnTo>
                  <a:pt x="1477665" y="390243"/>
                </a:lnTo>
                <a:lnTo>
                  <a:pt x="1475760" y="529025"/>
                </a:lnTo>
                <a:lnTo>
                  <a:pt x="1475760" y="529025"/>
                </a:lnTo>
                <a:lnTo>
                  <a:pt x="0" y="529025"/>
                </a:lnTo>
                <a:lnTo>
                  <a:pt x="0" y="529025"/>
                </a:lnTo>
                <a:lnTo>
                  <a:pt x="0" y="388338"/>
                </a:lnTo>
                <a:lnTo>
                  <a:pt x="26451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3763E0-C542-422C-AA89-424109D37379}"/>
              </a:ext>
            </a:extLst>
          </p:cNvPr>
          <p:cNvGrpSpPr/>
          <p:nvPr/>
        </p:nvGrpSpPr>
        <p:grpSpPr>
          <a:xfrm>
            <a:off x="-2127329" y="1086546"/>
            <a:ext cx="5078676" cy="3497167"/>
            <a:chOff x="3556661" y="1169114"/>
            <a:chExt cx="5078676" cy="3497167"/>
          </a:xfrm>
        </p:grpSpPr>
        <p:sp>
          <p:nvSpPr>
            <p:cNvPr id="13" name="四角形: 上の 2 つの角を丸める 12">
              <a:extLst>
                <a:ext uri="{FF2B5EF4-FFF2-40B4-BE49-F238E27FC236}">
                  <a16:creationId xmlns:a16="http://schemas.microsoft.com/office/drawing/2014/main" id="{711D5E01-A8D2-4AE2-ACB6-FDF3EFB3F6F1}"/>
                </a:ext>
              </a:extLst>
            </p:cNvPr>
            <p:cNvSpPr/>
            <p:nvPr/>
          </p:nvSpPr>
          <p:spPr>
            <a:xfrm flipV="1">
              <a:off x="3556662" y="4258392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丸める 13">
              <a:extLst>
                <a:ext uri="{FF2B5EF4-FFF2-40B4-BE49-F238E27FC236}">
                  <a16:creationId xmlns:a16="http://schemas.microsoft.com/office/drawing/2014/main" id="{84A32ECB-24E7-499D-8EF5-CACD87E33269}"/>
                </a:ext>
              </a:extLst>
            </p:cNvPr>
            <p:cNvSpPr/>
            <p:nvPr/>
          </p:nvSpPr>
          <p:spPr>
            <a:xfrm rot="16200000">
              <a:off x="2085024" y="2666153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13A0B08-5EA0-4DB9-A01B-099B01CD51AB}"/>
                </a:ext>
              </a:extLst>
            </p:cNvPr>
            <p:cNvGrpSpPr/>
            <p:nvPr/>
          </p:nvGrpSpPr>
          <p:grpSpPr>
            <a:xfrm>
              <a:off x="3677264" y="4258392"/>
              <a:ext cx="1950720" cy="407889"/>
              <a:chOff x="4631675" y="4037897"/>
              <a:chExt cx="1950720" cy="529025"/>
            </a:xfrm>
          </p:grpSpPr>
          <p:sp>
            <p:nvSpPr>
              <p:cNvPr id="17" name="四角形: 1 つの角を切り取る 16">
                <a:extLst>
                  <a:ext uri="{FF2B5EF4-FFF2-40B4-BE49-F238E27FC236}">
                    <a16:creationId xmlns:a16="http://schemas.microsoft.com/office/drawing/2014/main" id="{F1661396-9889-417D-803F-921D2828D17F}"/>
                  </a:ext>
                </a:extLst>
              </p:cNvPr>
              <p:cNvSpPr/>
              <p:nvPr/>
            </p:nvSpPr>
            <p:spPr>
              <a:xfrm rot="10800000">
                <a:off x="463167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四角形: 1 つの角を切り取る 16">
                <a:extLst>
                  <a:ext uri="{FF2B5EF4-FFF2-40B4-BE49-F238E27FC236}">
                    <a16:creationId xmlns:a16="http://schemas.microsoft.com/office/drawing/2014/main" id="{9E86B40B-44C8-447A-BC41-63DBFCBD0CE7}"/>
                  </a:ext>
                </a:extLst>
              </p:cNvPr>
              <p:cNvSpPr/>
              <p:nvPr/>
            </p:nvSpPr>
            <p:spPr>
              <a:xfrm rot="10800000" flipH="1">
                <a:off x="560703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四角形: 1 つの角を丸める 15">
              <a:extLst>
                <a:ext uri="{FF2B5EF4-FFF2-40B4-BE49-F238E27FC236}">
                  <a16:creationId xmlns:a16="http://schemas.microsoft.com/office/drawing/2014/main" id="{EAF13929-C9D3-4F93-9296-7FA88F974C87}"/>
                </a:ext>
              </a:extLst>
            </p:cNvPr>
            <p:cNvSpPr/>
            <p:nvPr/>
          </p:nvSpPr>
          <p:spPr>
            <a:xfrm rot="5400000" flipH="1">
              <a:off x="7043097" y="2666154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上の 2 つの角を丸める 19">
              <a:extLst>
                <a:ext uri="{FF2B5EF4-FFF2-40B4-BE49-F238E27FC236}">
                  <a16:creationId xmlns:a16="http://schemas.microsoft.com/office/drawing/2014/main" id="{61BC45EF-6910-4A64-9F45-1297C4A9451F}"/>
                </a:ext>
              </a:extLst>
            </p:cNvPr>
            <p:cNvSpPr/>
            <p:nvPr/>
          </p:nvSpPr>
          <p:spPr>
            <a:xfrm>
              <a:off x="3556661" y="1169114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87524438-319F-419F-9BDB-5FAE3EF9202D}"/>
                </a:ext>
              </a:extLst>
            </p:cNvPr>
            <p:cNvSpPr/>
            <p:nvPr/>
          </p:nvSpPr>
          <p:spPr>
            <a:xfrm>
              <a:off x="3637934" y="1243010"/>
              <a:ext cx="4926946" cy="3063878"/>
            </a:xfrm>
            <a:prstGeom prst="roundRect">
              <a:avLst>
                <a:gd name="adj" fmla="val 446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四角形: 上の 2 つの角を丸める 30">
            <a:extLst>
              <a:ext uri="{FF2B5EF4-FFF2-40B4-BE49-F238E27FC236}">
                <a16:creationId xmlns:a16="http://schemas.microsoft.com/office/drawing/2014/main" id="{7C81BE56-570F-48AA-8E4F-55B86BA6B8ED}"/>
              </a:ext>
            </a:extLst>
          </p:cNvPr>
          <p:cNvSpPr/>
          <p:nvPr/>
        </p:nvSpPr>
        <p:spPr>
          <a:xfrm flipV="1">
            <a:off x="5026761" y="4116231"/>
            <a:ext cx="3412220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57DBFAA-2996-4A1E-BC91-00E95D83B65A}"/>
              </a:ext>
            </a:extLst>
          </p:cNvPr>
          <p:cNvGrpSpPr/>
          <p:nvPr/>
        </p:nvGrpSpPr>
        <p:grpSpPr>
          <a:xfrm>
            <a:off x="5147364" y="4178744"/>
            <a:ext cx="1950720" cy="407889"/>
            <a:chOff x="4631675" y="4037897"/>
            <a:chExt cx="1950720" cy="529025"/>
          </a:xfrm>
        </p:grpSpPr>
        <p:sp>
          <p:nvSpPr>
            <p:cNvPr id="37" name="四角形: 1 つの角を切り取る 16">
              <a:extLst>
                <a:ext uri="{FF2B5EF4-FFF2-40B4-BE49-F238E27FC236}">
                  <a16:creationId xmlns:a16="http://schemas.microsoft.com/office/drawing/2014/main" id="{5445CB91-53DE-44E3-BCD6-EB6229120573}"/>
                </a:ext>
              </a:extLst>
            </p:cNvPr>
            <p:cNvSpPr/>
            <p:nvPr/>
          </p:nvSpPr>
          <p:spPr>
            <a:xfrm rot="10800000">
              <a:off x="463167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四角形: 1 つの角を切り取る 16">
              <a:extLst>
                <a:ext uri="{FF2B5EF4-FFF2-40B4-BE49-F238E27FC236}">
                  <a16:creationId xmlns:a16="http://schemas.microsoft.com/office/drawing/2014/main" id="{2F78B6EA-7D1A-438B-92BE-E17E6E12A5B7}"/>
                </a:ext>
              </a:extLst>
            </p:cNvPr>
            <p:cNvSpPr/>
            <p:nvPr/>
          </p:nvSpPr>
          <p:spPr>
            <a:xfrm rot="10800000" flipH="1">
              <a:off x="560703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AFFC2C7-732A-478A-955C-0944F7453DE2}"/>
              </a:ext>
            </a:extLst>
          </p:cNvPr>
          <p:cNvSpPr/>
          <p:nvPr/>
        </p:nvSpPr>
        <p:spPr>
          <a:xfrm>
            <a:off x="-1244584" y="851850"/>
            <a:ext cx="3281909" cy="3063878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四角形: 上の 2 つの角を丸める 38">
            <a:extLst>
              <a:ext uri="{FF2B5EF4-FFF2-40B4-BE49-F238E27FC236}">
                <a16:creationId xmlns:a16="http://schemas.microsoft.com/office/drawing/2014/main" id="{499A7329-CBA3-44AF-B235-506774BAEE86}"/>
              </a:ext>
            </a:extLst>
          </p:cNvPr>
          <p:cNvSpPr/>
          <p:nvPr/>
        </p:nvSpPr>
        <p:spPr>
          <a:xfrm rot="5400000" flipV="1">
            <a:off x="442574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上の 2 つの角を丸める 39">
            <a:extLst>
              <a:ext uri="{FF2B5EF4-FFF2-40B4-BE49-F238E27FC236}">
                <a16:creationId xmlns:a16="http://schemas.microsoft.com/office/drawing/2014/main" id="{1089007E-9AED-4B29-B32C-EFE36105C3A8}"/>
              </a:ext>
            </a:extLst>
          </p:cNvPr>
          <p:cNvSpPr/>
          <p:nvPr/>
        </p:nvSpPr>
        <p:spPr>
          <a:xfrm rot="16200000" flipH="1" flipV="1">
            <a:off x="767615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E8FE106-3BB3-419C-A81A-0635214C0C1A}"/>
              </a:ext>
            </a:extLst>
          </p:cNvPr>
          <p:cNvSpPr/>
          <p:nvPr/>
        </p:nvSpPr>
        <p:spPr>
          <a:xfrm>
            <a:off x="5167967" y="2900218"/>
            <a:ext cx="3129808" cy="1275606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対角を丸める 41">
            <a:extLst>
              <a:ext uri="{FF2B5EF4-FFF2-40B4-BE49-F238E27FC236}">
                <a16:creationId xmlns:a16="http://schemas.microsoft.com/office/drawing/2014/main" id="{EE30F5FC-9133-4166-B1D2-1CDC7ED50468}"/>
              </a:ext>
            </a:extLst>
          </p:cNvPr>
          <p:cNvSpPr/>
          <p:nvPr/>
        </p:nvSpPr>
        <p:spPr>
          <a:xfrm>
            <a:off x="5266570" y="2957681"/>
            <a:ext cx="1101088" cy="1101088"/>
          </a:xfrm>
          <a:prstGeom prst="round2DiagRect">
            <a:avLst>
              <a:gd name="adj1" fmla="val 40909"/>
              <a:gd name="adj2" fmla="val 39272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E5E98-3F9C-4376-A8D3-3A88A95C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74" y="3092418"/>
            <a:ext cx="893280" cy="8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5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F9B689-AA67-4E3D-94F6-D5EA99BC845C}"/>
              </a:ext>
            </a:extLst>
          </p:cNvPr>
          <p:cNvSpPr/>
          <p:nvPr/>
        </p:nvSpPr>
        <p:spPr>
          <a:xfrm>
            <a:off x="266700" y="0"/>
            <a:ext cx="6217200" cy="539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2318B3-F47C-48EA-92B6-A5ECC318C1A9}"/>
              </a:ext>
            </a:extLst>
          </p:cNvPr>
          <p:cNvSpPr/>
          <p:nvPr/>
        </p:nvSpPr>
        <p:spPr>
          <a:xfrm>
            <a:off x="847725" y="386715"/>
            <a:ext cx="1049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9C84E1-8F16-48CD-AD3C-FA299E0DDC94}"/>
              </a:ext>
            </a:extLst>
          </p:cNvPr>
          <p:cNvSpPr txBox="1"/>
          <p:nvPr/>
        </p:nvSpPr>
        <p:spPr>
          <a:xfrm>
            <a:off x="5676899" y="0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Baskerville Old Face" panose="02020602080505020303" pitchFamily="18" charset="0"/>
              </a:rPr>
              <a:t>SCORE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FF66-5493-4EE7-8F54-E340BF042F1E}"/>
              </a:ext>
            </a:extLst>
          </p:cNvPr>
          <p:cNvSpPr txBox="1"/>
          <p:nvPr/>
        </p:nvSpPr>
        <p:spPr>
          <a:xfrm>
            <a:off x="5642638" y="2312793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i="1" dirty="0">
                <a:latin typeface="Imprint MT Shadow" panose="04020605060303030202" pitchFamily="82" charset="0"/>
              </a:rPr>
              <a:t>スコア</a:t>
            </a:r>
            <a:endParaRPr kumimoji="1" lang="en-US" altLang="ja-JP" sz="8000" i="1" dirty="0">
              <a:latin typeface="Imprint MT Shadow" panose="04020605060303030202" pitchFamily="8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E92BD6-D6C6-4142-80F1-4775430F2F0F}"/>
              </a:ext>
            </a:extLst>
          </p:cNvPr>
          <p:cNvSpPr txBox="1"/>
          <p:nvPr/>
        </p:nvSpPr>
        <p:spPr>
          <a:xfrm>
            <a:off x="5538786" y="1062306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Imprint MT Shadow" panose="04020605060303030202" pitchFamily="82" charset="0"/>
              </a:rPr>
              <a:t>SCORE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51865-8457-4165-87C9-EE0A46022F8A}"/>
              </a:ext>
            </a:extLst>
          </p:cNvPr>
          <p:cNvSpPr/>
          <p:nvPr/>
        </p:nvSpPr>
        <p:spPr>
          <a:xfrm flipH="1">
            <a:off x="1685922" y="4947969"/>
            <a:ext cx="7896227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22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7785E069-654F-4235-8183-EB675A999F22}"/>
              </a:ext>
            </a:extLst>
          </p:cNvPr>
          <p:cNvSpPr>
            <a:spLocks noChangeAspect="1"/>
          </p:cNvSpPr>
          <p:nvPr/>
        </p:nvSpPr>
        <p:spPr>
          <a:xfrm>
            <a:off x="1352519" y="785212"/>
            <a:ext cx="6372000" cy="771525"/>
          </a:xfrm>
          <a:custGeom>
            <a:avLst/>
            <a:gdLst>
              <a:gd name="connsiteX0" fmla="*/ 385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385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333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5241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72000" h="771525">
                <a:moveTo>
                  <a:pt x="258763" y="0"/>
                </a:moveTo>
                <a:lnTo>
                  <a:pt x="5986238" y="0"/>
                </a:lnTo>
                <a:lnTo>
                  <a:pt x="6372000" y="385763"/>
                </a:lnTo>
                <a:lnTo>
                  <a:pt x="6372000" y="385763"/>
                </a:lnTo>
                <a:lnTo>
                  <a:pt x="5986238" y="771525"/>
                </a:lnTo>
                <a:lnTo>
                  <a:pt x="252413" y="771525"/>
                </a:lnTo>
                <a:lnTo>
                  <a:pt x="0" y="385763"/>
                </a:lnTo>
                <a:lnTo>
                  <a:pt x="0" y="385763"/>
                </a:lnTo>
                <a:lnTo>
                  <a:pt x="258763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2B752-761D-411F-B3DF-6E1753F2D875}"/>
              </a:ext>
            </a:extLst>
          </p:cNvPr>
          <p:cNvSpPr txBox="1"/>
          <p:nvPr/>
        </p:nvSpPr>
        <p:spPr>
          <a:xfrm>
            <a:off x="1685922" y="6507058"/>
            <a:ext cx="76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SCORE 100000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02A42D-3171-46B0-86EC-15EB426063C1}"/>
              </a:ext>
            </a:extLst>
          </p:cNvPr>
          <p:cNvGrpSpPr/>
          <p:nvPr/>
        </p:nvGrpSpPr>
        <p:grpSpPr>
          <a:xfrm>
            <a:off x="1028699" y="2409184"/>
            <a:ext cx="1732282" cy="647641"/>
            <a:chOff x="1234439" y="3182569"/>
            <a:chExt cx="1732282" cy="647641"/>
          </a:xfrm>
        </p:grpSpPr>
        <p:sp>
          <p:nvSpPr>
            <p:cNvPr id="13" name="四角形: 1 つの角を切り取る 12">
              <a:extLst>
                <a:ext uri="{FF2B5EF4-FFF2-40B4-BE49-F238E27FC236}">
                  <a16:creationId xmlns:a16="http://schemas.microsoft.com/office/drawing/2014/main" id="{72B33FA9-9455-40E4-B66F-35FFA155E92F}"/>
                </a:ext>
              </a:extLst>
            </p:cNvPr>
            <p:cNvSpPr/>
            <p:nvPr/>
          </p:nvSpPr>
          <p:spPr>
            <a:xfrm flipH="1">
              <a:off x="133350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切り取る 12">
              <a:extLst>
                <a:ext uri="{FF2B5EF4-FFF2-40B4-BE49-F238E27FC236}">
                  <a16:creationId xmlns:a16="http://schemas.microsoft.com/office/drawing/2014/main" id="{4369F966-44AD-4AFF-980C-43AB0F819C23}"/>
                </a:ext>
              </a:extLst>
            </p:cNvPr>
            <p:cNvSpPr/>
            <p:nvPr/>
          </p:nvSpPr>
          <p:spPr>
            <a:xfrm flipH="1" flipV="1">
              <a:off x="1333500" y="3506390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C6EDF-8A07-4A76-A334-7B5158BB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39" y="3182569"/>
              <a:ext cx="647641" cy="647641"/>
            </a:xfrm>
            <a:prstGeom prst="rect">
              <a:avLst/>
            </a:prstGeom>
          </p:spPr>
        </p:pic>
        <p:sp>
          <p:nvSpPr>
            <p:cNvPr id="15" name="四角形: 1 つの角を切り取る 12">
              <a:extLst>
                <a:ext uri="{FF2B5EF4-FFF2-40B4-BE49-F238E27FC236}">
                  <a16:creationId xmlns:a16="http://schemas.microsoft.com/office/drawing/2014/main" id="{347F42EE-95BE-4F3D-8A2C-929150E9A000}"/>
                </a:ext>
              </a:extLst>
            </p:cNvPr>
            <p:cNvSpPr/>
            <p:nvPr/>
          </p:nvSpPr>
          <p:spPr>
            <a:xfrm>
              <a:off x="210058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1 つの角を切り取る 12">
              <a:extLst>
                <a:ext uri="{FF2B5EF4-FFF2-40B4-BE49-F238E27FC236}">
                  <a16:creationId xmlns:a16="http://schemas.microsoft.com/office/drawing/2014/main" id="{94E8B709-2849-4884-8314-1C5617542BCD}"/>
                </a:ext>
              </a:extLst>
            </p:cNvPr>
            <p:cNvSpPr/>
            <p:nvPr/>
          </p:nvSpPr>
          <p:spPr>
            <a:xfrm flipV="1">
              <a:off x="2100580" y="350638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5BF9DEF-E440-4749-9A33-5E88994B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080" y="3182569"/>
              <a:ext cx="647641" cy="647641"/>
            </a:xfrm>
            <a:prstGeom prst="rect">
              <a:avLst/>
            </a:prstGeom>
          </p:spPr>
        </p:pic>
      </p:grpSp>
      <p:sp>
        <p:nvSpPr>
          <p:cNvPr id="26" name="四角形: 1 つの角を切り取る 12">
            <a:extLst>
              <a:ext uri="{FF2B5EF4-FFF2-40B4-BE49-F238E27FC236}">
                <a16:creationId xmlns:a16="http://schemas.microsoft.com/office/drawing/2014/main" id="{B03EF436-0729-454D-B3ED-8D0131DABC8B}"/>
              </a:ext>
            </a:extLst>
          </p:cNvPr>
          <p:cNvSpPr/>
          <p:nvPr/>
        </p:nvSpPr>
        <p:spPr>
          <a:xfrm flipH="1">
            <a:off x="1119929" y="356085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る 12">
            <a:extLst>
              <a:ext uri="{FF2B5EF4-FFF2-40B4-BE49-F238E27FC236}">
                <a16:creationId xmlns:a16="http://schemas.microsoft.com/office/drawing/2014/main" id="{4948F3E5-AE1B-434F-A24D-617237D79F35}"/>
              </a:ext>
            </a:extLst>
          </p:cNvPr>
          <p:cNvSpPr/>
          <p:nvPr/>
        </p:nvSpPr>
        <p:spPr>
          <a:xfrm flipH="1" flipV="1">
            <a:off x="1121410" y="416157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E8280D5-C2DA-45D8-A469-F2263693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1" y="5548689"/>
            <a:ext cx="1206285" cy="1206285"/>
          </a:xfrm>
          <a:prstGeom prst="rect">
            <a:avLst/>
          </a:prstGeom>
        </p:spPr>
      </p:pic>
      <p:sp>
        <p:nvSpPr>
          <p:cNvPr id="29" name="四角形: 1 つの角を切り取る 12">
            <a:extLst>
              <a:ext uri="{FF2B5EF4-FFF2-40B4-BE49-F238E27FC236}">
                <a16:creationId xmlns:a16="http://schemas.microsoft.com/office/drawing/2014/main" id="{7752C527-640C-4B6D-B80D-45E6EBEEB924}"/>
              </a:ext>
            </a:extLst>
          </p:cNvPr>
          <p:cNvSpPr/>
          <p:nvPr/>
        </p:nvSpPr>
        <p:spPr>
          <a:xfrm>
            <a:off x="3434080" y="337669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る 12">
            <a:extLst>
              <a:ext uri="{FF2B5EF4-FFF2-40B4-BE49-F238E27FC236}">
                <a16:creationId xmlns:a16="http://schemas.microsoft.com/office/drawing/2014/main" id="{F513EBB9-1A0D-4D74-ADFF-077930835456}"/>
              </a:ext>
            </a:extLst>
          </p:cNvPr>
          <p:cNvSpPr/>
          <p:nvPr/>
        </p:nvSpPr>
        <p:spPr>
          <a:xfrm flipV="1">
            <a:off x="3434080" y="370051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11DB381-C296-4D9B-9E75-8AA77851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638609" y="3373242"/>
            <a:ext cx="647641" cy="647641"/>
          </a:xfrm>
          <a:prstGeom prst="rect">
            <a:avLst/>
          </a:prstGeom>
        </p:spPr>
      </p:pic>
      <p:sp>
        <p:nvSpPr>
          <p:cNvPr id="32" name="四角形: 1 つの角を切り取る 12">
            <a:extLst>
              <a:ext uri="{FF2B5EF4-FFF2-40B4-BE49-F238E27FC236}">
                <a16:creationId xmlns:a16="http://schemas.microsoft.com/office/drawing/2014/main" id="{81E988E1-38BC-49E9-BBBC-089A96D7794E}"/>
              </a:ext>
            </a:extLst>
          </p:cNvPr>
          <p:cNvSpPr/>
          <p:nvPr/>
        </p:nvSpPr>
        <p:spPr>
          <a:xfrm flipH="1">
            <a:off x="313563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る 12">
            <a:extLst>
              <a:ext uri="{FF2B5EF4-FFF2-40B4-BE49-F238E27FC236}">
                <a16:creationId xmlns:a16="http://schemas.microsoft.com/office/drawing/2014/main" id="{7C78EEFC-53AC-4CE7-9539-3AFEF64DAD41}"/>
              </a:ext>
            </a:extLst>
          </p:cNvPr>
          <p:cNvSpPr/>
          <p:nvPr/>
        </p:nvSpPr>
        <p:spPr>
          <a:xfrm flipH="1" flipV="1">
            <a:off x="3135630" y="2709566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53F6835-2DD7-47D1-BE36-3891E3AB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" y="2385745"/>
            <a:ext cx="647641" cy="647641"/>
          </a:xfrm>
          <a:prstGeom prst="rect">
            <a:avLst/>
          </a:prstGeom>
        </p:spPr>
      </p:pic>
      <p:sp>
        <p:nvSpPr>
          <p:cNvPr id="35" name="四角形: 1 つの角を切り取る 12">
            <a:extLst>
              <a:ext uri="{FF2B5EF4-FFF2-40B4-BE49-F238E27FC236}">
                <a16:creationId xmlns:a16="http://schemas.microsoft.com/office/drawing/2014/main" id="{E78418EF-70E7-4DEE-A41B-9F314CD5B1DC}"/>
              </a:ext>
            </a:extLst>
          </p:cNvPr>
          <p:cNvSpPr/>
          <p:nvPr/>
        </p:nvSpPr>
        <p:spPr>
          <a:xfrm>
            <a:off x="390271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1 つの角を切り取る 12">
            <a:extLst>
              <a:ext uri="{FF2B5EF4-FFF2-40B4-BE49-F238E27FC236}">
                <a16:creationId xmlns:a16="http://schemas.microsoft.com/office/drawing/2014/main" id="{4BB8E599-F23E-4084-9ACF-D964C15FB918}"/>
              </a:ext>
            </a:extLst>
          </p:cNvPr>
          <p:cNvSpPr/>
          <p:nvPr/>
        </p:nvSpPr>
        <p:spPr>
          <a:xfrm flipV="1">
            <a:off x="3902710" y="270956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5C5EF82-5947-459C-9B5B-59F9A3D7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21210" y="2385745"/>
            <a:ext cx="647641" cy="647641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4B58FB-86E8-4E57-A05E-C4A11FC22D4E}"/>
              </a:ext>
            </a:extLst>
          </p:cNvPr>
          <p:cNvSpPr/>
          <p:nvPr/>
        </p:nvSpPr>
        <p:spPr>
          <a:xfrm>
            <a:off x="2548678" y="3560855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3D978F9-F2CA-4E66-8521-2A466264FFAC}"/>
              </a:ext>
            </a:extLst>
          </p:cNvPr>
          <p:cNvSpPr/>
          <p:nvPr/>
        </p:nvSpPr>
        <p:spPr>
          <a:xfrm flipV="1">
            <a:off x="2550799" y="4166038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5DE41B2-1158-4A26-B49F-8DF58D0F2953}"/>
              </a:ext>
            </a:extLst>
          </p:cNvPr>
          <p:cNvGrpSpPr/>
          <p:nvPr/>
        </p:nvGrpSpPr>
        <p:grpSpPr>
          <a:xfrm>
            <a:off x="6062278" y="3558434"/>
            <a:ext cx="1625925" cy="1206285"/>
            <a:chOff x="6468573" y="3554843"/>
            <a:chExt cx="1625925" cy="1206285"/>
          </a:xfrm>
        </p:grpSpPr>
        <p:sp>
          <p:nvSpPr>
            <p:cNvPr id="41" name="四角形: 1 つの角を切り取る 12">
              <a:extLst>
                <a:ext uri="{FF2B5EF4-FFF2-40B4-BE49-F238E27FC236}">
                  <a16:creationId xmlns:a16="http://schemas.microsoft.com/office/drawing/2014/main" id="{9CDE8B63-48F3-4F65-A2B6-5019F4D1831A}"/>
                </a:ext>
              </a:extLst>
            </p:cNvPr>
            <p:cNvSpPr/>
            <p:nvPr/>
          </p:nvSpPr>
          <p:spPr>
            <a:xfrm>
              <a:off x="6468573" y="355484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1 つの角を切り取る 12">
              <a:extLst>
                <a:ext uri="{FF2B5EF4-FFF2-40B4-BE49-F238E27FC236}">
                  <a16:creationId xmlns:a16="http://schemas.microsoft.com/office/drawing/2014/main" id="{0687592E-E6ED-46CB-8952-AE180298822A}"/>
                </a:ext>
              </a:extLst>
            </p:cNvPr>
            <p:cNvSpPr/>
            <p:nvPr/>
          </p:nvSpPr>
          <p:spPr>
            <a:xfrm flipV="1">
              <a:off x="6470054" y="415556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D410EB41-1305-4B3F-8B8B-18A22201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88213" y="3554843"/>
              <a:ext cx="1206285" cy="1206285"/>
            </a:xfrm>
            <a:prstGeom prst="rect">
              <a:avLst/>
            </a:prstGeom>
          </p:spPr>
        </p:pic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8515417C-97F1-4F2C-9557-D040B8D7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51" y="34935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5038725" y="683746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C2B063-EFAE-4002-B30D-FDD31B37DE44}"/>
              </a:ext>
            </a:extLst>
          </p:cNvPr>
          <p:cNvGrpSpPr>
            <a:grpSpLocks noChangeAspect="1"/>
          </p:cNvGrpSpPr>
          <p:nvPr/>
        </p:nvGrpSpPr>
        <p:grpSpPr>
          <a:xfrm>
            <a:off x="2052000" y="864001"/>
            <a:ext cx="6876000" cy="5368742"/>
            <a:chOff x="1247775" y="179496"/>
            <a:chExt cx="6923404" cy="5405755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A5FD91B-F6D9-407B-9F2C-B480D1DB6038}"/>
                </a:ext>
              </a:extLst>
            </p:cNvPr>
            <p:cNvSpPr/>
            <p:nvPr/>
          </p:nvSpPr>
          <p:spPr>
            <a:xfrm>
              <a:off x="2765424" y="179496"/>
              <a:ext cx="5405755" cy="5405755"/>
            </a:xfrm>
            <a:prstGeom prst="roundRect">
              <a:avLst>
                <a:gd name="adj" fmla="val 2869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四角形: 上の 2 つの角を丸める 14">
              <a:extLst>
                <a:ext uri="{FF2B5EF4-FFF2-40B4-BE49-F238E27FC236}">
                  <a16:creationId xmlns:a16="http://schemas.microsoft.com/office/drawing/2014/main" id="{3D029C01-A6FF-41AA-980E-7A128C05700E}"/>
                </a:ext>
              </a:extLst>
            </p:cNvPr>
            <p:cNvSpPr/>
            <p:nvPr/>
          </p:nvSpPr>
          <p:spPr>
            <a:xfrm rot="16200000" flipH="1">
              <a:off x="1247775" y="3804076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1971675" y="792480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4095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198536-58C8-4720-BD97-B5B74A4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2786061"/>
            <a:ext cx="12192001" cy="68767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DE98CB-EE44-468B-8528-B2945F503E9F}"/>
              </a:ext>
            </a:extLst>
          </p:cNvPr>
          <p:cNvSpPr/>
          <p:nvPr/>
        </p:nvSpPr>
        <p:spPr>
          <a:xfrm>
            <a:off x="1271171" y="7219818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56654A-EF42-426C-AE6D-EC69D142FBE5}"/>
              </a:ext>
            </a:extLst>
          </p:cNvPr>
          <p:cNvSpPr/>
          <p:nvPr/>
        </p:nvSpPr>
        <p:spPr>
          <a:xfrm>
            <a:off x="2372251" y="4067175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DEC608-040D-4CC0-8FD7-7CB75A78BF1F}"/>
              </a:ext>
            </a:extLst>
          </p:cNvPr>
          <p:cNvSpPr/>
          <p:nvPr/>
        </p:nvSpPr>
        <p:spPr>
          <a:xfrm>
            <a:off x="2499896" y="5772151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01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14182E3-6391-41F1-AB0A-0A06576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062">
            <a:off x="4731122" y="810011"/>
            <a:ext cx="1499471" cy="20204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8DD952-E40B-4192-A94D-95900CB9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669">
            <a:off x="5346265" y="1172208"/>
            <a:ext cx="1499471" cy="2020473"/>
          </a:xfrm>
          <a:prstGeom prst="rect">
            <a:avLst/>
          </a:prstGeom>
        </p:spPr>
      </p:pic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64E00E60-B7CC-4257-A365-45DA9E393492}"/>
              </a:ext>
            </a:extLst>
          </p:cNvPr>
          <p:cNvSpPr/>
          <p:nvPr/>
        </p:nvSpPr>
        <p:spPr>
          <a:xfrm>
            <a:off x="1758796" y="7361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  <a:alpha val="90000"/>
                </a:schemeClr>
              </a:gs>
            </a:gsLst>
            <a:lin ang="5400000" scaled="1"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上の 2 つの角を切り取る 4">
            <a:extLst>
              <a:ext uri="{FF2B5EF4-FFF2-40B4-BE49-F238E27FC236}">
                <a16:creationId xmlns:a16="http://schemas.microsoft.com/office/drawing/2014/main" id="{6DC9D123-7322-44EE-B2BE-58E024032C9E}"/>
              </a:ext>
            </a:extLst>
          </p:cNvPr>
          <p:cNvSpPr/>
          <p:nvPr/>
        </p:nvSpPr>
        <p:spPr>
          <a:xfrm>
            <a:off x="1499623" y="346955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 flip="none" rotWithShape="1">
            <a:gsLst>
              <a:gs pos="50000">
                <a:schemeClr val="tx1"/>
              </a:gs>
              <a:gs pos="0">
                <a:schemeClr val="tx1">
                  <a:lumMod val="85000"/>
                </a:schemeClr>
              </a:gs>
              <a:gs pos="30000">
                <a:schemeClr val="tx1">
                  <a:lumMod val="95000"/>
                </a:schemeClr>
              </a:gs>
              <a:gs pos="70000">
                <a:schemeClr val="tx1">
                  <a:lumMod val="95000"/>
                </a:schemeClr>
              </a:gs>
              <a:gs pos="100000">
                <a:schemeClr val="tx1">
                  <a:lumMod val="85000"/>
                  <a:alpha val="90000"/>
                </a:schemeClr>
              </a:gs>
            </a:gsLst>
            <a:lin ang="0" scaled="1"/>
            <a:tileRect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9BF28D-33D0-4464-A7B6-E6217AE6B08B}"/>
              </a:ext>
            </a:extLst>
          </p:cNvPr>
          <p:cNvSpPr txBox="1"/>
          <p:nvPr/>
        </p:nvSpPr>
        <p:spPr>
          <a:xfrm>
            <a:off x="3867148" y="3566878"/>
            <a:ext cx="4705351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600" b="1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339286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58431B5A-695B-457F-85B1-A1B6AA6A23A0}"/>
              </a:ext>
            </a:extLst>
          </p:cNvPr>
          <p:cNvSpPr/>
          <p:nvPr/>
        </p:nvSpPr>
        <p:spPr>
          <a:xfrm flipH="1">
            <a:off x="1447061" y="266330"/>
            <a:ext cx="5734975" cy="1282823"/>
          </a:xfrm>
          <a:custGeom>
            <a:avLst/>
            <a:gdLst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34975 w 5734975"/>
              <a:gd name="connsiteY2" fmla="*/ 641412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17219 w 5734975"/>
              <a:gd name="connsiteY2" fmla="*/ 1271726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975" h="1282823">
                <a:moveTo>
                  <a:pt x="0" y="0"/>
                </a:moveTo>
                <a:lnTo>
                  <a:pt x="5093564" y="0"/>
                </a:lnTo>
                <a:lnTo>
                  <a:pt x="5717219" y="1271726"/>
                </a:lnTo>
                <a:lnTo>
                  <a:pt x="5734975" y="1282823"/>
                </a:lnTo>
                <a:lnTo>
                  <a:pt x="0" y="12828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430CA502-493E-4C06-BFD7-70B10E45197B}"/>
              </a:ext>
            </a:extLst>
          </p:cNvPr>
          <p:cNvSpPr/>
          <p:nvPr/>
        </p:nvSpPr>
        <p:spPr>
          <a:xfrm rot="2700000">
            <a:off x="8125019" y="-228133"/>
            <a:ext cx="2706459" cy="2834042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53C6BD66-366B-4E93-A839-4894E539C206}"/>
              </a:ext>
            </a:extLst>
          </p:cNvPr>
          <p:cNvSpPr/>
          <p:nvPr/>
        </p:nvSpPr>
        <p:spPr>
          <a:xfrm>
            <a:off x="665825" y="2807066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BF276E-7567-48C1-9C90-4C42710F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3" y="2923094"/>
            <a:ext cx="2438400" cy="2438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5CC8A7-1B6D-4A80-AD97-8028A3805BC7}"/>
              </a:ext>
            </a:extLst>
          </p:cNvPr>
          <p:cNvSpPr txBox="1"/>
          <p:nvPr/>
        </p:nvSpPr>
        <p:spPr>
          <a:xfrm>
            <a:off x="4163626" y="3381612"/>
            <a:ext cx="33557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削除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E956FC4-649D-4CA8-81A7-755F7EC5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8" y="30391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5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A3FDF2-EBF6-4BBD-969E-5F8834999326}"/>
              </a:ext>
            </a:extLst>
          </p:cNvPr>
          <p:cNvSpPr/>
          <p:nvPr/>
        </p:nvSpPr>
        <p:spPr>
          <a:xfrm rot="2700000">
            <a:off x="2818620" y="364819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A4BCC-9267-4C85-8459-65F125C8E83C}"/>
              </a:ext>
            </a:extLst>
          </p:cNvPr>
          <p:cNvSpPr txBox="1"/>
          <p:nvPr/>
        </p:nvSpPr>
        <p:spPr>
          <a:xfrm>
            <a:off x="3193811" y="1151950"/>
            <a:ext cx="1593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Menu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05681044-6362-4097-87F7-DF9DA3BB27E5}"/>
              </a:ext>
            </a:extLst>
          </p:cNvPr>
          <p:cNvSpPr/>
          <p:nvPr/>
        </p:nvSpPr>
        <p:spPr>
          <a:xfrm>
            <a:off x="5531898" y="449722"/>
            <a:ext cx="5784224" cy="1731893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E25FA6-BA16-48AB-AFD8-C8B5F867AB04}"/>
              </a:ext>
            </a:extLst>
          </p:cNvPr>
          <p:cNvGrpSpPr/>
          <p:nvPr/>
        </p:nvGrpSpPr>
        <p:grpSpPr>
          <a:xfrm>
            <a:off x="6096000" y="2540039"/>
            <a:ext cx="5282270" cy="1044000"/>
            <a:chOff x="6764535" y="2671920"/>
            <a:chExt cx="5282270" cy="1044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EE563D-5739-41C8-BB42-7FFF478F78BD}"/>
                </a:ext>
              </a:extLst>
            </p:cNvPr>
            <p:cNvSpPr txBox="1"/>
            <p:nvPr/>
          </p:nvSpPr>
          <p:spPr>
            <a:xfrm>
              <a:off x="7670748" y="2770296"/>
              <a:ext cx="43760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sz="5400" b="1" dirty="0">
                  <a:solidFill>
                    <a:schemeClr val="tx1">
                      <a:lumMod val="75000"/>
                    </a:schemeClr>
                  </a:solidFill>
                </a:rPr>
                <a:t>絞り込み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1F5EDFE-6012-4CCA-9A54-39A9DFC4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535" y="2671920"/>
              <a:ext cx="1044000" cy="1044000"/>
            </a:xfrm>
            <a:prstGeom prst="rect">
              <a:avLst/>
            </a:prstGeom>
          </p:spPr>
        </p:pic>
      </p:grp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0A89D426-9B3A-4C3B-933D-EAA917360A38}"/>
              </a:ext>
            </a:extLst>
          </p:cNvPr>
          <p:cNvSpPr/>
          <p:nvPr/>
        </p:nvSpPr>
        <p:spPr>
          <a:xfrm>
            <a:off x="268184" y="3942463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4ED8BD-214A-403F-A027-2011BF82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23" y="40584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9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D0EC4782-6088-43D1-9027-55BBF7A57C9D}"/>
              </a:ext>
            </a:extLst>
          </p:cNvPr>
          <p:cNvSpPr/>
          <p:nvPr/>
        </p:nvSpPr>
        <p:spPr>
          <a:xfrm rot="2700000">
            <a:off x="887767" y="221942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CA40D7AB-4CDE-46C8-A582-14DF60BDCF80}"/>
              </a:ext>
            </a:extLst>
          </p:cNvPr>
          <p:cNvSpPr/>
          <p:nvPr/>
        </p:nvSpPr>
        <p:spPr>
          <a:xfrm>
            <a:off x="4287915" y="22194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DBA6DFB-5D54-46D7-B3C8-C1C6B47E4765}"/>
              </a:ext>
            </a:extLst>
          </p:cNvPr>
          <p:cNvSpPr/>
          <p:nvPr/>
        </p:nvSpPr>
        <p:spPr>
          <a:xfrm rot="2700000">
            <a:off x="8257712" y="356586"/>
            <a:ext cx="2343704" cy="2343704"/>
          </a:xfrm>
          <a:prstGeom prst="snip2DiagRect">
            <a:avLst>
              <a:gd name="adj1" fmla="val 35227"/>
              <a:gd name="adj2" fmla="val 2045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4D518B83-1656-4426-87BB-CA9B0BFCDDD9}"/>
              </a:ext>
            </a:extLst>
          </p:cNvPr>
          <p:cNvSpPr/>
          <p:nvPr/>
        </p:nvSpPr>
        <p:spPr>
          <a:xfrm>
            <a:off x="772357" y="3429000"/>
            <a:ext cx="2441359" cy="2441359"/>
          </a:xfrm>
          <a:prstGeom prst="round2DiagRect">
            <a:avLst>
              <a:gd name="adj1" fmla="val 40909"/>
              <a:gd name="adj2" fmla="val 392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5C155BC5-22C7-4276-B0C6-32F9D9B08534}"/>
              </a:ext>
            </a:extLst>
          </p:cNvPr>
          <p:cNvSpPr/>
          <p:nvPr/>
        </p:nvSpPr>
        <p:spPr>
          <a:xfrm>
            <a:off x="4225771" y="3526654"/>
            <a:ext cx="2246050" cy="2246050"/>
          </a:xfrm>
          <a:prstGeom prst="snipRound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4F431F78-F624-42F4-93E3-DE06A8215993}"/>
              </a:ext>
            </a:extLst>
          </p:cNvPr>
          <p:cNvSpPr/>
          <p:nvPr/>
        </p:nvSpPr>
        <p:spPr>
          <a:xfrm rot="2700000">
            <a:off x="8160059" y="3671085"/>
            <a:ext cx="2343704" cy="2343704"/>
          </a:xfrm>
          <a:prstGeom prst="snip2DiagRect">
            <a:avLst>
              <a:gd name="adj1" fmla="val 50000"/>
              <a:gd name="adj2" fmla="val 152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4395B5-F675-4FF8-B0BA-915A78D07DB6}"/>
              </a:ext>
            </a:extLst>
          </p:cNvPr>
          <p:cNvSpPr>
            <a:spLocks noChangeAspect="1"/>
          </p:cNvSpPr>
          <p:nvPr/>
        </p:nvSpPr>
        <p:spPr>
          <a:xfrm>
            <a:off x="3333000" y="666000"/>
            <a:ext cx="5526000" cy="55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251463-CE1B-47DB-BBFC-14EFC475D23A}"/>
              </a:ext>
            </a:extLst>
          </p:cNvPr>
          <p:cNvSpPr txBox="1"/>
          <p:nvPr/>
        </p:nvSpPr>
        <p:spPr>
          <a:xfrm>
            <a:off x="2737485" y="74318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64E65C-6637-4EB3-9510-39EDB42C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0" y="4829883"/>
            <a:ext cx="924560" cy="924560"/>
          </a:xfrm>
          <a:prstGeom prst="rect">
            <a:avLst/>
          </a:prstGeom>
        </p:spPr>
      </p:pic>
      <p:sp>
        <p:nvSpPr>
          <p:cNvPr id="10" name="四角形: 1 つの角を切り取る 2">
            <a:extLst>
              <a:ext uri="{FF2B5EF4-FFF2-40B4-BE49-F238E27FC236}">
                <a16:creationId xmlns:a16="http://schemas.microsoft.com/office/drawing/2014/main" id="{975150CD-CA8D-4877-80C7-206263A1EB1D}"/>
              </a:ext>
            </a:extLst>
          </p:cNvPr>
          <p:cNvSpPr/>
          <p:nvPr/>
        </p:nvSpPr>
        <p:spPr>
          <a:xfrm flipV="1">
            <a:off x="8351522" y="6266784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tx1">
                    <a:lumMod val="75000"/>
                  </a:schemeClr>
                </a:gs>
                <a:gs pos="80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0D513FEE-FDCC-4E8D-8AAE-65E921630C79}"/>
              </a:ext>
            </a:extLst>
          </p:cNvPr>
          <p:cNvSpPr/>
          <p:nvPr/>
        </p:nvSpPr>
        <p:spPr>
          <a:xfrm flipV="1">
            <a:off x="2255520" y="4373391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  <a:gs pos="70000">
                <a:schemeClr val="tx1">
                  <a:lumMod val="95000"/>
                </a:schemeClr>
              </a:gs>
              <a:gs pos="30000">
                <a:schemeClr val="tx1">
                  <a:lumMod val="95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2B287C-23B8-4C85-BB6E-5E4BD6159386}"/>
              </a:ext>
            </a:extLst>
          </p:cNvPr>
          <p:cNvSpPr txBox="1"/>
          <p:nvPr/>
        </p:nvSpPr>
        <p:spPr>
          <a:xfrm>
            <a:off x="6713222" y="2543405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2804014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0231FD-E669-4C1D-9C4B-065DEE3F3E38}"/>
              </a:ext>
            </a:extLst>
          </p:cNvPr>
          <p:cNvSpPr>
            <a:spLocks noChangeAspect="1"/>
          </p:cNvSpPr>
          <p:nvPr/>
        </p:nvSpPr>
        <p:spPr>
          <a:xfrm>
            <a:off x="528637" y="297358"/>
            <a:ext cx="11134725" cy="6263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FA0C5-B98A-4343-8999-8E2AC9EB9DA1}"/>
              </a:ext>
            </a:extLst>
          </p:cNvPr>
          <p:cNvSpPr txBox="1"/>
          <p:nvPr/>
        </p:nvSpPr>
        <p:spPr>
          <a:xfrm>
            <a:off x="2886075" y="542925"/>
            <a:ext cx="481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00B0F0"/>
                </a:solidFill>
              </a:rPr>
              <a:t>M</a:t>
            </a:r>
            <a:endParaRPr kumimoji="1" lang="ja-JP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685C2FE-B8E2-495C-BD69-68FA67AC7C52}"/>
              </a:ext>
            </a:extLst>
          </p:cNvPr>
          <p:cNvSpPr/>
          <p:nvPr/>
        </p:nvSpPr>
        <p:spPr>
          <a:xfrm flipH="1">
            <a:off x="3228975" y="1304925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i="1" dirty="0">
                <a:solidFill>
                  <a:schemeClr val="bg1"/>
                </a:solidFill>
              </a:rPr>
              <a:t>SCORE</a:t>
            </a:r>
            <a:endParaRPr kumimoji="1" lang="ja-JP" altLang="en-US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45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6D21391-D0FA-4658-B522-E8B285B9650E}"/>
              </a:ext>
            </a:extLst>
          </p:cNvPr>
          <p:cNvSpPr/>
          <p:nvPr/>
        </p:nvSpPr>
        <p:spPr>
          <a:xfrm>
            <a:off x="4023064" y="79270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F72035-B522-4AA3-A29B-C4C7CE6B4706}"/>
              </a:ext>
            </a:extLst>
          </p:cNvPr>
          <p:cNvSpPr/>
          <p:nvPr/>
        </p:nvSpPr>
        <p:spPr>
          <a:xfrm>
            <a:off x="6775789" y="646222"/>
            <a:ext cx="4145872" cy="13760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127000" cap="flat" cmpd="sng">
            <a:noFill/>
            <a:prstDash val="sys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Play</a:t>
            </a:r>
            <a:endParaRPr kumimoji="1" lang="ja-JP" altLang="en-US" sz="5400" b="1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7B39300C-12D4-4162-91B6-3691A8746492}"/>
              </a:ext>
            </a:extLst>
          </p:cNvPr>
          <p:cNvSpPr/>
          <p:nvPr/>
        </p:nvSpPr>
        <p:spPr>
          <a:xfrm flipH="1">
            <a:off x="1143000" y="513932"/>
            <a:ext cx="2200275" cy="1933575"/>
          </a:xfrm>
          <a:prstGeom prst="snip1Rect">
            <a:avLst>
              <a:gd name="adj" fmla="val 31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2A3EE482-9538-490F-86BB-F42C297C1DA3}"/>
              </a:ext>
            </a:extLst>
          </p:cNvPr>
          <p:cNvSpPr/>
          <p:nvPr/>
        </p:nvSpPr>
        <p:spPr>
          <a:xfrm flipH="1">
            <a:off x="4565989" y="3429000"/>
            <a:ext cx="2209800" cy="1952625"/>
          </a:xfrm>
          <a:custGeom>
            <a:avLst/>
            <a:gdLst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6048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14049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9800"/>
              <a:gd name="connsiteY0" fmla="*/ 0 h 1933575"/>
              <a:gd name="connsiteX1" fmla="*/ 1595433 w 2209800"/>
              <a:gd name="connsiteY1" fmla="*/ 0 h 1933575"/>
              <a:gd name="connsiteX2" fmla="*/ 2209800 w 2209800"/>
              <a:gd name="connsiteY2" fmla="*/ 814392 h 1933575"/>
              <a:gd name="connsiteX3" fmla="*/ 2200275 w 2209800"/>
              <a:gd name="connsiteY3" fmla="*/ 1933575 h 1933575"/>
              <a:gd name="connsiteX4" fmla="*/ 0 w 2209800"/>
              <a:gd name="connsiteY4" fmla="*/ 1933575 h 1933575"/>
              <a:gd name="connsiteX5" fmla="*/ 0 w 2209800"/>
              <a:gd name="connsiteY5" fmla="*/ 0 h 193357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81439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395417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647825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1952625">
                <a:moveTo>
                  <a:pt x="0" y="0"/>
                </a:moveTo>
                <a:lnTo>
                  <a:pt x="1243008" y="0"/>
                </a:lnTo>
                <a:lnTo>
                  <a:pt x="2209800" y="1062042"/>
                </a:lnTo>
                <a:lnTo>
                  <a:pt x="1647825" y="195262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68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089929-F881-4D1B-81E1-9046F9507FDF}"/>
              </a:ext>
            </a:extLst>
          </p:cNvPr>
          <p:cNvSpPr/>
          <p:nvPr/>
        </p:nvSpPr>
        <p:spPr>
          <a:xfrm>
            <a:off x="4116556" y="115465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6660EC-FF64-4BC1-8206-8CC3A2915D35}"/>
              </a:ext>
            </a:extLst>
          </p:cNvPr>
          <p:cNvGrpSpPr/>
          <p:nvPr/>
        </p:nvGrpSpPr>
        <p:grpSpPr>
          <a:xfrm>
            <a:off x="3749560" y="1437932"/>
            <a:ext cx="5526000" cy="3108375"/>
            <a:chOff x="3749560" y="1437932"/>
            <a:chExt cx="5526000" cy="310837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6C4F0D-8D04-44BF-B373-91A703E1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560" y="1437932"/>
              <a:ext cx="5526000" cy="31083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0">
              <a:solidFill>
                <a:schemeClr val="tx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68B5D8C-9876-4AC4-BDEF-8356FA784D8C}"/>
                </a:ext>
              </a:extLst>
            </p:cNvPr>
            <p:cNvSpPr txBox="1"/>
            <p:nvPr/>
          </p:nvSpPr>
          <p:spPr>
            <a:xfrm>
              <a:off x="3911600" y="2699731"/>
              <a:ext cx="520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楽曲を選択してください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62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1 つの角を切り取る 2">
            <a:extLst>
              <a:ext uri="{FF2B5EF4-FFF2-40B4-BE49-F238E27FC236}">
                <a16:creationId xmlns:a16="http://schemas.microsoft.com/office/drawing/2014/main" id="{5D23748B-2FF3-46D0-B8A2-74DC68C38CFC}"/>
              </a:ext>
            </a:extLst>
          </p:cNvPr>
          <p:cNvSpPr/>
          <p:nvPr/>
        </p:nvSpPr>
        <p:spPr>
          <a:xfrm flipH="1">
            <a:off x="2913857" y="2968432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 i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DA3531-B8F0-4314-A173-9E5F70EFA9EB}"/>
              </a:ext>
            </a:extLst>
          </p:cNvPr>
          <p:cNvSpPr>
            <a:spLocks noChangeAspect="1"/>
          </p:cNvSpPr>
          <p:nvPr/>
        </p:nvSpPr>
        <p:spPr>
          <a:xfrm>
            <a:off x="-2392437" y="886051"/>
            <a:ext cx="5526000" cy="3108375"/>
          </a:xfrm>
          <a:prstGeom prst="rect">
            <a:avLst/>
          </a:prstGeom>
          <a:solidFill>
            <a:schemeClr val="tx1">
              <a:lumMod val="85000"/>
            </a:schemeClr>
          </a:solidFill>
          <a:ln w="63500">
            <a:solidFill>
              <a:schemeClr val="tx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44F3FA-EE42-46F3-8772-5ABF5D2A3435}"/>
              </a:ext>
            </a:extLst>
          </p:cNvPr>
          <p:cNvSpPr txBox="1"/>
          <p:nvPr/>
        </p:nvSpPr>
        <p:spPr>
          <a:xfrm>
            <a:off x="-285996" y="4550269"/>
            <a:ext cx="520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楽曲を選択してください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2407DC-0989-47D6-A9B9-70FEC8EFC24D}"/>
              </a:ext>
            </a:extLst>
          </p:cNvPr>
          <p:cNvSpPr>
            <a:spLocks noChangeAspect="1"/>
          </p:cNvSpPr>
          <p:nvPr/>
        </p:nvSpPr>
        <p:spPr>
          <a:xfrm>
            <a:off x="3680640" y="2142617"/>
            <a:ext cx="6944002" cy="39060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4898095-E358-475F-AC40-C9B0C867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9" y="1858662"/>
            <a:ext cx="7143750" cy="40195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A79B12-7159-4E8B-BD51-08485CC957F8}"/>
              </a:ext>
            </a:extLst>
          </p:cNvPr>
          <p:cNvSpPr txBox="1"/>
          <p:nvPr/>
        </p:nvSpPr>
        <p:spPr>
          <a:xfrm>
            <a:off x="3091618" y="590061"/>
            <a:ext cx="655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latin typeface="Agency FB" panose="020B0503020202020204" pitchFamily="34" charset="0"/>
              </a:rPr>
              <a:t>304542</a:t>
            </a:r>
            <a:endParaRPr kumimoji="1" lang="ja-JP" alt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3895725" y="91176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7D90DBB-1BDD-4F49-86DB-A57930EFBB5E}"/>
              </a:ext>
            </a:extLst>
          </p:cNvPr>
          <p:cNvGrpSpPr/>
          <p:nvPr/>
        </p:nvGrpSpPr>
        <p:grpSpPr>
          <a:xfrm>
            <a:off x="4245076" y="1820019"/>
            <a:ext cx="4676073" cy="1927859"/>
            <a:chOff x="3820227" y="1158240"/>
            <a:chExt cx="6431280" cy="4541520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BCA086-2B20-4DF3-8622-564595EC7CB4}"/>
              </a:ext>
            </a:extLst>
          </p:cNvPr>
          <p:cNvSpPr/>
          <p:nvPr/>
        </p:nvSpPr>
        <p:spPr>
          <a:xfrm>
            <a:off x="3935420" y="5439118"/>
            <a:ext cx="3909929" cy="623739"/>
          </a:xfrm>
          <a:prstGeom prst="rect">
            <a:avLst/>
          </a:prstGeom>
          <a:solidFill>
            <a:schemeClr val="bg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805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81618-C05D-4AC8-883E-AA0E89C3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FCD2B7-DB0C-4748-BB24-B58A851FD838}"/>
              </a:ext>
            </a:extLst>
          </p:cNvPr>
          <p:cNvSpPr/>
          <p:nvPr/>
        </p:nvSpPr>
        <p:spPr>
          <a:xfrm>
            <a:off x="2658319" y="0"/>
            <a:ext cx="6875362" cy="687536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2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8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9525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5913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39D06B-EFFA-47E9-BDC0-57883080E35E}"/>
              </a:ext>
            </a:extLst>
          </p:cNvPr>
          <p:cNvSpPr txBox="1"/>
          <p:nvPr/>
        </p:nvSpPr>
        <p:spPr>
          <a:xfrm>
            <a:off x="59055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3399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3399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F0B9F3-4213-474E-863E-C5041215444F}"/>
              </a:ext>
            </a:extLst>
          </p:cNvPr>
          <p:cNvSpPr txBox="1"/>
          <p:nvPr/>
        </p:nvSpPr>
        <p:spPr>
          <a:xfrm>
            <a:off x="609600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3210BE-1526-4DE7-B17B-98A371AEB209}"/>
              </a:ext>
            </a:extLst>
          </p:cNvPr>
          <p:cNvSpPr txBox="1"/>
          <p:nvPr/>
        </p:nvSpPr>
        <p:spPr>
          <a:xfrm>
            <a:off x="847725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66FF66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99FF66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rgbClr val="66FF66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99FF66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E42E9A-5F2A-43A8-9DB9-66DBD417CC14}"/>
              </a:ext>
            </a:extLst>
          </p:cNvPr>
          <p:cNvSpPr txBox="1"/>
          <p:nvPr/>
        </p:nvSpPr>
        <p:spPr>
          <a:xfrm>
            <a:off x="6591300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00FF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00CCFF"/>
                    </a:gs>
                    <a:gs pos="100000">
                      <a:srgbClr val="0033CC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rgbClr val="00FF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00CCFF"/>
                  </a:gs>
                  <a:gs pos="100000">
                    <a:srgbClr val="0033CC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64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37A272-9DC1-4DDD-90C9-CB4FBA8F43E1}"/>
              </a:ext>
            </a:extLst>
          </p:cNvPr>
          <p:cNvSpPr txBox="1"/>
          <p:nvPr/>
        </p:nvSpPr>
        <p:spPr>
          <a:xfrm>
            <a:off x="285750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Algerian" panose="04020705040A02060702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9E2B68-3CB2-404B-8967-DE1A6A787D2E}"/>
              </a:ext>
            </a:extLst>
          </p:cNvPr>
          <p:cNvSpPr txBox="1"/>
          <p:nvPr/>
        </p:nvSpPr>
        <p:spPr>
          <a:xfrm>
            <a:off x="285750" y="1498521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B63F3-A60F-49A0-B12B-F0111FD9082B}"/>
              </a:ext>
            </a:extLst>
          </p:cNvPr>
          <p:cNvSpPr txBox="1"/>
          <p:nvPr/>
        </p:nvSpPr>
        <p:spPr>
          <a:xfrm>
            <a:off x="285749" y="253674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Felix Titling" panose="04060505060202020A04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376FBA-244A-4E97-9C60-8BFC840346D9}"/>
              </a:ext>
            </a:extLst>
          </p:cNvPr>
          <p:cNvSpPr txBox="1"/>
          <p:nvPr/>
        </p:nvSpPr>
        <p:spPr>
          <a:xfrm>
            <a:off x="6200775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gradFill>
                  <a:gsLst>
                    <a:gs pos="0">
                      <a:srgbClr val="FF0000"/>
                    </a:gs>
                    <a:gs pos="40000">
                      <a:srgbClr val="F58B8B"/>
                    </a:gs>
                    <a:gs pos="100000">
                      <a:srgbClr val="FF0000"/>
                    </a:gs>
                    <a:gs pos="73000">
                      <a:srgbClr val="F05252"/>
                    </a:gs>
                  </a:gsLst>
                  <a:lin ang="5400000" scaled="1"/>
                </a:gradFill>
                <a:latin typeface="Algerian" panose="04020705040A02060702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dirty="0">
              <a:gradFill>
                <a:gsLst>
                  <a:gs pos="0">
                    <a:srgbClr val="FF0000"/>
                  </a:gs>
                  <a:gs pos="40000">
                    <a:srgbClr val="F58B8B"/>
                  </a:gs>
                  <a:gs pos="100000">
                    <a:srgbClr val="FF0000"/>
                  </a:gs>
                  <a:gs pos="73000">
                    <a:srgbClr val="F05252"/>
                  </a:gs>
                </a:gsLst>
                <a:lin ang="5400000" scaled="1"/>
              </a:gradFill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7DC2B6-03CB-4539-931E-3491AF269B95}"/>
              </a:ext>
            </a:extLst>
          </p:cNvPr>
          <p:cNvSpPr txBox="1"/>
          <p:nvPr/>
        </p:nvSpPr>
        <p:spPr>
          <a:xfrm>
            <a:off x="1381123" y="518469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n>
                <a:solidFill>
                  <a:schemeClr val="tx1"/>
                </a:solidFill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D06440-A74B-4B8D-8FB6-67524D219449}"/>
              </a:ext>
            </a:extLst>
          </p:cNvPr>
          <p:cNvSpPr txBox="1"/>
          <p:nvPr/>
        </p:nvSpPr>
        <p:spPr>
          <a:xfrm>
            <a:off x="6096000" y="4846678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Felix Titling" panose="04060505060202020A04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5762624" y="1824630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6096000" y="193047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5343524" y="3613931"/>
            <a:ext cx="44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628649" y="5819775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/>
                    </a:gs>
                    <a:gs pos="32000">
                      <a:srgbClr val="FFFF66"/>
                    </a:gs>
                    <a:gs pos="37000">
                      <a:srgbClr val="E0F7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/>
                  </a:gs>
                  <a:gs pos="32000">
                    <a:srgbClr val="FFFF66"/>
                  </a:gs>
                  <a:gs pos="37000">
                    <a:srgbClr val="E0F7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43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3993352" y="581977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38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4383</TotalTime>
  <Words>117</Words>
  <Application>Microsoft Office PowerPoint</Application>
  <PresentationFormat>ワイド画面</PresentationFormat>
  <Paragraphs>102</Paragraphs>
  <Slides>50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63" baseType="lpstr">
      <vt:lpstr>HGP明朝B</vt:lpstr>
      <vt:lpstr>游ゴシック</vt:lpstr>
      <vt:lpstr>游明朝</vt:lpstr>
      <vt:lpstr>游明朝 Demibold</vt:lpstr>
      <vt:lpstr>Agency FB</vt:lpstr>
      <vt:lpstr>Algerian</vt:lpstr>
      <vt:lpstr>Arial</vt:lpstr>
      <vt:lpstr>Baskerville Old Face</vt:lpstr>
      <vt:lpstr>Calibri</vt:lpstr>
      <vt:lpstr>Calibri Light</vt:lpstr>
      <vt:lpstr>Felix Titling</vt:lpstr>
      <vt:lpstr>Imprint MT Shadow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159</cp:revision>
  <dcterms:created xsi:type="dcterms:W3CDTF">2019-10-27T00:38:12Z</dcterms:created>
  <dcterms:modified xsi:type="dcterms:W3CDTF">2019-12-18T05:05:25Z</dcterms:modified>
</cp:coreProperties>
</file>