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310" r:id="rId7"/>
    <p:sldId id="311" r:id="rId8"/>
    <p:sldId id="312" r:id="rId9"/>
    <p:sldId id="309" r:id="rId10"/>
    <p:sldId id="288" r:id="rId11"/>
    <p:sldId id="301" r:id="rId12"/>
    <p:sldId id="302" r:id="rId13"/>
    <p:sldId id="303" r:id="rId14"/>
    <p:sldId id="304" r:id="rId15"/>
    <p:sldId id="305" r:id="rId16"/>
    <p:sldId id="297" r:id="rId17"/>
    <p:sldId id="298" r:id="rId18"/>
    <p:sldId id="314" r:id="rId19"/>
    <p:sldId id="308" r:id="rId20"/>
    <p:sldId id="307" r:id="rId21"/>
    <p:sldId id="299" r:id="rId22"/>
    <p:sldId id="300" r:id="rId23"/>
    <p:sldId id="295" r:id="rId24"/>
    <p:sldId id="306" r:id="rId25"/>
    <p:sldId id="293" r:id="rId26"/>
    <p:sldId id="291" r:id="rId27"/>
    <p:sldId id="282" r:id="rId28"/>
    <p:sldId id="283" r:id="rId29"/>
    <p:sldId id="285" r:id="rId30"/>
    <p:sldId id="290" r:id="rId31"/>
    <p:sldId id="287" r:id="rId32"/>
    <p:sldId id="289" r:id="rId33"/>
    <p:sldId id="286" r:id="rId34"/>
    <p:sldId id="292" r:id="rId35"/>
    <p:sldId id="284" r:id="rId36"/>
    <p:sldId id="281" r:id="rId37"/>
    <p:sldId id="280" r:id="rId38"/>
    <p:sldId id="279" r:id="rId39"/>
    <p:sldId id="278" r:id="rId40"/>
    <p:sldId id="277" r:id="rId41"/>
    <p:sldId id="275" r:id="rId42"/>
    <p:sldId id="276" r:id="rId43"/>
    <p:sldId id="274" r:id="rId44"/>
    <p:sldId id="273" r:id="rId45"/>
    <p:sldId id="272" r:id="rId46"/>
    <p:sldId id="271" r:id="rId47"/>
    <p:sldId id="270" r:id="rId48"/>
    <p:sldId id="265" r:id="rId49"/>
    <p:sldId id="267" r:id="rId50"/>
    <p:sldId id="269" r:id="rId51"/>
    <p:sldId id="296" r:id="rId52"/>
    <p:sldId id="268" r:id="rId53"/>
    <p:sldId id="263" r:id="rId54"/>
    <p:sldId id="264" r:id="rId55"/>
    <p:sldId id="262" r:id="rId56"/>
    <p:sldId id="261" r:id="rId57"/>
    <p:sldId id="259" r:id="rId58"/>
    <p:sldId id="313" r:id="rId59"/>
    <p:sldId id="29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0F0F0"/>
    <a:srgbClr val="BEBEBE"/>
    <a:srgbClr val="808080"/>
    <a:srgbClr val="F2AB0E"/>
    <a:srgbClr val="EE7012"/>
    <a:srgbClr val="FAF01E"/>
    <a:srgbClr val="F7FE98"/>
    <a:srgbClr val="F3FD6F"/>
    <a:srgbClr val="E0E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3896862" y="702190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EB864-4413-40A0-B33E-C598008EA1EB}"/>
              </a:ext>
            </a:extLst>
          </p:cNvPr>
          <p:cNvSpPr/>
          <p:nvPr/>
        </p:nvSpPr>
        <p:spPr>
          <a:xfrm>
            <a:off x="1384697" y="4889458"/>
            <a:ext cx="9422607" cy="96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838AC4-830B-439C-B11F-BC4017FCD059}"/>
              </a:ext>
            </a:extLst>
          </p:cNvPr>
          <p:cNvSpPr/>
          <p:nvPr/>
        </p:nvSpPr>
        <p:spPr>
          <a:xfrm>
            <a:off x="1544158" y="4972963"/>
            <a:ext cx="9103683" cy="79941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065D87-DCBD-4428-BDB8-BBF82875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55" y="2495007"/>
            <a:ext cx="1359689" cy="18679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9E55DF-69B8-424D-A273-7A6F78B75D8D}"/>
              </a:ext>
            </a:extLst>
          </p:cNvPr>
          <p:cNvSpPr txBox="1"/>
          <p:nvPr/>
        </p:nvSpPr>
        <p:spPr>
          <a:xfrm>
            <a:off x="5755471" y="3850747"/>
            <a:ext cx="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C6AC21-C140-4794-9B3D-1A3A107D5FAE}"/>
              </a:ext>
            </a:extLst>
          </p:cNvPr>
          <p:cNvSpPr/>
          <p:nvPr/>
        </p:nvSpPr>
        <p:spPr>
          <a:xfrm>
            <a:off x="8245991" y="5329274"/>
            <a:ext cx="1189083" cy="1189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1499449" y="3273996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B94BC5E-53E2-40D9-B443-9890CB71A06F}"/>
              </a:ext>
            </a:extLst>
          </p:cNvPr>
          <p:cNvSpPr/>
          <p:nvPr/>
        </p:nvSpPr>
        <p:spPr>
          <a:xfrm rot="16200000">
            <a:off x="8359932" y="5443215"/>
            <a:ext cx="961200" cy="961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0B663DD7-F09C-4AE8-895C-2C764E68DF5E}"/>
              </a:ext>
            </a:extLst>
          </p:cNvPr>
          <p:cNvSpPr/>
          <p:nvPr/>
        </p:nvSpPr>
        <p:spPr>
          <a:xfrm rot="16200000">
            <a:off x="8345801" y="3808525"/>
            <a:ext cx="961200" cy="96120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8405F3E-E41B-4817-A754-4396863E1DBF}"/>
              </a:ext>
            </a:extLst>
          </p:cNvPr>
          <p:cNvSpPr/>
          <p:nvPr/>
        </p:nvSpPr>
        <p:spPr>
          <a:xfrm>
            <a:off x="5981700" y="209550"/>
            <a:ext cx="5867400" cy="3343275"/>
          </a:xfrm>
          <a:prstGeom prst="roundRect">
            <a:avLst>
              <a:gd name="adj" fmla="val 2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7D0F28-60F6-4A78-976B-84C1921B263A}"/>
              </a:ext>
            </a:extLst>
          </p:cNvPr>
          <p:cNvSpPr txBox="1"/>
          <p:nvPr/>
        </p:nvSpPr>
        <p:spPr>
          <a:xfrm>
            <a:off x="6062662" y="1419522"/>
            <a:ext cx="570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</a:rPr>
              <a:t>キャッシュクリア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60556B-6D15-4DB0-8ABC-F27F5BAC7B98}"/>
              </a:ext>
            </a:extLst>
          </p:cNvPr>
          <p:cNvSpPr/>
          <p:nvPr/>
        </p:nvSpPr>
        <p:spPr>
          <a:xfrm rot="19711207">
            <a:off x="1737586" y="79057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2CBE095-712F-44C1-8938-23AAEEDD4AE8}"/>
              </a:ext>
            </a:extLst>
          </p:cNvPr>
          <p:cNvSpPr/>
          <p:nvPr/>
        </p:nvSpPr>
        <p:spPr>
          <a:xfrm rot="20683958">
            <a:off x="2471011" y="561974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2A7622D-6409-4856-AB65-D58CF2344643}"/>
              </a:ext>
            </a:extLst>
          </p:cNvPr>
          <p:cNvSpPr/>
          <p:nvPr/>
        </p:nvSpPr>
        <p:spPr>
          <a:xfrm rot="19739805">
            <a:off x="2796106" y="251387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2E85BFB-A53F-4092-AC9B-652A9A13D9D6}"/>
              </a:ext>
            </a:extLst>
          </p:cNvPr>
          <p:cNvSpPr/>
          <p:nvPr/>
        </p:nvSpPr>
        <p:spPr>
          <a:xfrm>
            <a:off x="3703777" y="208597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EC6DA8D-C60C-4F87-AA8F-71D902C5125F}"/>
              </a:ext>
            </a:extLst>
          </p:cNvPr>
          <p:cNvSpPr/>
          <p:nvPr/>
        </p:nvSpPr>
        <p:spPr>
          <a:xfrm rot="5400000">
            <a:off x="5272087" y="3667125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8354B33-4A2D-4E5C-BD5B-B66DAFE006DB}"/>
              </a:ext>
            </a:extLst>
          </p:cNvPr>
          <p:cNvSpPr/>
          <p:nvPr/>
        </p:nvSpPr>
        <p:spPr>
          <a:xfrm rot="5400000">
            <a:off x="2169318" y="3658597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A3CB06C-825C-4DEC-B47A-54C751D96DD8}"/>
              </a:ext>
            </a:extLst>
          </p:cNvPr>
          <p:cNvSpPr/>
          <p:nvPr/>
        </p:nvSpPr>
        <p:spPr>
          <a:xfrm rot="4500000">
            <a:off x="7208044" y="5355160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6CAEBC2-85AB-42FE-BEA7-16EAEB31696E}"/>
              </a:ext>
            </a:extLst>
          </p:cNvPr>
          <p:cNvSpPr/>
          <p:nvPr/>
        </p:nvSpPr>
        <p:spPr>
          <a:xfrm>
            <a:off x="3664229" y="5427352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695AA6C-9E4A-4F4E-B352-38273D1F15EA}"/>
              </a:ext>
            </a:extLst>
          </p:cNvPr>
          <p:cNvSpPr/>
          <p:nvPr/>
        </p:nvSpPr>
        <p:spPr>
          <a:xfrm rot="3600000">
            <a:off x="2559129" y="4693927"/>
            <a:ext cx="114300" cy="1466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72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5928302" y="670798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5922694" y="658309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BB6C1F-B68C-4314-A37B-9FF39CE32E75}"/>
              </a:ext>
            </a:extLst>
          </p:cNvPr>
          <p:cNvSpPr/>
          <p:nvPr/>
        </p:nvSpPr>
        <p:spPr>
          <a:xfrm>
            <a:off x="8254365" y="862696"/>
            <a:ext cx="2016000" cy="2016000"/>
          </a:xfrm>
          <a:prstGeom prst="roundRect">
            <a:avLst>
              <a:gd name="adj" fmla="val 2833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80103A3-8F3C-4FE7-90F3-30C8AA7A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40" y="3435574"/>
            <a:ext cx="1359689" cy="186798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A0658E-BE42-4AB7-BB19-41987736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67" y="746370"/>
            <a:ext cx="1360169" cy="186864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D98402-F6E5-4ED5-B5CD-F2D0A09B284C}"/>
              </a:ext>
            </a:extLst>
          </p:cNvPr>
          <p:cNvSpPr txBox="1"/>
          <p:nvPr/>
        </p:nvSpPr>
        <p:spPr>
          <a:xfrm>
            <a:off x="2505387" y="1870696"/>
            <a:ext cx="1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latin typeface="Agency FB" panose="020B0503020202020204" pitchFamily="34" charset="0"/>
              </a:rPr>
              <a:t>SAVE</a:t>
            </a:r>
            <a:endParaRPr kumimoji="1" lang="ja-JP" altLang="en-US" sz="4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4090350" y="4854976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010025" y="4783455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9C526E-1B78-4E79-B6F4-42692193C658}"/>
              </a:ext>
            </a:extLst>
          </p:cNvPr>
          <p:cNvSpPr/>
          <p:nvPr/>
        </p:nvSpPr>
        <p:spPr>
          <a:xfrm>
            <a:off x="5859329" y="4755533"/>
            <a:ext cx="3905250" cy="1363852"/>
          </a:xfrm>
          <a:prstGeom prst="roundRect">
            <a:avLst>
              <a:gd name="adj" fmla="val 689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ADFAF94-50FB-4567-A578-242C28D3A5AC}"/>
              </a:ext>
            </a:extLst>
          </p:cNvPr>
          <p:cNvSpPr/>
          <p:nvPr/>
        </p:nvSpPr>
        <p:spPr>
          <a:xfrm>
            <a:off x="6572253" y="2773042"/>
            <a:ext cx="3905250" cy="1363852"/>
          </a:xfrm>
          <a:prstGeom prst="roundRect">
            <a:avLst>
              <a:gd name="adj" fmla="val 689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4C0448-CF4C-4EB6-B8ED-295607B03008}"/>
              </a:ext>
            </a:extLst>
          </p:cNvPr>
          <p:cNvSpPr>
            <a:spLocks noChangeAspect="1"/>
          </p:cNvSpPr>
          <p:nvPr/>
        </p:nvSpPr>
        <p:spPr>
          <a:xfrm>
            <a:off x="2068873" y="3706473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E70332-4638-4548-AF10-E0DEA9914421}"/>
              </a:ext>
            </a:extLst>
          </p:cNvPr>
          <p:cNvSpPr/>
          <p:nvPr/>
        </p:nvSpPr>
        <p:spPr>
          <a:xfrm>
            <a:off x="2151734" y="3789334"/>
            <a:ext cx="1432528" cy="143252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8A0C3-9540-4381-90BB-8FDB6946B2C6}"/>
              </a:ext>
            </a:extLst>
          </p:cNvPr>
          <p:cNvSpPr>
            <a:spLocks noChangeAspect="1"/>
          </p:cNvSpPr>
          <p:nvPr/>
        </p:nvSpPr>
        <p:spPr>
          <a:xfrm>
            <a:off x="2068872" y="3706472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20E5E4B-56FB-4F42-94BC-ECFC31190857}"/>
              </a:ext>
            </a:extLst>
          </p:cNvPr>
          <p:cNvSpPr/>
          <p:nvPr/>
        </p:nvSpPr>
        <p:spPr>
          <a:xfrm>
            <a:off x="4321050" y="2433666"/>
            <a:ext cx="995334" cy="995334"/>
          </a:xfrm>
          <a:prstGeom prst="ellipse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281315" y="2286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853560" y="0"/>
            <a:ext cx="5338438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48849" y="1"/>
            <a:ext cx="2304711" cy="228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A03720F5-9ACC-40EF-899B-13D2D5F910DF}"/>
              </a:ext>
            </a:extLst>
          </p:cNvPr>
          <p:cNvSpPr/>
          <p:nvPr/>
        </p:nvSpPr>
        <p:spPr>
          <a:xfrm>
            <a:off x="0" y="4572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485700-04BA-4732-8079-A9528BC2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B64C745C-5A45-4E10-BE17-9AE77154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3" y="454319"/>
            <a:ext cx="4877481" cy="4877481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792F7E2-C5F3-4AB7-A153-8AF6EECAC355}"/>
              </a:ext>
            </a:extLst>
          </p:cNvPr>
          <p:cNvSpPr>
            <a:spLocks noChangeAspect="1"/>
          </p:cNvSpPr>
          <p:nvPr/>
        </p:nvSpPr>
        <p:spPr>
          <a:xfrm>
            <a:off x="4263952" y="634608"/>
            <a:ext cx="4516902" cy="4516902"/>
          </a:xfrm>
          <a:prstGeom prst="roundRect">
            <a:avLst/>
          </a:prstGeom>
          <a:gradFill>
            <a:gsLst>
              <a:gs pos="0">
                <a:srgbClr val="FEFEFE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212248-CEEF-49E3-ADA9-A2041B42C518}"/>
              </a:ext>
            </a:extLst>
          </p:cNvPr>
          <p:cNvSpPr txBox="1"/>
          <p:nvPr/>
        </p:nvSpPr>
        <p:spPr>
          <a:xfrm>
            <a:off x="-97654" y="1102597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Arbeit</a:t>
            </a:r>
            <a:endParaRPr kumimoji="1" lang="ja-JP" altLang="en-US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7136EB-8BFD-42AF-969D-B6B0F6CE3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78" y="1102597"/>
            <a:ext cx="1236128" cy="3881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AEC6ED2-EA7F-4590-9F08-0134030DD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74" y="2211042"/>
            <a:ext cx="4344058" cy="136403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26E41-0D25-4C9C-AE1D-F328F57E28F1}"/>
              </a:ext>
            </a:extLst>
          </p:cNvPr>
          <p:cNvSpPr txBox="1"/>
          <p:nvPr/>
        </p:nvSpPr>
        <p:spPr>
          <a:xfrm>
            <a:off x="4350374" y="2108229"/>
            <a:ext cx="4344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rgbClr val="808080"/>
                </a:solidFill>
                <a:effectLst>
                  <a:outerShdw dist="38100" dir="2700000" algn="tl" rotWithShape="0">
                    <a:srgbClr val="BEBEBE">
                      <a:alpha val="40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Arbeit</a:t>
            </a:r>
            <a:endParaRPr kumimoji="1" lang="ja-JP" altLang="en-US" sz="9600" dirty="0">
              <a:solidFill>
                <a:srgbClr val="808080"/>
              </a:solidFill>
              <a:effectLst>
                <a:outerShdw dist="38100" dir="2700000" algn="tl" rotWithShape="0">
                  <a:srgbClr val="BEBEBE">
                    <a:alpha val="40000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323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884188" y="1713598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1164600" y="34271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E958FCD5-70F1-4C8E-8DB1-88F1C470B5E4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51B017-BD1A-4CBB-ABC1-FA697246C9EB}"/>
              </a:ext>
            </a:extLst>
          </p:cNvPr>
          <p:cNvSpPr/>
          <p:nvPr/>
        </p:nvSpPr>
        <p:spPr>
          <a:xfrm flipH="1">
            <a:off x="6269815" y="-1"/>
            <a:ext cx="5922185" cy="1713600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269813" y="0"/>
            <a:ext cx="5922185" cy="17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6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2307391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3428999"/>
            <a:ext cx="9331948" cy="591991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1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2D30C1-9E41-4F02-A33D-22C0C2A7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5" y="8033407"/>
            <a:ext cx="7175614" cy="413954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C99A6-0BC4-447B-8B4D-6D8EFF48C5FB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0845C-12D6-42E1-97B9-4CD4BDA3E7F4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82AE0D-4553-4506-A7C4-502E5B9966DF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56F4BD-80CB-4A19-A463-98DE196B828D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8A6197-6E1D-4B0C-9E9C-4114EDAF93AD}"/>
              </a:ext>
            </a:extLst>
          </p:cNvPr>
          <p:cNvSpPr txBox="1"/>
          <p:nvPr/>
        </p:nvSpPr>
        <p:spPr>
          <a:xfrm>
            <a:off x="292897" y="2295525"/>
            <a:ext cx="15147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パス</a:t>
            </a:r>
            <a:endParaRPr kumimoji="1" lang="en-US" altLang="ja-JP" sz="48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B6E903-4CE6-4BDF-B7BD-5BA00DA39E1B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19D366-891D-4120-BABA-3FCF8D3E3E0E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solidFill>
            <a:schemeClr val="tx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5B967AD-0D92-4CFF-915E-BE317356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60" y="1412615"/>
            <a:ext cx="725789" cy="575321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37104D8-0B09-4970-87DC-3EDE526E5C5D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60AC6-3CA8-405D-BB79-C89A11210570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7051</TotalTime>
  <Words>123</Words>
  <Application>Microsoft Office PowerPoint</Application>
  <PresentationFormat>ワイド画面</PresentationFormat>
  <Paragraphs>112</Paragraphs>
  <Slides>59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73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205</cp:revision>
  <dcterms:created xsi:type="dcterms:W3CDTF">2019-10-27T00:38:12Z</dcterms:created>
  <dcterms:modified xsi:type="dcterms:W3CDTF">2020-01-02T07:25:05Z</dcterms:modified>
</cp:coreProperties>
</file>