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278" r:id="rId7"/>
    <p:sldId id="277" r:id="rId8"/>
    <p:sldId id="275" r:id="rId9"/>
    <p:sldId id="276" r:id="rId10"/>
    <p:sldId id="274" r:id="rId11"/>
    <p:sldId id="273" r:id="rId12"/>
    <p:sldId id="272" r:id="rId13"/>
    <p:sldId id="271" r:id="rId14"/>
    <p:sldId id="270" r:id="rId15"/>
    <p:sldId id="265" r:id="rId16"/>
    <p:sldId id="267" r:id="rId17"/>
    <p:sldId id="269" r:id="rId18"/>
    <p:sldId id="268" r:id="rId19"/>
    <p:sldId id="263" r:id="rId20"/>
    <p:sldId id="264" r:id="rId21"/>
    <p:sldId id="262" r:id="rId22"/>
    <p:sldId id="261" r:id="rId23"/>
    <p:sldId id="25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番場 宥輝" initials="番場" lastIdx="1" clrIdx="0">
    <p:extLst>
      <p:ext uri="{19B8F6BF-5375-455C-9EA6-DF929625EA0E}">
        <p15:presenceInfo xmlns:p15="http://schemas.microsoft.com/office/powerpoint/2012/main" userId="af6db711e1ec24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F2C8"/>
    <a:srgbClr val="ABC0E4"/>
    <a:srgbClr val="F4FEFB"/>
    <a:srgbClr val="0000FF"/>
    <a:srgbClr val="DCDCDC"/>
    <a:srgbClr val="D2D2D2"/>
    <a:srgbClr val="E6E6E6"/>
    <a:srgbClr val="FAFAFA"/>
    <a:srgbClr val="F0F0F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36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64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11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29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51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35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75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14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0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46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CF75-DA3A-4376-8130-7D6E005E77C9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652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CDF988F-53FD-40C3-9A07-612251DD1856}"/>
              </a:ext>
            </a:extLst>
          </p:cNvPr>
          <p:cNvSpPr/>
          <p:nvPr/>
        </p:nvSpPr>
        <p:spPr>
          <a:xfrm>
            <a:off x="4376256" y="2957119"/>
            <a:ext cx="3439487" cy="118284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AFAFA"/>
              </a:gs>
              <a:gs pos="35000">
                <a:srgbClr val="E6E6E6"/>
              </a:gs>
              <a:gs pos="55000">
                <a:srgbClr val="DCDCDC"/>
              </a:gs>
              <a:gs pos="75000">
                <a:srgbClr val="E6E6E6"/>
              </a:gs>
              <a:gs pos="100000">
                <a:srgbClr val="FAFAFA"/>
              </a:gs>
            </a:gsLst>
            <a:lin ang="5400000" scaled="1"/>
          </a:gra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15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8685C2FE-B8E2-495C-BD69-68FA67AC7C52}"/>
              </a:ext>
            </a:extLst>
          </p:cNvPr>
          <p:cNvSpPr/>
          <p:nvPr/>
        </p:nvSpPr>
        <p:spPr>
          <a:xfrm flipH="1">
            <a:off x="3228975" y="1304925"/>
            <a:ext cx="4619625" cy="1266825"/>
          </a:xfrm>
          <a:custGeom>
            <a:avLst/>
            <a:gdLst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619625 w 4619625"/>
              <a:gd name="connsiteY3" fmla="*/ 1266825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766763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9625" h="1266825">
                <a:moveTo>
                  <a:pt x="0" y="0"/>
                </a:moveTo>
                <a:lnTo>
                  <a:pt x="3986213" y="9525"/>
                </a:lnTo>
                <a:lnTo>
                  <a:pt x="4619625" y="766763"/>
                </a:lnTo>
                <a:lnTo>
                  <a:pt x="4143375" y="1257300"/>
                </a:lnTo>
                <a:lnTo>
                  <a:pt x="0" y="12668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i="1" dirty="0">
                <a:solidFill>
                  <a:schemeClr val="bg1"/>
                </a:solidFill>
              </a:rPr>
              <a:t>SCORE</a:t>
            </a:r>
            <a:endParaRPr kumimoji="1" lang="ja-JP" altLang="en-US" sz="8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64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6D21391-D0FA-4658-B522-E8B285B9650E}"/>
              </a:ext>
            </a:extLst>
          </p:cNvPr>
          <p:cNvSpPr/>
          <p:nvPr/>
        </p:nvSpPr>
        <p:spPr>
          <a:xfrm>
            <a:off x="4023064" y="792701"/>
            <a:ext cx="4145872" cy="1376039"/>
          </a:xfrm>
          <a:prstGeom prst="roundRect">
            <a:avLst>
              <a:gd name="adj" fmla="val 50000"/>
            </a:avLst>
          </a:prstGeom>
          <a:noFill/>
          <a:ln w="127000" cap="flat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95000"/>
                  </a:schemeClr>
                </a:gs>
                <a:gs pos="100000">
                  <a:schemeClr val="tx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DF72035-B522-4AA3-A29B-C4C7CE6B4706}"/>
              </a:ext>
            </a:extLst>
          </p:cNvPr>
          <p:cNvSpPr/>
          <p:nvPr/>
        </p:nvSpPr>
        <p:spPr>
          <a:xfrm>
            <a:off x="6775789" y="646222"/>
            <a:ext cx="4145872" cy="137603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127000" cap="flat" cmpd="sng">
            <a:noFill/>
            <a:prstDash val="sysDash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Play</a:t>
            </a:r>
            <a:endParaRPr kumimoji="1" lang="ja-JP" altLang="en-US" sz="5400" b="1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6" name="四角形: 1 つの角を切り取る 5">
            <a:extLst>
              <a:ext uri="{FF2B5EF4-FFF2-40B4-BE49-F238E27FC236}">
                <a16:creationId xmlns:a16="http://schemas.microsoft.com/office/drawing/2014/main" id="{7B39300C-12D4-4162-91B6-3691A8746492}"/>
              </a:ext>
            </a:extLst>
          </p:cNvPr>
          <p:cNvSpPr/>
          <p:nvPr/>
        </p:nvSpPr>
        <p:spPr>
          <a:xfrm flipH="1">
            <a:off x="1143000" y="513932"/>
            <a:ext cx="2200275" cy="1933575"/>
          </a:xfrm>
          <a:prstGeom prst="snip1Rect">
            <a:avLst>
              <a:gd name="adj" fmla="val 312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1 つの角を切り取る 7">
            <a:extLst>
              <a:ext uri="{FF2B5EF4-FFF2-40B4-BE49-F238E27FC236}">
                <a16:creationId xmlns:a16="http://schemas.microsoft.com/office/drawing/2014/main" id="{2A3EE482-9538-490F-86BB-F42C297C1DA3}"/>
              </a:ext>
            </a:extLst>
          </p:cNvPr>
          <p:cNvSpPr/>
          <p:nvPr/>
        </p:nvSpPr>
        <p:spPr>
          <a:xfrm flipH="1">
            <a:off x="4565989" y="3429000"/>
            <a:ext cx="2209800" cy="1952625"/>
          </a:xfrm>
          <a:custGeom>
            <a:avLst/>
            <a:gdLst>
              <a:gd name="connsiteX0" fmla="*/ 0 w 2200275"/>
              <a:gd name="connsiteY0" fmla="*/ 0 h 1933575"/>
              <a:gd name="connsiteX1" fmla="*/ 1595433 w 2200275"/>
              <a:gd name="connsiteY1" fmla="*/ 0 h 1933575"/>
              <a:gd name="connsiteX2" fmla="*/ 2200275 w 2200275"/>
              <a:gd name="connsiteY2" fmla="*/ 604842 h 1933575"/>
              <a:gd name="connsiteX3" fmla="*/ 2200275 w 2200275"/>
              <a:gd name="connsiteY3" fmla="*/ 1933575 h 1933575"/>
              <a:gd name="connsiteX4" fmla="*/ 0 w 2200275"/>
              <a:gd name="connsiteY4" fmla="*/ 1933575 h 1933575"/>
              <a:gd name="connsiteX5" fmla="*/ 0 w 2200275"/>
              <a:gd name="connsiteY5" fmla="*/ 0 h 1933575"/>
              <a:gd name="connsiteX0" fmla="*/ 0 w 2200275"/>
              <a:gd name="connsiteY0" fmla="*/ 0 h 1933575"/>
              <a:gd name="connsiteX1" fmla="*/ 1595433 w 2200275"/>
              <a:gd name="connsiteY1" fmla="*/ 0 h 1933575"/>
              <a:gd name="connsiteX2" fmla="*/ 2200275 w 2200275"/>
              <a:gd name="connsiteY2" fmla="*/ 1404942 h 1933575"/>
              <a:gd name="connsiteX3" fmla="*/ 2200275 w 2200275"/>
              <a:gd name="connsiteY3" fmla="*/ 1933575 h 1933575"/>
              <a:gd name="connsiteX4" fmla="*/ 0 w 2200275"/>
              <a:gd name="connsiteY4" fmla="*/ 1933575 h 1933575"/>
              <a:gd name="connsiteX5" fmla="*/ 0 w 2200275"/>
              <a:gd name="connsiteY5" fmla="*/ 0 h 1933575"/>
              <a:gd name="connsiteX0" fmla="*/ 0 w 2209800"/>
              <a:gd name="connsiteY0" fmla="*/ 0 h 1933575"/>
              <a:gd name="connsiteX1" fmla="*/ 1595433 w 2209800"/>
              <a:gd name="connsiteY1" fmla="*/ 0 h 1933575"/>
              <a:gd name="connsiteX2" fmla="*/ 2209800 w 2209800"/>
              <a:gd name="connsiteY2" fmla="*/ 814392 h 1933575"/>
              <a:gd name="connsiteX3" fmla="*/ 2200275 w 2209800"/>
              <a:gd name="connsiteY3" fmla="*/ 1933575 h 1933575"/>
              <a:gd name="connsiteX4" fmla="*/ 0 w 2209800"/>
              <a:gd name="connsiteY4" fmla="*/ 1933575 h 1933575"/>
              <a:gd name="connsiteX5" fmla="*/ 0 w 2209800"/>
              <a:gd name="connsiteY5" fmla="*/ 0 h 193357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81439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1395417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106204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243008 w 2209800"/>
              <a:gd name="connsiteY1" fmla="*/ 0 h 1952625"/>
              <a:gd name="connsiteX2" fmla="*/ 2209800 w 2209800"/>
              <a:gd name="connsiteY2" fmla="*/ 106204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243008 w 2209800"/>
              <a:gd name="connsiteY1" fmla="*/ 0 h 1952625"/>
              <a:gd name="connsiteX2" fmla="*/ 2209800 w 2209800"/>
              <a:gd name="connsiteY2" fmla="*/ 1062042 h 1952625"/>
              <a:gd name="connsiteX3" fmla="*/ 1647825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9800" h="1952625">
                <a:moveTo>
                  <a:pt x="0" y="0"/>
                </a:moveTo>
                <a:lnTo>
                  <a:pt x="1243008" y="0"/>
                </a:lnTo>
                <a:lnTo>
                  <a:pt x="2209800" y="1062042"/>
                </a:lnTo>
                <a:lnTo>
                  <a:pt x="1647825" y="1952625"/>
                </a:lnTo>
                <a:lnTo>
                  <a:pt x="0" y="193357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468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0089929-F881-4D1B-81E1-9046F9507FDF}"/>
              </a:ext>
            </a:extLst>
          </p:cNvPr>
          <p:cNvSpPr/>
          <p:nvPr/>
        </p:nvSpPr>
        <p:spPr>
          <a:xfrm>
            <a:off x="4116556" y="1154651"/>
            <a:ext cx="4145872" cy="1376039"/>
          </a:xfrm>
          <a:prstGeom prst="roundRect">
            <a:avLst>
              <a:gd name="adj" fmla="val 50000"/>
            </a:avLst>
          </a:prstGeom>
          <a:noFill/>
          <a:ln w="127000" cap="flat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95000"/>
                  </a:schemeClr>
                </a:gs>
                <a:gs pos="100000">
                  <a:schemeClr val="tx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46660EC-FF64-4BC1-8206-8CC3A2915D35}"/>
              </a:ext>
            </a:extLst>
          </p:cNvPr>
          <p:cNvGrpSpPr/>
          <p:nvPr/>
        </p:nvGrpSpPr>
        <p:grpSpPr>
          <a:xfrm>
            <a:off x="3749560" y="1437932"/>
            <a:ext cx="5526000" cy="3108375"/>
            <a:chOff x="3749560" y="1437932"/>
            <a:chExt cx="5526000" cy="3108375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E6C4F0D-8D04-44BF-B373-91A703E17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9560" y="1437932"/>
              <a:ext cx="5526000" cy="31083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63500">
              <a:solidFill>
                <a:schemeClr val="tx1">
                  <a:lumMod val="75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68B5D8C-9876-4AC4-BDEF-8356FA784D8C}"/>
                </a:ext>
              </a:extLst>
            </p:cNvPr>
            <p:cNvSpPr txBox="1"/>
            <p:nvPr/>
          </p:nvSpPr>
          <p:spPr>
            <a:xfrm>
              <a:off x="3911600" y="2699731"/>
              <a:ext cx="52019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2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游明朝" panose="02020400000000000000" pitchFamily="18" charset="-128"/>
                  <a:ea typeface="游明朝" panose="02020400000000000000" pitchFamily="18" charset="-128"/>
                </a:rPr>
                <a:t>楽曲を選択してください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76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0DB17D2-D88F-43B9-AFE7-FE9B0129D78A}"/>
              </a:ext>
            </a:extLst>
          </p:cNvPr>
          <p:cNvGrpSpPr/>
          <p:nvPr/>
        </p:nvGrpSpPr>
        <p:grpSpPr>
          <a:xfrm>
            <a:off x="293928" y="415376"/>
            <a:ext cx="3377006" cy="807798"/>
            <a:chOff x="3484803" y="2396576"/>
            <a:chExt cx="3377006" cy="807798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CDE7D49A-4002-4687-B670-D753756C118D}"/>
                </a:ext>
              </a:extLst>
            </p:cNvPr>
            <p:cNvCxnSpPr>
              <a:cxnSpLocks/>
              <a:stCxn id="25" idx="7"/>
              <a:endCxn id="12" idx="7"/>
            </p:cNvCxnSpPr>
            <p:nvPr/>
          </p:nvCxnSpPr>
          <p:spPr>
            <a:xfrm flipH="1">
              <a:off x="3491498" y="2435600"/>
              <a:ext cx="807380" cy="745915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4567C00-DE83-485F-9BC7-1F31CC44C54A}"/>
                </a:ext>
              </a:extLst>
            </p:cNvPr>
            <p:cNvCxnSpPr>
              <a:cxnSpLocks/>
              <a:stCxn id="12" idx="2"/>
              <a:endCxn id="27" idx="6"/>
            </p:cNvCxnSpPr>
            <p:nvPr/>
          </p:nvCxnSpPr>
          <p:spPr>
            <a:xfrm>
              <a:off x="3530522" y="3165350"/>
              <a:ext cx="3285568" cy="16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4BA560E-06EC-4857-8304-7EE1F27218DE}"/>
                </a:ext>
              </a:extLst>
            </p:cNvPr>
            <p:cNvSpPr/>
            <p:nvPr/>
          </p:nvSpPr>
          <p:spPr>
            <a:xfrm flipH="1" flipV="1">
              <a:off x="3484803" y="31424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8BF08A87-DF2F-4B17-AA27-7AAEBCA9DB2F}"/>
                </a:ext>
              </a:extLst>
            </p:cNvPr>
            <p:cNvSpPr/>
            <p:nvPr/>
          </p:nvSpPr>
          <p:spPr>
            <a:xfrm flipH="1" flipV="1">
              <a:off x="4292183" y="2396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8635FF2C-27FB-478E-B295-7728CCB5E0B1}"/>
                </a:ext>
              </a:extLst>
            </p:cNvPr>
            <p:cNvSpPr/>
            <p:nvPr/>
          </p:nvSpPr>
          <p:spPr>
            <a:xfrm flipH="1" flipV="1">
              <a:off x="6816090" y="3158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4" name="図 33">
            <a:extLst>
              <a:ext uri="{FF2B5EF4-FFF2-40B4-BE49-F238E27FC236}">
                <a16:creationId xmlns:a16="http://schemas.microsoft.com/office/drawing/2014/main" id="{4CA2B828-7754-4DEE-9EC0-4F66DC5F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2398157"/>
            <a:ext cx="2438400" cy="2438400"/>
          </a:xfrm>
          <a:prstGeom prst="rect">
            <a:avLst/>
          </a:prstGeom>
        </p:spPr>
      </p:pic>
      <p:sp>
        <p:nvSpPr>
          <p:cNvPr id="35" name="楕円 34">
            <a:extLst>
              <a:ext uri="{FF2B5EF4-FFF2-40B4-BE49-F238E27FC236}">
                <a16:creationId xmlns:a16="http://schemas.microsoft.com/office/drawing/2014/main" id="{33B2AEB6-078E-4B51-A793-F2270361E7C0}"/>
              </a:ext>
            </a:extLst>
          </p:cNvPr>
          <p:cNvSpPr/>
          <p:nvPr/>
        </p:nvSpPr>
        <p:spPr>
          <a:xfrm>
            <a:off x="6240222" y="402228"/>
            <a:ext cx="1432560" cy="14325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EE721C7-6276-4357-BB9A-30B1F5070712}"/>
              </a:ext>
            </a:extLst>
          </p:cNvPr>
          <p:cNvSpPr/>
          <p:nvPr/>
        </p:nvSpPr>
        <p:spPr>
          <a:xfrm>
            <a:off x="8251923" y="3603131"/>
            <a:ext cx="161449" cy="16144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B4C83FA-8766-49CC-BDEB-CFE41AEAF06F}"/>
              </a:ext>
            </a:extLst>
          </p:cNvPr>
          <p:cNvSpPr/>
          <p:nvPr/>
        </p:nvSpPr>
        <p:spPr>
          <a:xfrm>
            <a:off x="8662154" y="3658973"/>
            <a:ext cx="101480" cy="1014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7F876FF-CE34-4C82-AD2F-70FB832514AD}"/>
              </a:ext>
            </a:extLst>
          </p:cNvPr>
          <p:cNvSpPr/>
          <p:nvPr/>
        </p:nvSpPr>
        <p:spPr>
          <a:xfrm>
            <a:off x="8251923" y="4648198"/>
            <a:ext cx="130413" cy="1304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27F1888-13EB-4510-B898-4F9C7719A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79" y="3377179"/>
            <a:ext cx="103641" cy="10364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DDD264D-E336-4559-8CFA-E02758B12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648" y="3340600"/>
            <a:ext cx="170703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37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5910AE6-139D-459C-8491-76971221E219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100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273963-2922-4E51-B3AE-19FAC4FBDCF0}"/>
              </a:ext>
            </a:extLst>
          </p:cNvPr>
          <p:cNvSpPr/>
          <p:nvPr/>
        </p:nvSpPr>
        <p:spPr>
          <a:xfrm>
            <a:off x="4156709" y="1055368"/>
            <a:ext cx="1781175" cy="17811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A93A173C-FA45-4DB3-8B4E-23D782193987}"/>
              </a:ext>
            </a:extLst>
          </p:cNvPr>
          <p:cNvSpPr/>
          <p:nvPr/>
        </p:nvSpPr>
        <p:spPr>
          <a:xfrm rot="10800000">
            <a:off x="5937884" y="786140"/>
            <a:ext cx="1524000" cy="1313793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97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9DE0305-7170-44F2-B809-32A6D123A9DF}"/>
              </a:ext>
            </a:extLst>
          </p:cNvPr>
          <p:cNvGrpSpPr/>
          <p:nvPr/>
        </p:nvGrpSpPr>
        <p:grpSpPr>
          <a:xfrm>
            <a:off x="4095750" y="816511"/>
            <a:ext cx="6459220" cy="4541520"/>
            <a:chOff x="3601720" y="735231"/>
            <a:chExt cx="6459220" cy="4541520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04F17138-FE7B-482C-8B0F-4382108AD001}"/>
                </a:ext>
              </a:extLst>
            </p:cNvPr>
            <p:cNvSpPr/>
            <p:nvPr/>
          </p:nvSpPr>
          <p:spPr>
            <a:xfrm>
              <a:off x="3601720" y="735231"/>
              <a:ext cx="6431280" cy="454152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0041205-7DB4-43B0-9E51-DA34D82DA784}"/>
                </a:ext>
              </a:extLst>
            </p:cNvPr>
            <p:cNvSpPr/>
            <p:nvPr/>
          </p:nvSpPr>
          <p:spPr>
            <a:xfrm>
              <a:off x="3615690" y="735231"/>
              <a:ext cx="6431280" cy="4541520"/>
            </a:xfrm>
            <a:prstGeom prst="roundRect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93AB1DF-B830-41DA-96C9-143ABAE488C7}"/>
                </a:ext>
              </a:extLst>
            </p:cNvPr>
            <p:cNvSpPr/>
            <p:nvPr/>
          </p:nvSpPr>
          <p:spPr>
            <a:xfrm>
              <a:off x="3629660" y="735231"/>
              <a:ext cx="6431280" cy="4541520"/>
            </a:xfrm>
            <a:prstGeom prst="roundRect">
              <a:avLst/>
            </a:prstGeom>
            <a:noFill/>
            <a:ln w="635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tx1">
                      <a:lumMod val="85000"/>
                    </a:schemeClr>
                  </a:gs>
                  <a:gs pos="74000">
                    <a:schemeClr val="tx1">
                      <a:lumMod val="85000"/>
                    </a:schemeClr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705AB7-7839-47CD-B47E-029E3583930D}"/>
              </a:ext>
            </a:extLst>
          </p:cNvPr>
          <p:cNvSpPr txBox="1"/>
          <p:nvPr/>
        </p:nvSpPr>
        <p:spPr>
          <a:xfrm>
            <a:off x="214630" y="1063476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65F80-704D-41CE-A80B-CDD3D10D713A}"/>
              </a:ext>
            </a:extLst>
          </p:cNvPr>
          <p:cNvSpPr txBox="1"/>
          <p:nvPr/>
        </p:nvSpPr>
        <p:spPr>
          <a:xfrm>
            <a:off x="1482090" y="2167890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F76F6-D61C-454A-AB91-51EAEFCB8FFA}"/>
              </a:ext>
            </a:extLst>
          </p:cNvPr>
          <p:cNvSpPr txBox="1"/>
          <p:nvPr/>
        </p:nvSpPr>
        <p:spPr>
          <a:xfrm>
            <a:off x="689610" y="359546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</a:p>
        </p:txBody>
      </p:sp>
    </p:spTree>
    <p:extLst>
      <p:ext uri="{BB962C8B-B14F-4D97-AF65-F5344CB8AC3E}">
        <p14:creationId xmlns:p14="http://schemas.microsoft.com/office/powerpoint/2010/main" val="1335151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0041205-7DB4-43B0-9E51-DA34D82DA784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4F17138-FE7B-482C-8B0F-4382108AD001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93AB1DF-B830-41DA-96C9-143ABAE488C7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F047F-292F-4028-B4E5-F97633BC9DE6}"/>
              </a:ext>
            </a:extLst>
          </p:cNvPr>
          <p:cNvSpPr txBox="1"/>
          <p:nvPr/>
        </p:nvSpPr>
        <p:spPr>
          <a:xfrm>
            <a:off x="-780939" y="1952952"/>
            <a:ext cx="31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  <a:endParaRPr kumimoji="1" lang="en-US" altLang="ja-JP" sz="48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CF1432-290F-4C9C-91E7-BC1044693DAC}"/>
              </a:ext>
            </a:extLst>
          </p:cNvPr>
          <p:cNvSpPr txBox="1"/>
          <p:nvPr/>
        </p:nvSpPr>
        <p:spPr>
          <a:xfrm>
            <a:off x="-2868819" y="3258027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2BB1BF-5E0F-4062-85CE-176486BCBF54}"/>
              </a:ext>
            </a:extLst>
          </p:cNvPr>
          <p:cNvSpPr txBox="1"/>
          <p:nvPr/>
        </p:nvSpPr>
        <p:spPr>
          <a:xfrm>
            <a:off x="3398631" y="244899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B88A0C-634E-4AB8-9E95-99E7AF787005}"/>
              </a:ext>
            </a:extLst>
          </p:cNvPr>
          <p:cNvSpPr txBox="1"/>
          <p:nvPr/>
        </p:nvSpPr>
        <p:spPr>
          <a:xfrm>
            <a:off x="-687594" y="517021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昇順</a:t>
            </a:r>
            <a:r>
              <a:rPr kumimoji="1" lang="en-US" altLang="ja-JP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/</a:t>
            </a:r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降順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AF82353-0AA6-4086-8232-8F8FE6485B03}"/>
              </a:ext>
            </a:extLst>
          </p:cNvPr>
          <p:cNvGrpSpPr/>
          <p:nvPr/>
        </p:nvGrpSpPr>
        <p:grpSpPr>
          <a:xfrm>
            <a:off x="3484803" y="2396576"/>
            <a:ext cx="3377006" cy="807798"/>
            <a:chOff x="3484803" y="2396576"/>
            <a:chExt cx="3377006" cy="807798"/>
          </a:xfrm>
        </p:grpSpPr>
        <p:cxnSp>
          <p:nvCxnSpPr>
            <p:cNvPr id="11" name="直線コネクタ 2">
              <a:extLst>
                <a:ext uri="{FF2B5EF4-FFF2-40B4-BE49-F238E27FC236}">
                  <a16:creationId xmlns:a16="http://schemas.microsoft.com/office/drawing/2014/main" id="{581E4168-C0E3-4DF0-AE12-2FE23AB4F6D1}"/>
                </a:ext>
              </a:extLst>
            </p:cNvPr>
            <p:cNvCxnSpPr>
              <a:cxnSpLocks/>
              <a:stCxn id="17" idx="7"/>
              <a:endCxn id="16" idx="7"/>
            </p:cNvCxnSpPr>
            <p:nvPr/>
          </p:nvCxnSpPr>
          <p:spPr>
            <a:xfrm flipH="1">
              <a:off x="3491498" y="2435600"/>
              <a:ext cx="807380" cy="745915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FB10EE9-2856-4BFD-A45E-E00FB7312839}"/>
                </a:ext>
              </a:extLst>
            </p:cNvPr>
            <p:cNvCxnSpPr>
              <a:cxnSpLocks/>
              <a:stCxn id="16" idx="2"/>
              <a:endCxn id="18" idx="6"/>
            </p:cNvCxnSpPr>
            <p:nvPr/>
          </p:nvCxnSpPr>
          <p:spPr>
            <a:xfrm>
              <a:off x="3530522" y="3165350"/>
              <a:ext cx="3285568" cy="16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75CBF35-AB0E-4CD9-B386-F0455E1CE515}"/>
                </a:ext>
              </a:extLst>
            </p:cNvPr>
            <p:cNvSpPr/>
            <p:nvPr/>
          </p:nvSpPr>
          <p:spPr>
            <a:xfrm flipH="1" flipV="1">
              <a:off x="3484803" y="31424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40097616-E59B-40AD-BC8F-4EA87A0626D6}"/>
                </a:ext>
              </a:extLst>
            </p:cNvPr>
            <p:cNvSpPr/>
            <p:nvPr/>
          </p:nvSpPr>
          <p:spPr>
            <a:xfrm flipH="1" flipV="1">
              <a:off x="4292183" y="2396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476822C-0DB5-4986-9A16-AEB373A3F1EB}"/>
                </a:ext>
              </a:extLst>
            </p:cNvPr>
            <p:cNvSpPr/>
            <p:nvPr/>
          </p:nvSpPr>
          <p:spPr>
            <a:xfrm flipH="1" flipV="1">
              <a:off x="6816090" y="3158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27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705AB7-7839-47CD-B47E-029E3583930D}"/>
              </a:ext>
            </a:extLst>
          </p:cNvPr>
          <p:cNvSpPr txBox="1"/>
          <p:nvPr/>
        </p:nvSpPr>
        <p:spPr>
          <a:xfrm>
            <a:off x="-121285" y="1386642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65F80-704D-41CE-A80B-CDD3D10D713A}"/>
              </a:ext>
            </a:extLst>
          </p:cNvPr>
          <p:cNvSpPr txBox="1"/>
          <p:nvPr/>
        </p:nvSpPr>
        <p:spPr>
          <a:xfrm>
            <a:off x="790705" y="216788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F76F6-D61C-454A-AB91-51EAEFCB8FFA}"/>
              </a:ext>
            </a:extLst>
          </p:cNvPr>
          <p:cNvSpPr txBox="1"/>
          <p:nvPr/>
        </p:nvSpPr>
        <p:spPr>
          <a:xfrm>
            <a:off x="689610" y="359546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593D48A-A526-49BC-9645-2D374E1D9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42" y="-5026357"/>
            <a:ext cx="4210168" cy="4210168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80B35C7-3157-42B2-90A1-384526D52E70}"/>
              </a:ext>
            </a:extLst>
          </p:cNvPr>
          <p:cNvSpPr/>
          <p:nvPr/>
        </p:nvSpPr>
        <p:spPr>
          <a:xfrm>
            <a:off x="7476228" y="3618165"/>
            <a:ext cx="1110847" cy="11108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8BB90D9-2051-46BD-B904-0B10F7A988EA}"/>
              </a:ext>
            </a:extLst>
          </p:cNvPr>
          <p:cNvSpPr/>
          <p:nvPr/>
        </p:nvSpPr>
        <p:spPr>
          <a:xfrm>
            <a:off x="7446753" y="3595469"/>
            <a:ext cx="1110847" cy="11108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D457ECF-6EA5-4C05-A860-739D42F4DFAA}"/>
              </a:ext>
            </a:extLst>
          </p:cNvPr>
          <p:cNvSpPr/>
          <p:nvPr/>
        </p:nvSpPr>
        <p:spPr>
          <a:xfrm>
            <a:off x="7459399" y="3598968"/>
            <a:ext cx="1107348" cy="1107348"/>
          </a:xfrm>
          <a:prstGeom prst="roundRect">
            <a:avLst/>
          </a:prstGeom>
          <a:noFill/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8A81507-A072-437C-B010-CFBA68A9A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840" y="4398984"/>
            <a:ext cx="347050" cy="347050"/>
          </a:xfrm>
          <a:prstGeom prst="rect">
            <a:avLst/>
          </a:prstGeom>
          <a:noFill/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9792267-FB6D-4A19-88B4-D5470983910B}"/>
              </a:ext>
            </a:extLst>
          </p:cNvPr>
          <p:cNvSpPr/>
          <p:nvPr/>
        </p:nvSpPr>
        <p:spPr>
          <a:xfrm>
            <a:off x="4733028" y="2188577"/>
            <a:ext cx="1110847" cy="11108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46BE351-76D2-44A0-8F78-732D76E6D2AF}"/>
              </a:ext>
            </a:extLst>
          </p:cNvPr>
          <p:cNvSpPr/>
          <p:nvPr/>
        </p:nvSpPr>
        <p:spPr>
          <a:xfrm>
            <a:off x="4703553" y="2165881"/>
            <a:ext cx="1110847" cy="11108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D0ADF4D-DB83-45D8-9A18-B1AA72853A4A}"/>
              </a:ext>
            </a:extLst>
          </p:cNvPr>
          <p:cNvSpPr/>
          <p:nvPr/>
        </p:nvSpPr>
        <p:spPr>
          <a:xfrm>
            <a:off x="4716199" y="2169380"/>
            <a:ext cx="1107348" cy="1107348"/>
          </a:xfrm>
          <a:prstGeom prst="roundRect">
            <a:avLst/>
          </a:prstGeom>
          <a:noFill/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302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42BE3D4-28BB-4283-8EA2-2CF93F502941}"/>
              </a:ext>
            </a:extLst>
          </p:cNvPr>
          <p:cNvGrpSpPr/>
          <p:nvPr/>
        </p:nvGrpSpPr>
        <p:grpSpPr>
          <a:xfrm>
            <a:off x="511968" y="1209675"/>
            <a:ext cx="629602" cy="1333499"/>
            <a:chOff x="4036218" y="2783682"/>
            <a:chExt cx="629602" cy="1333499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251487B-E3ED-4D29-B6B5-5EB1B6A0EEFA}"/>
                </a:ext>
              </a:extLst>
            </p:cNvPr>
            <p:cNvCxnSpPr/>
            <p:nvPr/>
          </p:nvCxnSpPr>
          <p:spPr>
            <a:xfrm>
              <a:off x="4095750" y="3267075"/>
              <a:ext cx="0" cy="82867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D2DD16B-C9AC-4D26-A5AE-6DBDC163AF05}"/>
                </a:ext>
              </a:extLst>
            </p:cNvPr>
            <p:cNvSpPr/>
            <p:nvPr/>
          </p:nvSpPr>
          <p:spPr>
            <a:xfrm>
              <a:off x="4036219" y="3106103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50465E6-F6C8-402C-8FE1-E46A2E2CA712}"/>
                </a:ext>
              </a:extLst>
            </p:cNvPr>
            <p:cNvSpPr/>
            <p:nvPr/>
          </p:nvSpPr>
          <p:spPr>
            <a:xfrm>
              <a:off x="4036219" y="2945131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F5422B-9D51-4751-8F12-ECF998364390}"/>
                </a:ext>
              </a:extLst>
            </p:cNvPr>
            <p:cNvSpPr/>
            <p:nvPr/>
          </p:nvSpPr>
          <p:spPr>
            <a:xfrm>
              <a:off x="4036218" y="278368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C263CE3-4FAC-4D02-B49C-DBC801D9AA56}"/>
                </a:ext>
              </a:extLst>
            </p:cNvPr>
            <p:cNvCxnSpPr/>
            <p:nvPr/>
          </p:nvCxnSpPr>
          <p:spPr>
            <a:xfrm flipV="1">
              <a:off x="4606290" y="2786062"/>
              <a:ext cx="0" cy="8280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2A457DE-E5A9-430D-9975-BA8660FD4F2F}"/>
                </a:ext>
              </a:extLst>
            </p:cNvPr>
            <p:cNvSpPr/>
            <p:nvPr/>
          </p:nvSpPr>
          <p:spPr>
            <a:xfrm>
              <a:off x="4546759" y="368141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9007C5-E1F2-480C-99C5-60E96F98057D}"/>
                </a:ext>
              </a:extLst>
            </p:cNvPr>
            <p:cNvSpPr/>
            <p:nvPr/>
          </p:nvSpPr>
          <p:spPr>
            <a:xfrm>
              <a:off x="4546759" y="3839766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EE99453-0983-4196-80B1-834CDA8FBF72}"/>
                </a:ext>
              </a:extLst>
            </p:cNvPr>
            <p:cNvSpPr/>
            <p:nvPr/>
          </p:nvSpPr>
          <p:spPr>
            <a:xfrm>
              <a:off x="4546759" y="3998120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398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平行四辺形 20">
            <a:extLst>
              <a:ext uri="{FF2B5EF4-FFF2-40B4-BE49-F238E27FC236}">
                <a16:creationId xmlns:a16="http://schemas.microsoft.com/office/drawing/2014/main" id="{7D142A42-F754-491F-B718-FC9E5302D008}"/>
              </a:ext>
            </a:extLst>
          </p:cNvPr>
          <p:cNvSpPr>
            <a:spLocks noChangeAspect="1"/>
          </p:cNvSpPr>
          <p:nvPr/>
        </p:nvSpPr>
        <p:spPr>
          <a:xfrm>
            <a:off x="8037987" y="2518769"/>
            <a:ext cx="1198535" cy="1341722"/>
          </a:xfrm>
          <a:prstGeom prst="parallelogram">
            <a:avLst>
              <a:gd name="adj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817474-FD9C-44AA-901E-83FB4983DA2E}"/>
              </a:ext>
            </a:extLst>
          </p:cNvPr>
          <p:cNvGrpSpPr/>
          <p:nvPr/>
        </p:nvGrpSpPr>
        <p:grpSpPr>
          <a:xfrm>
            <a:off x="1795536" y="620174"/>
            <a:ext cx="9355530" cy="1363664"/>
            <a:chOff x="1795536" y="620174"/>
            <a:chExt cx="9355530" cy="1363664"/>
          </a:xfrm>
        </p:grpSpPr>
        <p:sp>
          <p:nvSpPr>
            <p:cNvPr id="4" name="平行四辺形 3">
              <a:extLst>
                <a:ext uri="{FF2B5EF4-FFF2-40B4-BE49-F238E27FC236}">
                  <a16:creationId xmlns:a16="http://schemas.microsoft.com/office/drawing/2014/main" id="{EC8C0B87-CA0C-4CEE-8EF1-F29728A7D9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1A93CC1F-83EF-4779-81AD-C47A241B3791}"/>
                </a:ext>
              </a:extLst>
            </p:cNvPr>
            <p:cNvSpPr/>
            <p:nvPr/>
          </p:nvSpPr>
          <p:spPr>
            <a:xfrm>
              <a:off x="3161212" y="623224"/>
              <a:ext cx="7989854" cy="1360614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平行四辺形 5">
              <a:extLst>
                <a:ext uri="{FF2B5EF4-FFF2-40B4-BE49-F238E27FC236}">
                  <a16:creationId xmlns:a16="http://schemas.microsoft.com/office/drawing/2014/main" id="{78A41161-A827-4103-AF92-744E89CA2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3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2482003-736E-4E6A-8763-8F41E7EDB2F0}"/>
              </a:ext>
            </a:extLst>
          </p:cNvPr>
          <p:cNvGrpSpPr/>
          <p:nvPr/>
        </p:nvGrpSpPr>
        <p:grpSpPr>
          <a:xfrm>
            <a:off x="1083468" y="1160620"/>
            <a:ext cx="496252" cy="1370648"/>
            <a:chOff x="1083468" y="1160620"/>
            <a:chExt cx="496252" cy="1370648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251487B-E3ED-4D29-B6B5-5EB1B6A0EEFA}"/>
                </a:ext>
              </a:extLst>
            </p:cNvPr>
            <p:cNvCxnSpPr/>
            <p:nvPr/>
          </p:nvCxnSpPr>
          <p:spPr>
            <a:xfrm>
              <a:off x="1143000" y="1702593"/>
              <a:ext cx="0" cy="828675"/>
            </a:xfrm>
            <a:prstGeom prst="straightConnector1">
              <a:avLst/>
            </a:prstGeom>
            <a:ln w="1270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D2DD16B-C9AC-4D26-A5AE-6DBDC163AF05}"/>
                </a:ext>
              </a:extLst>
            </p:cNvPr>
            <p:cNvSpPr/>
            <p:nvPr/>
          </p:nvSpPr>
          <p:spPr>
            <a:xfrm>
              <a:off x="1083469" y="1541621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50465E6-F6C8-402C-8FE1-E46A2E2CA712}"/>
                </a:ext>
              </a:extLst>
            </p:cNvPr>
            <p:cNvSpPr/>
            <p:nvPr/>
          </p:nvSpPr>
          <p:spPr>
            <a:xfrm>
              <a:off x="1083469" y="1380649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F5422B-9D51-4751-8F12-ECF998364390}"/>
                </a:ext>
              </a:extLst>
            </p:cNvPr>
            <p:cNvSpPr/>
            <p:nvPr/>
          </p:nvSpPr>
          <p:spPr>
            <a:xfrm>
              <a:off x="1083468" y="1219200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C263CE3-4FAC-4D02-B49C-DBC801D9AA56}"/>
                </a:ext>
              </a:extLst>
            </p:cNvPr>
            <p:cNvCxnSpPr/>
            <p:nvPr/>
          </p:nvCxnSpPr>
          <p:spPr>
            <a:xfrm flipV="1">
              <a:off x="1520190" y="1160620"/>
              <a:ext cx="0" cy="8280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2A457DE-E5A9-430D-9975-BA8660FD4F2F}"/>
                </a:ext>
              </a:extLst>
            </p:cNvPr>
            <p:cNvSpPr/>
            <p:nvPr/>
          </p:nvSpPr>
          <p:spPr>
            <a:xfrm>
              <a:off x="1460659" y="2055970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9007C5-E1F2-480C-99C5-60E96F98057D}"/>
                </a:ext>
              </a:extLst>
            </p:cNvPr>
            <p:cNvSpPr/>
            <p:nvPr/>
          </p:nvSpPr>
          <p:spPr>
            <a:xfrm>
              <a:off x="1460659" y="2214324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EE99453-0983-4196-80B1-834CDA8FBF72}"/>
                </a:ext>
              </a:extLst>
            </p:cNvPr>
            <p:cNvSpPr/>
            <p:nvPr/>
          </p:nvSpPr>
          <p:spPr>
            <a:xfrm>
              <a:off x="1460659" y="2372678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9DF9486-701D-42C6-AEC4-0E606730CA80}"/>
              </a:ext>
            </a:extLst>
          </p:cNvPr>
          <p:cNvGrpSpPr/>
          <p:nvPr/>
        </p:nvGrpSpPr>
        <p:grpSpPr>
          <a:xfrm rot="10800000">
            <a:off x="2371249" y="1160620"/>
            <a:ext cx="496252" cy="1370648"/>
            <a:chOff x="1083468" y="1160620"/>
            <a:chExt cx="496252" cy="1370648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C23FD597-9A90-4FE5-8953-3A27CF24DB6D}"/>
                </a:ext>
              </a:extLst>
            </p:cNvPr>
            <p:cNvCxnSpPr/>
            <p:nvPr/>
          </p:nvCxnSpPr>
          <p:spPr>
            <a:xfrm>
              <a:off x="1143000" y="1702593"/>
              <a:ext cx="0" cy="828675"/>
            </a:xfrm>
            <a:prstGeom prst="straightConnector1">
              <a:avLst/>
            </a:prstGeom>
            <a:ln w="1270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32B599C1-E68B-4BE4-9148-F924B001AF4F}"/>
                </a:ext>
              </a:extLst>
            </p:cNvPr>
            <p:cNvSpPr/>
            <p:nvPr/>
          </p:nvSpPr>
          <p:spPr>
            <a:xfrm>
              <a:off x="1083469" y="1541621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30BA07FA-0CE4-45DA-8947-12DD836C327F}"/>
                </a:ext>
              </a:extLst>
            </p:cNvPr>
            <p:cNvSpPr/>
            <p:nvPr/>
          </p:nvSpPr>
          <p:spPr>
            <a:xfrm>
              <a:off x="1083469" y="1380649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ADA487C6-AEF6-4468-AC9B-9C94C65DA913}"/>
                </a:ext>
              </a:extLst>
            </p:cNvPr>
            <p:cNvSpPr/>
            <p:nvPr/>
          </p:nvSpPr>
          <p:spPr>
            <a:xfrm>
              <a:off x="1083468" y="1219200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C6B50351-B468-4284-8C3D-DD189D3ECCC7}"/>
                </a:ext>
              </a:extLst>
            </p:cNvPr>
            <p:cNvCxnSpPr/>
            <p:nvPr/>
          </p:nvCxnSpPr>
          <p:spPr>
            <a:xfrm flipV="1">
              <a:off x="1520190" y="1160620"/>
              <a:ext cx="0" cy="8280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0DEC1EB8-D0D4-4D2D-8498-7852479C843B}"/>
                </a:ext>
              </a:extLst>
            </p:cNvPr>
            <p:cNvSpPr/>
            <p:nvPr/>
          </p:nvSpPr>
          <p:spPr>
            <a:xfrm>
              <a:off x="1460659" y="2055970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CD2AC175-695B-4662-99F6-E76677540CBE}"/>
                </a:ext>
              </a:extLst>
            </p:cNvPr>
            <p:cNvSpPr/>
            <p:nvPr/>
          </p:nvSpPr>
          <p:spPr>
            <a:xfrm>
              <a:off x="1460659" y="2214324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DE911609-DE97-42EA-8DBF-0B2C1E0BD71C}"/>
                </a:ext>
              </a:extLst>
            </p:cNvPr>
            <p:cNvSpPr/>
            <p:nvPr/>
          </p:nvSpPr>
          <p:spPr>
            <a:xfrm>
              <a:off x="1460659" y="2372678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F1BAFA2-7D6C-4C88-8194-C0E435D42AC8}"/>
              </a:ext>
            </a:extLst>
          </p:cNvPr>
          <p:cNvGrpSpPr/>
          <p:nvPr/>
        </p:nvGrpSpPr>
        <p:grpSpPr>
          <a:xfrm>
            <a:off x="3599494" y="1193956"/>
            <a:ext cx="496252" cy="1370648"/>
            <a:chOff x="5485924" y="1259680"/>
            <a:chExt cx="496252" cy="1370648"/>
          </a:xfrm>
        </p:grpSpPr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9615279B-94CB-4DFC-97B1-04B6CD43C05F}"/>
                </a:ext>
              </a:extLst>
            </p:cNvPr>
            <p:cNvCxnSpPr/>
            <p:nvPr/>
          </p:nvCxnSpPr>
          <p:spPr>
            <a:xfrm rot="10800000">
              <a:off x="5922644" y="1259680"/>
              <a:ext cx="0" cy="82867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556F09E3-2126-433D-937F-F71B37418CBF}"/>
                </a:ext>
              </a:extLst>
            </p:cNvPr>
            <p:cNvSpPr/>
            <p:nvPr/>
          </p:nvSpPr>
          <p:spPr>
            <a:xfrm rot="10800000">
              <a:off x="5863114" y="2130266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57258326-F234-4281-88A4-E1E0A094FA8A}"/>
                </a:ext>
              </a:extLst>
            </p:cNvPr>
            <p:cNvSpPr/>
            <p:nvPr/>
          </p:nvSpPr>
          <p:spPr>
            <a:xfrm rot="10800000">
              <a:off x="5863114" y="2291238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48A2B92-E95A-4287-8441-3FB60AF05CB3}"/>
                </a:ext>
              </a:extLst>
            </p:cNvPr>
            <p:cNvSpPr/>
            <p:nvPr/>
          </p:nvSpPr>
          <p:spPr>
            <a:xfrm rot="10800000">
              <a:off x="5863115" y="2452687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39CAC12-4D0F-4F02-AA83-8F668347F66B}"/>
                </a:ext>
              </a:extLst>
            </p:cNvPr>
            <p:cNvCxnSpPr/>
            <p:nvPr/>
          </p:nvCxnSpPr>
          <p:spPr>
            <a:xfrm rot="10800000" flipV="1">
              <a:off x="5545454" y="1802328"/>
              <a:ext cx="0" cy="828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9400217A-CF2D-4854-A669-B29279E13875}"/>
                </a:ext>
              </a:extLst>
            </p:cNvPr>
            <p:cNvSpPr/>
            <p:nvPr/>
          </p:nvSpPr>
          <p:spPr>
            <a:xfrm rot="10800000">
              <a:off x="5485924" y="1615917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8230508F-4799-4C06-8C8D-A8C0FFC865EC}"/>
                </a:ext>
              </a:extLst>
            </p:cNvPr>
            <p:cNvSpPr/>
            <p:nvPr/>
          </p:nvSpPr>
          <p:spPr>
            <a:xfrm rot="10800000">
              <a:off x="5485924" y="1457563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5663743E-33B6-4D02-8CC5-A8C5B5BD485B}"/>
                </a:ext>
              </a:extLst>
            </p:cNvPr>
            <p:cNvSpPr/>
            <p:nvPr/>
          </p:nvSpPr>
          <p:spPr>
            <a:xfrm rot="10800000">
              <a:off x="5485924" y="1299209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1561E87-A16E-473A-89A0-053512DFB771}"/>
              </a:ext>
            </a:extLst>
          </p:cNvPr>
          <p:cNvSpPr/>
          <p:nvPr/>
        </p:nvSpPr>
        <p:spPr>
          <a:xfrm>
            <a:off x="7105165" y="1889003"/>
            <a:ext cx="1628775" cy="162877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85000"/>
                </a:schemeClr>
              </a:gs>
              <a:gs pos="83000">
                <a:schemeClr val="tx1">
                  <a:lumMod val="75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59F94177-E3CF-4B07-B3CD-D91B9ED04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95" y="3675695"/>
            <a:ext cx="1152439" cy="2146342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016228FC-040D-4EC4-ABD1-EE0B45B1578D}"/>
              </a:ext>
            </a:extLst>
          </p:cNvPr>
          <p:cNvSpPr/>
          <p:nvPr/>
        </p:nvSpPr>
        <p:spPr>
          <a:xfrm>
            <a:off x="8552965" y="4032128"/>
            <a:ext cx="1628775" cy="162877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C7B22AD2-41FA-4D79-8E9E-1C82D6A0508A}"/>
              </a:ext>
            </a:extLst>
          </p:cNvPr>
          <p:cNvSpPr/>
          <p:nvPr/>
        </p:nvSpPr>
        <p:spPr>
          <a:xfrm>
            <a:off x="9420225" y="1889003"/>
            <a:ext cx="1628775" cy="1628775"/>
          </a:xfrm>
          <a:prstGeom prst="roundRect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85EB04C4-67B4-4783-AE9A-4773B629E2F4}"/>
              </a:ext>
            </a:extLst>
          </p:cNvPr>
          <p:cNvGrpSpPr/>
          <p:nvPr/>
        </p:nvGrpSpPr>
        <p:grpSpPr>
          <a:xfrm>
            <a:off x="5504491" y="1160620"/>
            <a:ext cx="629602" cy="1333499"/>
            <a:chOff x="4036218" y="2783682"/>
            <a:chExt cx="629602" cy="1333499"/>
          </a:xfrm>
        </p:grpSpPr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E6AB23D1-32A1-43E5-9E76-78D03A7AC9D2}"/>
                </a:ext>
              </a:extLst>
            </p:cNvPr>
            <p:cNvCxnSpPr/>
            <p:nvPr/>
          </p:nvCxnSpPr>
          <p:spPr>
            <a:xfrm>
              <a:off x="4095750" y="3267075"/>
              <a:ext cx="0" cy="82867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E3836D5E-EC79-42E1-8116-B24347492911}"/>
                </a:ext>
              </a:extLst>
            </p:cNvPr>
            <p:cNvSpPr/>
            <p:nvPr/>
          </p:nvSpPr>
          <p:spPr>
            <a:xfrm>
              <a:off x="4036219" y="3106103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F617029D-E519-4215-AE6C-7A6709C66563}"/>
                </a:ext>
              </a:extLst>
            </p:cNvPr>
            <p:cNvSpPr/>
            <p:nvPr/>
          </p:nvSpPr>
          <p:spPr>
            <a:xfrm>
              <a:off x="4036219" y="2945131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2625BF6B-93E3-4539-BC04-FF07577FB94E}"/>
                </a:ext>
              </a:extLst>
            </p:cNvPr>
            <p:cNvSpPr/>
            <p:nvPr/>
          </p:nvSpPr>
          <p:spPr>
            <a:xfrm>
              <a:off x="4036218" y="278368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B5B6401A-72BF-4891-AA54-51424A09E550}"/>
                </a:ext>
              </a:extLst>
            </p:cNvPr>
            <p:cNvCxnSpPr/>
            <p:nvPr/>
          </p:nvCxnSpPr>
          <p:spPr>
            <a:xfrm flipV="1">
              <a:off x="4606290" y="2786062"/>
              <a:ext cx="0" cy="8280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B5909A6-9CAE-48A2-89E5-0424E9C38B37}"/>
                </a:ext>
              </a:extLst>
            </p:cNvPr>
            <p:cNvSpPr/>
            <p:nvPr/>
          </p:nvSpPr>
          <p:spPr>
            <a:xfrm>
              <a:off x="4546759" y="368141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082FBDCE-0BB7-4BF7-B8C5-A2130F628EBB}"/>
                </a:ext>
              </a:extLst>
            </p:cNvPr>
            <p:cNvSpPr/>
            <p:nvPr/>
          </p:nvSpPr>
          <p:spPr>
            <a:xfrm>
              <a:off x="4546759" y="3839766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FBCE65A3-7AA9-40C5-9828-9B6000BA4853}"/>
                </a:ext>
              </a:extLst>
            </p:cNvPr>
            <p:cNvSpPr/>
            <p:nvPr/>
          </p:nvSpPr>
          <p:spPr>
            <a:xfrm>
              <a:off x="4546759" y="3998120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225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AA37CFB-4A9C-4121-A345-1D9E2A79AD16}"/>
              </a:ext>
            </a:extLst>
          </p:cNvPr>
          <p:cNvCxnSpPr>
            <a:cxnSpLocks/>
          </p:cNvCxnSpPr>
          <p:nvPr/>
        </p:nvCxnSpPr>
        <p:spPr>
          <a:xfrm>
            <a:off x="1940560" y="520065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6817586-1F1F-4E30-8D1F-C2FB255F4E7C}"/>
              </a:ext>
            </a:extLst>
          </p:cNvPr>
          <p:cNvCxnSpPr>
            <a:cxnSpLocks/>
          </p:cNvCxnSpPr>
          <p:nvPr/>
        </p:nvCxnSpPr>
        <p:spPr>
          <a:xfrm flipV="1">
            <a:off x="2999986" y="412065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B8FD131-F81A-4F40-8353-9B44D7FE2570}"/>
              </a:ext>
            </a:extLst>
          </p:cNvPr>
          <p:cNvCxnSpPr>
            <a:cxnSpLocks/>
          </p:cNvCxnSpPr>
          <p:nvPr/>
        </p:nvCxnSpPr>
        <p:spPr>
          <a:xfrm>
            <a:off x="2984746" y="413970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D8B381B-B100-425C-A397-0339F136146E}"/>
              </a:ext>
            </a:extLst>
          </p:cNvPr>
          <p:cNvCxnSpPr>
            <a:cxnSpLocks/>
          </p:cNvCxnSpPr>
          <p:nvPr/>
        </p:nvCxnSpPr>
        <p:spPr>
          <a:xfrm flipV="1">
            <a:off x="4047601" y="3078615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DD86522-9E01-4F60-B1A0-06D58BEC2D2C}"/>
              </a:ext>
            </a:extLst>
          </p:cNvPr>
          <p:cNvCxnSpPr>
            <a:cxnSpLocks/>
          </p:cNvCxnSpPr>
          <p:nvPr/>
        </p:nvCxnSpPr>
        <p:spPr>
          <a:xfrm>
            <a:off x="4028551" y="309576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2622D0C-7F7C-4AF8-806C-421867FC6B73}"/>
              </a:ext>
            </a:extLst>
          </p:cNvPr>
          <p:cNvSpPr/>
          <p:nvPr/>
        </p:nvSpPr>
        <p:spPr>
          <a:xfrm rot="16200000">
            <a:off x="2031119" y="3055622"/>
            <a:ext cx="898882" cy="74675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28F3CF80-2015-4EF9-817C-C139E5DC3874}"/>
              </a:ext>
            </a:extLst>
          </p:cNvPr>
          <p:cNvSpPr/>
          <p:nvPr/>
        </p:nvSpPr>
        <p:spPr>
          <a:xfrm rot="5400000">
            <a:off x="4119110" y="4377831"/>
            <a:ext cx="898882" cy="746756"/>
          </a:xfrm>
          <a:prstGeom prst="right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0341448F-42C3-47BA-9F04-761A8A8CFC49}"/>
              </a:ext>
            </a:extLst>
          </p:cNvPr>
          <p:cNvSpPr/>
          <p:nvPr/>
        </p:nvSpPr>
        <p:spPr>
          <a:xfrm rot="10800000">
            <a:off x="8960775" y="2406680"/>
            <a:ext cx="1079975" cy="931013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ED15AB-CB3A-4119-A91F-7655083F0FFE}"/>
              </a:ext>
            </a:extLst>
          </p:cNvPr>
          <p:cNvSpPr txBox="1"/>
          <p:nvPr/>
        </p:nvSpPr>
        <p:spPr>
          <a:xfrm>
            <a:off x="7411874" y="2456688"/>
            <a:ext cx="2609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昇順</a:t>
            </a:r>
          </a:p>
        </p:txBody>
      </p:sp>
    </p:spTree>
    <p:extLst>
      <p:ext uri="{BB962C8B-B14F-4D97-AF65-F5344CB8AC3E}">
        <p14:creationId xmlns:p14="http://schemas.microsoft.com/office/powerpoint/2010/main" val="886536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C6DE083-5686-4EAE-9672-047006312D58}"/>
              </a:ext>
            </a:extLst>
          </p:cNvPr>
          <p:cNvSpPr/>
          <p:nvPr/>
        </p:nvSpPr>
        <p:spPr>
          <a:xfrm>
            <a:off x="3571874" y="914059"/>
            <a:ext cx="457200" cy="4878000"/>
          </a:xfrm>
          <a:prstGeom prst="roundRect">
            <a:avLst>
              <a:gd name="adj" fmla="val 50000"/>
            </a:avLst>
          </a:prstGeom>
          <a:noFill/>
          <a:ln w="508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F7ED5C9-FE0B-4704-9EB7-5F004276B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914059"/>
            <a:ext cx="45726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37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2604B-6FB4-4D9E-BF01-283710E0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シャイニングスター</a:t>
            </a:r>
            <a:endParaRPr kumimoji="1" lang="ja-JP" altLang="en-US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281618-C05D-4AC8-883E-AA0E89C34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21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721246" y="3186605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C76C16F-CA87-458E-AA42-E78F45B08CFE}"/>
              </a:ext>
            </a:extLst>
          </p:cNvPr>
          <p:cNvSpPr>
            <a:spLocks noChangeAspect="1"/>
          </p:cNvSpPr>
          <p:nvPr/>
        </p:nvSpPr>
        <p:spPr>
          <a:xfrm>
            <a:off x="1245121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1D1889-2D9E-4D1F-9549-F56230F1A2E0}"/>
              </a:ext>
            </a:extLst>
          </p:cNvPr>
          <p:cNvSpPr>
            <a:spLocks noChangeAspect="1"/>
          </p:cNvSpPr>
          <p:nvPr/>
        </p:nvSpPr>
        <p:spPr>
          <a:xfrm>
            <a:off x="2314964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BC0E4"/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4118CF-3398-44D7-9F50-9BE9E147BA70}"/>
              </a:ext>
            </a:extLst>
          </p:cNvPr>
          <p:cNvSpPr/>
          <p:nvPr/>
        </p:nvSpPr>
        <p:spPr>
          <a:xfrm>
            <a:off x="2610797" y="301169"/>
            <a:ext cx="7989854" cy="1363664"/>
          </a:xfrm>
          <a:prstGeom prst="roundRect">
            <a:avLst>
              <a:gd name="adj" fmla="val 34423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343418-73B5-46F7-8CFA-B183C1DE0060}"/>
              </a:ext>
            </a:extLst>
          </p:cNvPr>
          <p:cNvGrpSpPr/>
          <p:nvPr/>
        </p:nvGrpSpPr>
        <p:grpSpPr>
          <a:xfrm>
            <a:off x="2549114" y="325932"/>
            <a:ext cx="1199676" cy="1317447"/>
            <a:chOff x="2549114" y="325932"/>
            <a:chExt cx="1199676" cy="131744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143AAC-5E4A-41FC-9A7C-964354748C31}"/>
                </a:ext>
              </a:extLst>
            </p:cNvPr>
            <p:cNvSpPr/>
            <p:nvPr/>
          </p:nvSpPr>
          <p:spPr>
            <a:xfrm>
              <a:off x="2653415" y="325932"/>
              <a:ext cx="1095375" cy="1317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8C232B-E236-48B0-BFC2-82E03281906C}"/>
                </a:ext>
              </a:extLst>
            </p:cNvPr>
            <p:cNvSpPr/>
            <p:nvPr/>
          </p:nvSpPr>
          <p:spPr>
            <a:xfrm>
              <a:off x="2549114" y="784860"/>
              <a:ext cx="165985" cy="85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0255159-2813-43F8-8D27-34330C7E5731}"/>
                </a:ext>
              </a:extLst>
            </p:cNvPr>
            <p:cNvSpPr/>
            <p:nvPr/>
          </p:nvSpPr>
          <p:spPr>
            <a:xfrm>
              <a:off x="2570422" y="675661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0F9CBF5-7334-4500-8AFB-1B6C93E890A1}"/>
                </a:ext>
              </a:extLst>
            </p:cNvPr>
            <p:cNvSpPr/>
            <p:nvPr/>
          </p:nvSpPr>
          <p:spPr>
            <a:xfrm>
              <a:off x="2583419" y="629667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94E59E5-E4B4-42FB-B107-328F9CDCF524}"/>
                </a:ext>
              </a:extLst>
            </p:cNvPr>
            <p:cNvSpPr/>
            <p:nvPr/>
          </p:nvSpPr>
          <p:spPr>
            <a:xfrm>
              <a:off x="2610797" y="532718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5A2FEE-D619-43BD-816C-D3A5B62007D5}"/>
              </a:ext>
            </a:extLst>
          </p:cNvPr>
          <p:cNvGrpSpPr/>
          <p:nvPr/>
        </p:nvGrpSpPr>
        <p:grpSpPr>
          <a:xfrm>
            <a:off x="1245121" y="5190119"/>
            <a:ext cx="9355530" cy="1363664"/>
            <a:chOff x="1795536" y="620174"/>
            <a:chExt cx="9355530" cy="1363664"/>
          </a:xfrm>
        </p:grpSpPr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6B8AF5AE-9F9D-4254-83D2-1C75F547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999D802-73A7-4EF6-82D4-9EB578C09E20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B5F3A7B2-4957-43C2-8240-18862F12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186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721246" y="3186605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C76C16F-CA87-458E-AA42-E78F45B08CFE}"/>
              </a:ext>
            </a:extLst>
          </p:cNvPr>
          <p:cNvSpPr>
            <a:spLocks noChangeAspect="1"/>
          </p:cNvSpPr>
          <p:nvPr/>
        </p:nvSpPr>
        <p:spPr>
          <a:xfrm>
            <a:off x="1245121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1D1889-2D9E-4D1F-9549-F56230F1A2E0}"/>
              </a:ext>
            </a:extLst>
          </p:cNvPr>
          <p:cNvSpPr>
            <a:spLocks noChangeAspect="1"/>
          </p:cNvSpPr>
          <p:nvPr/>
        </p:nvSpPr>
        <p:spPr>
          <a:xfrm>
            <a:off x="2314964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BC0E4"/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4118CF-3398-44D7-9F50-9BE9E147BA70}"/>
              </a:ext>
            </a:extLst>
          </p:cNvPr>
          <p:cNvSpPr/>
          <p:nvPr/>
        </p:nvSpPr>
        <p:spPr>
          <a:xfrm>
            <a:off x="2610797" y="301169"/>
            <a:ext cx="7989854" cy="1363664"/>
          </a:xfrm>
          <a:prstGeom prst="roundRect">
            <a:avLst>
              <a:gd name="adj" fmla="val 34423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343418-73B5-46F7-8CFA-B183C1DE0060}"/>
              </a:ext>
            </a:extLst>
          </p:cNvPr>
          <p:cNvGrpSpPr/>
          <p:nvPr/>
        </p:nvGrpSpPr>
        <p:grpSpPr>
          <a:xfrm>
            <a:off x="2549114" y="325932"/>
            <a:ext cx="1199676" cy="1317447"/>
            <a:chOff x="2549114" y="325932"/>
            <a:chExt cx="1199676" cy="131744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143AAC-5E4A-41FC-9A7C-964354748C31}"/>
                </a:ext>
              </a:extLst>
            </p:cNvPr>
            <p:cNvSpPr/>
            <p:nvPr/>
          </p:nvSpPr>
          <p:spPr>
            <a:xfrm>
              <a:off x="2653415" y="325932"/>
              <a:ext cx="1095375" cy="1317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8C232B-E236-48B0-BFC2-82E03281906C}"/>
                </a:ext>
              </a:extLst>
            </p:cNvPr>
            <p:cNvSpPr/>
            <p:nvPr/>
          </p:nvSpPr>
          <p:spPr>
            <a:xfrm>
              <a:off x="2549114" y="784860"/>
              <a:ext cx="165985" cy="85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0255159-2813-43F8-8D27-34330C7E5731}"/>
                </a:ext>
              </a:extLst>
            </p:cNvPr>
            <p:cNvSpPr/>
            <p:nvPr/>
          </p:nvSpPr>
          <p:spPr>
            <a:xfrm>
              <a:off x="2570422" y="675661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0F9CBF5-7334-4500-8AFB-1B6C93E890A1}"/>
                </a:ext>
              </a:extLst>
            </p:cNvPr>
            <p:cNvSpPr/>
            <p:nvPr/>
          </p:nvSpPr>
          <p:spPr>
            <a:xfrm>
              <a:off x="2583419" y="629667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94E59E5-E4B4-42FB-B107-328F9CDCF524}"/>
                </a:ext>
              </a:extLst>
            </p:cNvPr>
            <p:cNvSpPr/>
            <p:nvPr/>
          </p:nvSpPr>
          <p:spPr>
            <a:xfrm>
              <a:off x="2610797" y="532718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5A2FEE-D619-43BD-816C-D3A5B62007D5}"/>
              </a:ext>
            </a:extLst>
          </p:cNvPr>
          <p:cNvGrpSpPr/>
          <p:nvPr/>
        </p:nvGrpSpPr>
        <p:grpSpPr>
          <a:xfrm>
            <a:off x="1245121" y="5190119"/>
            <a:ext cx="9355530" cy="1363664"/>
            <a:chOff x="1795536" y="620174"/>
            <a:chExt cx="9355530" cy="1363664"/>
          </a:xfrm>
        </p:grpSpPr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6B8AF5AE-9F9D-4254-83D2-1C75F547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999D802-73A7-4EF6-82D4-9EB578C09E20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B5F3A7B2-4957-43C2-8240-18862F12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四角形: 1 つの角を切り取る 2">
            <a:extLst>
              <a:ext uri="{FF2B5EF4-FFF2-40B4-BE49-F238E27FC236}">
                <a16:creationId xmlns:a16="http://schemas.microsoft.com/office/drawing/2014/main" id="{5D23748B-2FF3-46D0-B8A2-74DC68C38CFC}"/>
              </a:ext>
            </a:extLst>
          </p:cNvPr>
          <p:cNvSpPr/>
          <p:nvPr/>
        </p:nvSpPr>
        <p:spPr>
          <a:xfrm flipH="1">
            <a:off x="2913857" y="2968432"/>
            <a:ext cx="4619625" cy="1266825"/>
          </a:xfrm>
          <a:custGeom>
            <a:avLst/>
            <a:gdLst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619625 w 4619625"/>
              <a:gd name="connsiteY3" fmla="*/ 1266825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766763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9625" h="1266825">
                <a:moveTo>
                  <a:pt x="0" y="0"/>
                </a:moveTo>
                <a:lnTo>
                  <a:pt x="3986213" y="9525"/>
                </a:lnTo>
                <a:lnTo>
                  <a:pt x="4619625" y="766763"/>
                </a:lnTo>
                <a:lnTo>
                  <a:pt x="4143375" y="1257300"/>
                </a:lnTo>
                <a:lnTo>
                  <a:pt x="0" y="12668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0" i="1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CDA3531-B8F0-4314-A173-9E5F70EFA9EB}"/>
              </a:ext>
            </a:extLst>
          </p:cNvPr>
          <p:cNvSpPr>
            <a:spLocks noChangeAspect="1"/>
          </p:cNvSpPr>
          <p:nvPr/>
        </p:nvSpPr>
        <p:spPr>
          <a:xfrm>
            <a:off x="-2392437" y="886051"/>
            <a:ext cx="5526000" cy="3108375"/>
          </a:xfrm>
          <a:prstGeom prst="rect">
            <a:avLst/>
          </a:prstGeom>
          <a:solidFill>
            <a:schemeClr val="tx1">
              <a:lumMod val="85000"/>
            </a:schemeClr>
          </a:solidFill>
          <a:ln w="63500">
            <a:solidFill>
              <a:schemeClr val="tx1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844F3FA-EE42-46F3-8772-5ABF5D2A3435}"/>
              </a:ext>
            </a:extLst>
          </p:cNvPr>
          <p:cNvSpPr txBox="1"/>
          <p:nvPr/>
        </p:nvSpPr>
        <p:spPr>
          <a:xfrm>
            <a:off x="-285996" y="4550269"/>
            <a:ext cx="520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楽曲を選択してください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82407DC-0989-47D6-A9B9-70FEC8EFC24D}"/>
              </a:ext>
            </a:extLst>
          </p:cNvPr>
          <p:cNvSpPr>
            <a:spLocks noChangeAspect="1"/>
          </p:cNvSpPr>
          <p:nvPr/>
        </p:nvSpPr>
        <p:spPr>
          <a:xfrm>
            <a:off x="3680640" y="2142617"/>
            <a:ext cx="6944002" cy="3906000"/>
          </a:xfrm>
          <a:prstGeom prst="rect">
            <a:avLst/>
          </a:prstGeom>
          <a:solidFill>
            <a:schemeClr val="tx1"/>
          </a:solidFill>
          <a:ln w="127000">
            <a:solidFill>
              <a:schemeClr val="tx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94898095-E358-475F-AC40-C9B0C867A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419" y="1858662"/>
            <a:ext cx="7143750" cy="401955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8A79B12-7159-4E8B-BD51-08485CC957F8}"/>
              </a:ext>
            </a:extLst>
          </p:cNvPr>
          <p:cNvSpPr txBox="1"/>
          <p:nvPr/>
        </p:nvSpPr>
        <p:spPr>
          <a:xfrm>
            <a:off x="3091619" y="590061"/>
            <a:ext cx="3679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 dirty="0">
                <a:solidFill>
                  <a:schemeClr val="bg1"/>
                </a:solidFill>
                <a:latin typeface="Agency FB" panose="020B0503020202020204" pitchFamily="34" charset="0"/>
              </a:rPr>
              <a:t>ＮＯ</a:t>
            </a:r>
          </a:p>
        </p:txBody>
      </p:sp>
    </p:spTree>
    <p:extLst>
      <p:ext uri="{BB962C8B-B14F-4D97-AF65-F5344CB8AC3E}">
        <p14:creationId xmlns:p14="http://schemas.microsoft.com/office/powerpoint/2010/main" val="328437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47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4EA3FDF2-EBF6-4BBD-969E-5F8834999326}"/>
              </a:ext>
            </a:extLst>
          </p:cNvPr>
          <p:cNvSpPr/>
          <p:nvPr/>
        </p:nvSpPr>
        <p:spPr>
          <a:xfrm rot="2700000">
            <a:off x="2818620" y="364819"/>
            <a:ext cx="2343704" cy="2343704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9A4BCC-9267-4C85-8459-65F125C8E83C}"/>
              </a:ext>
            </a:extLst>
          </p:cNvPr>
          <p:cNvSpPr txBox="1"/>
          <p:nvPr/>
        </p:nvSpPr>
        <p:spPr>
          <a:xfrm>
            <a:off x="3193811" y="1151950"/>
            <a:ext cx="1593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</a:rPr>
              <a:t>Menu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05681044-6362-4097-87F7-DF9DA3BB27E5}"/>
              </a:ext>
            </a:extLst>
          </p:cNvPr>
          <p:cNvSpPr/>
          <p:nvPr/>
        </p:nvSpPr>
        <p:spPr>
          <a:xfrm>
            <a:off x="3543300" y="3974157"/>
            <a:ext cx="5784224" cy="1731893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3E25FA6-BA16-48AB-AFD8-C8B5F867AB04}"/>
              </a:ext>
            </a:extLst>
          </p:cNvPr>
          <p:cNvGrpSpPr/>
          <p:nvPr/>
        </p:nvGrpSpPr>
        <p:grpSpPr>
          <a:xfrm>
            <a:off x="6096000" y="2540039"/>
            <a:ext cx="5282270" cy="1044000"/>
            <a:chOff x="6764535" y="2671920"/>
            <a:chExt cx="5282270" cy="1044000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7EE563D-5739-41C8-BB42-7FFF478F78BD}"/>
                </a:ext>
              </a:extLst>
            </p:cNvPr>
            <p:cNvSpPr txBox="1"/>
            <p:nvPr/>
          </p:nvSpPr>
          <p:spPr>
            <a:xfrm>
              <a:off x="7670748" y="2770296"/>
              <a:ext cx="4376057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ja-JP" altLang="en-US" sz="5400" b="1" dirty="0">
                  <a:solidFill>
                    <a:schemeClr val="tx1">
                      <a:lumMod val="75000"/>
                    </a:schemeClr>
                  </a:solidFill>
                </a:rPr>
                <a:t>絞り込み</a:t>
              </a:r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B1F5EDFE-6012-4CCA-9A54-39A9DFC45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535" y="2671920"/>
              <a:ext cx="1044000" cy="10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457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D0EC4782-6088-43D1-9027-55BBF7A57C9D}"/>
              </a:ext>
            </a:extLst>
          </p:cNvPr>
          <p:cNvSpPr/>
          <p:nvPr/>
        </p:nvSpPr>
        <p:spPr>
          <a:xfrm rot="2700000">
            <a:off x="887767" y="221942"/>
            <a:ext cx="2343704" cy="2343704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CA40D7AB-4CDE-46C8-A582-14DF60BDCF80}"/>
              </a:ext>
            </a:extLst>
          </p:cNvPr>
          <p:cNvSpPr/>
          <p:nvPr/>
        </p:nvSpPr>
        <p:spPr>
          <a:xfrm>
            <a:off x="4287915" y="22194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6DBA6DFB-5D54-46D7-B3C8-C1C6B47E4765}"/>
              </a:ext>
            </a:extLst>
          </p:cNvPr>
          <p:cNvSpPr/>
          <p:nvPr/>
        </p:nvSpPr>
        <p:spPr>
          <a:xfrm rot="2700000">
            <a:off x="8257712" y="356586"/>
            <a:ext cx="2343704" cy="2343704"/>
          </a:xfrm>
          <a:prstGeom prst="snip2DiagRect">
            <a:avLst>
              <a:gd name="adj1" fmla="val 35227"/>
              <a:gd name="adj2" fmla="val 2045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対角を丸める 5">
            <a:extLst>
              <a:ext uri="{FF2B5EF4-FFF2-40B4-BE49-F238E27FC236}">
                <a16:creationId xmlns:a16="http://schemas.microsoft.com/office/drawing/2014/main" id="{4D518B83-1656-4426-87BB-CA9B0BFCDDD9}"/>
              </a:ext>
            </a:extLst>
          </p:cNvPr>
          <p:cNvSpPr/>
          <p:nvPr/>
        </p:nvSpPr>
        <p:spPr>
          <a:xfrm>
            <a:off x="772357" y="3429000"/>
            <a:ext cx="2441359" cy="2441359"/>
          </a:xfrm>
          <a:prstGeom prst="round2DiagRect">
            <a:avLst>
              <a:gd name="adj1" fmla="val 40909"/>
              <a:gd name="adj2" fmla="val 3927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5C155BC5-22C7-4276-B0C6-32F9D9B08534}"/>
              </a:ext>
            </a:extLst>
          </p:cNvPr>
          <p:cNvSpPr/>
          <p:nvPr/>
        </p:nvSpPr>
        <p:spPr>
          <a:xfrm>
            <a:off x="4225771" y="3526654"/>
            <a:ext cx="2246050" cy="2246050"/>
          </a:xfrm>
          <a:prstGeom prst="snipRound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4F431F78-F624-42F4-93E3-DE06A8215993}"/>
              </a:ext>
            </a:extLst>
          </p:cNvPr>
          <p:cNvSpPr/>
          <p:nvPr/>
        </p:nvSpPr>
        <p:spPr>
          <a:xfrm rot="2700000">
            <a:off x="8160059" y="3671085"/>
            <a:ext cx="2343704" cy="2343704"/>
          </a:xfrm>
          <a:prstGeom prst="snip2DiagRect">
            <a:avLst>
              <a:gd name="adj1" fmla="val 50000"/>
              <a:gd name="adj2" fmla="val 152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99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44395B5-F675-4FF8-B0BA-915A78D07DB6}"/>
              </a:ext>
            </a:extLst>
          </p:cNvPr>
          <p:cNvSpPr>
            <a:spLocks noChangeAspect="1"/>
          </p:cNvSpPr>
          <p:nvPr/>
        </p:nvSpPr>
        <p:spPr>
          <a:xfrm>
            <a:off x="3333000" y="666000"/>
            <a:ext cx="5526000" cy="552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251463-CE1B-47DB-BBFC-14EFC475D23A}"/>
              </a:ext>
            </a:extLst>
          </p:cNvPr>
          <p:cNvSpPr txBox="1"/>
          <p:nvPr/>
        </p:nvSpPr>
        <p:spPr>
          <a:xfrm>
            <a:off x="4328160" y="2152880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effectLst>
                  <a:reflection blurRad="38100" stA="55000" endA="300" endPos="40000" dist="25400" dir="5400000" sy="-100000" algn="bl" rotWithShape="0"/>
                </a:effectLst>
                <a:latin typeface="+mn-ea"/>
              </a:rPr>
              <a:t>タイトル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A64E65C-6637-4EB3-9510-39EDB42C2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0" y="4829883"/>
            <a:ext cx="924560" cy="924560"/>
          </a:xfrm>
          <a:prstGeom prst="rect">
            <a:avLst/>
          </a:prstGeom>
        </p:spPr>
      </p:pic>
      <p:sp>
        <p:nvSpPr>
          <p:cNvPr id="10" name="四角形: 1 つの角を切り取る 2">
            <a:extLst>
              <a:ext uri="{FF2B5EF4-FFF2-40B4-BE49-F238E27FC236}">
                <a16:creationId xmlns:a16="http://schemas.microsoft.com/office/drawing/2014/main" id="{975150CD-CA8D-4877-80C7-206263A1EB1D}"/>
              </a:ext>
            </a:extLst>
          </p:cNvPr>
          <p:cNvSpPr/>
          <p:nvPr/>
        </p:nvSpPr>
        <p:spPr>
          <a:xfrm flipV="1">
            <a:off x="8351522" y="6266784"/>
            <a:ext cx="3840480" cy="924560"/>
          </a:xfrm>
          <a:custGeom>
            <a:avLst/>
            <a:gdLst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40480 w 3840480"/>
              <a:gd name="connsiteY2" fmla="*/ 71120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10000 w 3840480"/>
              <a:gd name="connsiteY2" fmla="*/ 138176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20320 h 1442720"/>
              <a:gd name="connsiteX1" fmla="*/ 227584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  <a:gd name="connsiteX0" fmla="*/ 0 w 3840480"/>
              <a:gd name="connsiteY0" fmla="*/ 20320 h 1442720"/>
              <a:gd name="connsiteX1" fmla="*/ 314960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0480" h="1442720">
                <a:moveTo>
                  <a:pt x="0" y="20320"/>
                </a:moveTo>
                <a:lnTo>
                  <a:pt x="3149600" y="0"/>
                </a:lnTo>
                <a:lnTo>
                  <a:pt x="3810000" y="1402080"/>
                </a:lnTo>
                <a:lnTo>
                  <a:pt x="3840480" y="1442720"/>
                </a:lnTo>
                <a:lnTo>
                  <a:pt x="0" y="1442720"/>
                </a:lnTo>
                <a:lnTo>
                  <a:pt x="0" y="20320"/>
                </a:lnTo>
                <a:close/>
              </a:path>
            </a:pathLst>
          </a:custGeom>
          <a:noFill/>
          <a:ln w="1270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tx1">
                    <a:lumMod val="75000"/>
                  </a:schemeClr>
                </a:gs>
                <a:gs pos="80000">
                  <a:schemeClr val="tx1">
                    <a:lumMod val="85000"/>
                  </a:schemeClr>
                </a:gs>
                <a:gs pos="100000">
                  <a:schemeClr val="tx1">
                    <a:lumMod val="85000"/>
                  </a:schemeClr>
                </a:gs>
              </a:gsLst>
              <a:lin ang="5400000" scaled="1"/>
            </a:gradFill>
          </a:ln>
          <a:scene3d>
            <a:camera prst="orthographicFront"/>
            <a:lightRig rig="flood" dir="t"/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0D513FEE-FDCC-4E8D-8AAE-65E921630C79}"/>
              </a:ext>
            </a:extLst>
          </p:cNvPr>
          <p:cNvSpPr/>
          <p:nvPr/>
        </p:nvSpPr>
        <p:spPr>
          <a:xfrm flipV="1">
            <a:off x="0" y="6192000"/>
            <a:ext cx="3840480" cy="924560"/>
          </a:xfrm>
          <a:custGeom>
            <a:avLst/>
            <a:gdLst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40480 w 3840480"/>
              <a:gd name="connsiteY2" fmla="*/ 71120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10000 w 3840480"/>
              <a:gd name="connsiteY2" fmla="*/ 138176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20320 h 1442720"/>
              <a:gd name="connsiteX1" fmla="*/ 227584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  <a:gd name="connsiteX0" fmla="*/ 0 w 3840480"/>
              <a:gd name="connsiteY0" fmla="*/ 20320 h 1442720"/>
              <a:gd name="connsiteX1" fmla="*/ 314960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0480" h="1442720">
                <a:moveTo>
                  <a:pt x="0" y="20320"/>
                </a:moveTo>
                <a:lnTo>
                  <a:pt x="3149600" y="0"/>
                </a:lnTo>
                <a:lnTo>
                  <a:pt x="3810000" y="1402080"/>
                </a:lnTo>
                <a:lnTo>
                  <a:pt x="3840480" y="1442720"/>
                </a:lnTo>
                <a:lnTo>
                  <a:pt x="0" y="1442720"/>
                </a:lnTo>
                <a:lnTo>
                  <a:pt x="0" y="2032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/>
              </a:gs>
              <a:gs pos="70000">
                <a:schemeClr val="tx1">
                  <a:lumMod val="95000"/>
                </a:schemeClr>
              </a:gs>
              <a:gs pos="30000">
                <a:schemeClr val="tx1">
                  <a:lumMod val="95000"/>
                </a:schemeClr>
              </a:gs>
              <a:gs pos="100000">
                <a:schemeClr val="tx1">
                  <a:lumMod val="85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flood" dir="t"/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01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E0231FD-E669-4C1D-9C4B-065DEE3F3E38}"/>
              </a:ext>
            </a:extLst>
          </p:cNvPr>
          <p:cNvSpPr>
            <a:spLocks noChangeAspect="1"/>
          </p:cNvSpPr>
          <p:nvPr/>
        </p:nvSpPr>
        <p:spPr>
          <a:xfrm>
            <a:off x="528637" y="297358"/>
            <a:ext cx="11134725" cy="6263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AFA0C5-B98A-4343-8999-8E2AC9EB9DA1}"/>
              </a:ext>
            </a:extLst>
          </p:cNvPr>
          <p:cNvSpPr txBox="1"/>
          <p:nvPr/>
        </p:nvSpPr>
        <p:spPr>
          <a:xfrm>
            <a:off x="2886075" y="542925"/>
            <a:ext cx="48101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>
                <a:solidFill>
                  <a:srgbClr val="00B0F0"/>
                </a:solidFill>
              </a:rPr>
              <a:t>M</a:t>
            </a:r>
            <a:endParaRPr kumimoji="1" lang="ja-JP" alt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0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lumMod val="5000"/>
                <a:lumOff val="95000"/>
              </a:schemeClr>
            </a:gs>
            <a:gs pos="40000">
              <a:schemeClr val="tx1">
                <a:lumMod val="95000"/>
              </a:schemeClr>
            </a:gs>
            <a:gs pos="62000">
              <a:schemeClr val="tx1">
                <a:lumMod val="95000"/>
              </a:schemeClr>
            </a:gs>
            <a:gs pos="95000">
              <a:schemeClr val="tx1">
                <a:lumMod val="85000"/>
              </a:schemeClr>
            </a:gs>
          </a:gsLst>
          <a:lin ang="5400000" scaled="1"/>
        </a:gra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1408</TotalTime>
  <Words>31</Words>
  <Application>Microsoft Office PowerPoint</Application>
  <PresentationFormat>ワイド画面</PresentationFormat>
  <Paragraphs>21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1" baseType="lpstr">
      <vt:lpstr>游ゴシック</vt:lpstr>
      <vt:lpstr>游明朝</vt:lpstr>
      <vt:lpstr>游明朝 Demibold</vt:lpstr>
      <vt:lpstr>Agency FB</vt:lpstr>
      <vt:lpstr>Arial</vt:lpstr>
      <vt:lpstr>Calibri</vt:lpstr>
      <vt:lpstr>Calibri Light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シャイニングスター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番場 宥輝</dc:creator>
  <cp:lastModifiedBy>番場 宥輝</cp:lastModifiedBy>
  <cp:revision>65</cp:revision>
  <dcterms:created xsi:type="dcterms:W3CDTF">2019-10-27T00:38:12Z</dcterms:created>
  <dcterms:modified xsi:type="dcterms:W3CDTF">2019-11-26T15:01:00Z</dcterms:modified>
</cp:coreProperties>
</file>