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2D2D2"/>
    <a:srgbClr val="E6E6E6"/>
    <a:srgbClr val="FAFAFA"/>
    <a:srgbClr val="F0F0F0"/>
    <a:srgbClr val="F2F2F2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1ACE0-B3EF-4B79-B657-15B1237E9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B5AB58-F26C-46BF-9C43-9B52F4C04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8BFA5-8438-440A-99DD-5FE88B45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49003-52D9-448D-A268-09CE821D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B1FBF-1042-413F-8E57-211A693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9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0A81A-F883-4CB7-92B2-DB0EFA17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CC462A-6ADE-4418-A061-C16DB0C26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F13E7-49FF-4588-A929-D643DC6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82F4D-4DA1-49D5-A8C4-4E08A6AA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5FFC78-7346-482D-A27A-CBD571A2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5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ADFC3A-AC98-4EA9-8D6F-E73B3D65E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92D862-DE7E-4749-874A-7F4977260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408A9-F5E7-4400-B779-CABFC09B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11AAD-8691-4118-A6B1-9AEC4DFD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A960C-FFE2-44B8-8881-C7226493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7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E169E-269E-4C23-AC0D-2B3C4214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B9FD94-07F2-4CBF-858D-A4166117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67629-4E2C-4ADB-82D4-BE217A71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8E12B0-2522-4E31-952D-687605C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A6E83-8633-447E-A995-D472805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2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58A96-3272-44AA-B36D-D0D764FA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8CB699-62AD-477F-BBC6-C6B91BAF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41CCF6-C9C6-4E4A-89A7-E94822A8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38329-2512-4BD6-A6A1-CB2BA75E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54301-10E1-45AD-9BF8-24198ED0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BD131-ABD2-4756-8A74-C38CD47A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BE5559-7278-4032-B15A-0B407D278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DE41DA-48D0-4B87-B045-5709B28A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73766-DD08-4046-8F98-2CF59EC4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71292-A779-4498-BAC9-46FBE59A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27ABD-38E8-44C6-9B66-968F4B6A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9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EC75E-52DC-4B92-A9CE-ECC64EF7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61DD5F-0185-4B08-B23C-B8F8BD2C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44495D-A2A3-4FFD-948F-04B83F3A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0B54CE-642D-451F-80A8-AE93B27F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C6D6B7-A02A-483F-B6C9-9C06F4E09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FA39D-4987-456E-86CF-548AF4EF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6A1ABE-3892-4428-AE66-88AC2BB7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C75544-CBDE-48F4-92F8-63AE4F38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67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FBE37-028E-442B-81FB-BE8F24D8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F4A448-E604-4C4E-8751-8BA107A3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9B2418-F36F-48A3-A013-11D11157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ACA56-187F-4FDA-B37C-9426CCC3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77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710EFD-3A8F-4B43-9C7B-179377D8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6FDCA7-3838-424B-94D5-C476C719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CE0F2F-05BC-4E1A-85A6-00764F86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7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47B4E-847C-4A36-9397-ACA52D20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7678E-BA34-41BE-B55A-9DEBF02F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BC7180-225F-4484-9D88-6008735E6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6162BB-B152-451C-97CF-C839179A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93A69A-E45F-49FE-A059-CA2318A6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7882A1-6AFE-4772-BDD4-9ABD75A4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2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25E88-EA63-4045-A109-7295C194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71FBD3-DBFF-4E19-9C6D-970ABA1A2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A59448-8170-4476-8117-E3C80044C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07F1B1-992A-43E5-B6B5-3CCB1E5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C6F0D2-AD78-4193-BD90-F83BE5BC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615BA7-6B09-48E7-815C-7A0768D1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99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2BB667-AE28-4117-B360-2C64CE62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442B17-4949-4184-AB1B-F42C4208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0B5864-C19A-45D6-9099-CD1033B5D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F75-DA3A-4376-8130-7D6E005E77C9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EA28E-4D7C-47CC-91D9-FE9F7372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0EE01-1953-466E-971A-7D69B2798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D1A-3AB7-4E6B-8D73-3E09CFABB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47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CDF988F-53FD-40C3-9A07-612251DD1856}"/>
              </a:ext>
            </a:extLst>
          </p:cNvPr>
          <p:cNvSpPr/>
          <p:nvPr/>
        </p:nvSpPr>
        <p:spPr>
          <a:xfrm>
            <a:off x="4376256" y="2957119"/>
            <a:ext cx="3439487" cy="11828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AFAFA"/>
              </a:gs>
              <a:gs pos="35000">
                <a:srgbClr val="E6E6E6"/>
              </a:gs>
              <a:gs pos="55000">
                <a:srgbClr val="DCDCDC"/>
              </a:gs>
              <a:gs pos="75000">
                <a:srgbClr val="E6E6E6"/>
              </a:gs>
              <a:gs pos="100000">
                <a:srgbClr val="FAFAFA"/>
              </a:gs>
            </a:gsLst>
            <a:lin ang="5400000" scaled="1"/>
          </a:gra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5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番場 宥輝</dc:creator>
  <cp:lastModifiedBy>番場 宥輝</cp:lastModifiedBy>
  <cp:revision>4</cp:revision>
  <dcterms:created xsi:type="dcterms:W3CDTF">2019-10-27T00:38:12Z</dcterms:created>
  <dcterms:modified xsi:type="dcterms:W3CDTF">2019-10-27T09:27:16Z</dcterms:modified>
</cp:coreProperties>
</file>