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82" r:id="rId7"/>
    <p:sldId id="283" r:id="rId8"/>
    <p:sldId id="285" r:id="rId9"/>
    <p:sldId id="287" r:id="rId10"/>
    <p:sldId id="289" r:id="rId11"/>
    <p:sldId id="288" r:id="rId12"/>
    <p:sldId id="286" r:id="rId13"/>
    <p:sldId id="284" r:id="rId14"/>
    <p:sldId id="281" r:id="rId15"/>
    <p:sldId id="280" r:id="rId16"/>
    <p:sldId id="279" r:id="rId17"/>
    <p:sldId id="278" r:id="rId18"/>
    <p:sldId id="277" r:id="rId19"/>
    <p:sldId id="275" r:id="rId20"/>
    <p:sldId id="276" r:id="rId21"/>
    <p:sldId id="274" r:id="rId22"/>
    <p:sldId id="273" r:id="rId23"/>
    <p:sldId id="272" r:id="rId24"/>
    <p:sldId id="271" r:id="rId25"/>
    <p:sldId id="270" r:id="rId26"/>
    <p:sldId id="265" r:id="rId27"/>
    <p:sldId id="267" r:id="rId28"/>
    <p:sldId id="269" r:id="rId29"/>
    <p:sldId id="268" r:id="rId30"/>
    <p:sldId id="263" r:id="rId31"/>
    <p:sldId id="264" r:id="rId32"/>
    <p:sldId id="262" r:id="rId33"/>
    <p:sldId id="261" r:id="rId34"/>
    <p:sldId id="25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2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CC"/>
    <a:srgbClr val="FF0066"/>
    <a:srgbClr val="0033CC"/>
    <a:srgbClr val="00CCFF"/>
    <a:srgbClr val="00FFFF"/>
    <a:srgbClr val="66FF66"/>
    <a:srgbClr val="00FF00"/>
    <a:srgbClr val="66FF33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5:31:10.930" idx="2">
    <p:pos x="6054" y="148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4376256" y="2957119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D81D94-0B79-4249-8B97-BE590AA22180}"/>
              </a:ext>
            </a:extLst>
          </p:cNvPr>
          <p:cNvSpPr/>
          <p:nvPr/>
        </p:nvSpPr>
        <p:spPr>
          <a:xfrm>
            <a:off x="3601060" y="-112397"/>
            <a:ext cx="4837471" cy="296688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aaaaaa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EA5585D1-37C7-4663-9599-CC9E93A2C2B9}"/>
              </a:ext>
            </a:extLst>
          </p:cNvPr>
          <p:cNvSpPr/>
          <p:nvPr/>
        </p:nvSpPr>
        <p:spPr>
          <a:xfrm rot="16200000">
            <a:off x="8655583" y="1005378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8">
            <a:extLst>
              <a:ext uri="{FF2B5EF4-FFF2-40B4-BE49-F238E27FC236}">
                <a16:creationId xmlns:a16="http://schemas.microsoft.com/office/drawing/2014/main" id="{C1A22BEA-35C2-40B2-8683-44E79CF63914}"/>
              </a:ext>
            </a:extLst>
          </p:cNvPr>
          <p:cNvSpPr/>
          <p:nvPr/>
        </p:nvSpPr>
        <p:spPr>
          <a:xfrm rot="5400000" flipH="1">
            <a:off x="8929306" y="1746968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13B84064-D45C-4472-B60F-07C55499B810}"/>
              </a:ext>
            </a:extLst>
          </p:cNvPr>
          <p:cNvSpPr/>
          <p:nvPr/>
        </p:nvSpPr>
        <p:spPr>
          <a:xfrm flipV="1">
            <a:off x="1264651" y="5683152"/>
            <a:ext cx="1477665" cy="529025"/>
          </a:xfrm>
          <a:custGeom>
            <a:avLst/>
            <a:gdLst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264513 h 529025"/>
              <a:gd name="connsiteX8" fmla="*/ 264513 w 1475760"/>
              <a:gd name="connsiteY8" fmla="*/ 0 h 529025"/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382623 h 529025"/>
              <a:gd name="connsiteX8" fmla="*/ 264513 w 1475760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2623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9214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90243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5" h="529025">
                <a:moveTo>
                  <a:pt x="264513" y="0"/>
                </a:moveTo>
                <a:lnTo>
                  <a:pt x="1211248" y="0"/>
                </a:lnTo>
                <a:lnTo>
                  <a:pt x="1477665" y="390243"/>
                </a:lnTo>
                <a:lnTo>
                  <a:pt x="1475760" y="529025"/>
                </a:lnTo>
                <a:lnTo>
                  <a:pt x="1475760" y="529025"/>
                </a:lnTo>
                <a:lnTo>
                  <a:pt x="0" y="529025"/>
                </a:lnTo>
                <a:lnTo>
                  <a:pt x="0" y="529025"/>
                </a:lnTo>
                <a:lnTo>
                  <a:pt x="0" y="388338"/>
                </a:lnTo>
                <a:lnTo>
                  <a:pt x="26451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四角形: 上の 2 つの角を丸める 12">
            <a:extLst>
              <a:ext uri="{FF2B5EF4-FFF2-40B4-BE49-F238E27FC236}">
                <a16:creationId xmlns:a16="http://schemas.microsoft.com/office/drawing/2014/main" id="{711D5E01-A8D2-4AE2-ACB6-FDF3EFB3F6F1}"/>
              </a:ext>
            </a:extLst>
          </p:cNvPr>
          <p:cNvSpPr/>
          <p:nvPr/>
        </p:nvSpPr>
        <p:spPr>
          <a:xfrm flipV="1">
            <a:off x="3480458" y="2829087"/>
            <a:ext cx="5078675" cy="147793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1 つの角を丸める 13">
            <a:extLst>
              <a:ext uri="{FF2B5EF4-FFF2-40B4-BE49-F238E27FC236}">
                <a16:creationId xmlns:a16="http://schemas.microsoft.com/office/drawing/2014/main" id="{84A32ECB-24E7-499D-8EF5-CACD87E33269}"/>
              </a:ext>
            </a:extLst>
          </p:cNvPr>
          <p:cNvSpPr/>
          <p:nvPr/>
        </p:nvSpPr>
        <p:spPr>
          <a:xfrm rot="16200000">
            <a:off x="3284784" y="2512152"/>
            <a:ext cx="512609" cy="121261"/>
          </a:xfrm>
          <a:prstGeom prst="round1Rect">
            <a:avLst>
              <a:gd name="adj" fmla="val 2473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丸める 14">
            <a:extLst>
              <a:ext uri="{FF2B5EF4-FFF2-40B4-BE49-F238E27FC236}">
                <a16:creationId xmlns:a16="http://schemas.microsoft.com/office/drawing/2014/main" id="{3E27198F-0368-4351-B9F0-C367F2C9F089}"/>
              </a:ext>
            </a:extLst>
          </p:cNvPr>
          <p:cNvSpPr/>
          <p:nvPr/>
        </p:nvSpPr>
        <p:spPr>
          <a:xfrm rot="5400000" flipH="1">
            <a:off x="8242198" y="2512152"/>
            <a:ext cx="512609" cy="121261"/>
          </a:xfrm>
          <a:prstGeom prst="round1Rect">
            <a:avLst>
              <a:gd name="adj" fmla="val 2473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13A0B08-5EA0-4DB9-A01B-099B01CD51AB}"/>
              </a:ext>
            </a:extLst>
          </p:cNvPr>
          <p:cNvGrpSpPr/>
          <p:nvPr/>
        </p:nvGrpSpPr>
        <p:grpSpPr>
          <a:xfrm>
            <a:off x="5044435" y="2829087"/>
            <a:ext cx="1950720" cy="407889"/>
            <a:chOff x="4631675" y="4037897"/>
            <a:chExt cx="1950720" cy="529025"/>
          </a:xfrm>
        </p:grpSpPr>
        <p:sp>
          <p:nvSpPr>
            <p:cNvPr id="17" name="四角形: 1 つの角を切り取る 16">
              <a:extLst>
                <a:ext uri="{FF2B5EF4-FFF2-40B4-BE49-F238E27FC236}">
                  <a16:creationId xmlns:a16="http://schemas.microsoft.com/office/drawing/2014/main" id="{F1661396-9889-417D-803F-921D2828D17F}"/>
                </a:ext>
              </a:extLst>
            </p:cNvPr>
            <p:cNvSpPr/>
            <p:nvPr/>
          </p:nvSpPr>
          <p:spPr>
            <a:xfrm rot="10800000">
              <a:off x="463167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1 つの角を切り取る 16">
              <a:extLst>
                <a:ext uri="{FF2B5EF4-FFF2-40B4-BE49-F238E27FC236}">
                  <a16:creationId xmlns:a16="http://schemas.microsoft.com/office/drawing/2014/main" id="{9E86B40B-44C8-447A-BC41-63DBFCBD0CE7}"/>
                </a:ext>
              </a:extLst>
            </p:cNvPr>
            <p:cNvSpPr/>
            <p:nvPr/>
          </p:nvSpPr>
          <p:spPr>
            <a:xfrm rot="10800000" flipH="1">
              <a:off x="560703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66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8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9525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5913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39D06B-EFFA-47E9-BDC0-57883080E35E}"/>
              </a:ext>
            </a:extLst>
          </p:cNvPr>
          <p:cNvSpPr txBox="1"/>
          <p:nvPr/>
        </p:nvSpPr>
        <p:spPr>
          <a:xfrm>
            <a:off x="59055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3399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3399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F0B9F3-4213-474E-863E-C5041215444F}"/>
              </a:ext>
            </a:extLst>
          </p:cNvPr>
          <p:cNvSpPr txBox="1"/>
          <p:nvPr/>
        </p:nvSpPr>
        <p:spPr>
          <a:xfrm>
            <a:off x="609600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3210BE-1526-4DE7-B17B-98A371AEB209}"/>
              </a:ext>
            </a:extLst>
          </p:cNvPr>
          <p:cNvSpPr txBox="1"/>
          <p:nvPr/>
        </p:nvSpPr>
        <p:spPr>
          <a:xfrm>
            <a:off x="847725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66FF66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99FF66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rgbClr val="66FF66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99FF66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E42E9A-5F2A-43A8-9DB9-66DBD417CC14}"/>
              </a:ext>
            </a:extLst>
          </p:cNvPr>
          <p:cNvSpPr txBox="1"/>
          <p:nvPr/>
        </p:nvSpPr>
        <p:spPr>
          <a:xfrm>
            <a:off x="6591300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00FF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00CCFF"/>
                    </a:gs>
                    <a:gs pos="100000">
                      <a:srgbClr val="0033CC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rgbClr val="00FF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00CCFF"/>
                  </a:gs>
                  <a:gs pos="100000">
                    <a:srgbClr val="0033CC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64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F9B689-AA67-4E3D-94F6-D5EA99BC845C}"/>
              </a:ext>
            </a:extLst>
          </p:cNvPr>
          <p:cNvSpPr/>
          <p:nvPr/>
        </p:nvSpPr>
        <p:spPr>
          <a:xfrm>
            <a:off x="266700" y="0"/>
            <a:ext cx="6217200" cy="539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5038725" y="683746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C2B063-EFAE-4002-B30D-FDD31B37DE44}"/>
              </a:ext>
            </a:extLst>
          </p:cNvPr>
          <p:cNvGrpSpPr>
            <a:grpSpLocks noChangeAspect="1"/>
          </p:cNvGrpSpPr>
          <p:nvPr/>
        </p:nvGrpSpPr>
        <p:grpSpPr>
          <a:xfrm>
            <a:off x="2052000" y="864001"/>
            <a:ext cx="6876000" cy="5368742"/>
            <a:chOff x="1247775" y="179496"/>
            <a:chExt cx="6923404" cy="5405755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A5FD91B-F6D9-407B-9F2C-B480D1DB6038}"/>
                </a:ext>
              </a:extLst>
            </p:cNvPr>
            <p:cNvSpPr/>
            <p:nvPr/>
          </p:nvSpPr>
          <p:spPr>
            <a:xfrm>
              <a:off x="2765424" y="179496"/>
              <a:ext cx="5405755" cy="5405755"/>
            </a:xfrm>
            <a:prstGeom prst="roundRect">
              <a:avLst>
                <a:gd name="adj" fmla="val 2869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四角形: 上の 2 つの角を丸める 14">
              <a:extLst>
                <a:ext uri="{FF2B5EF4-FFF2-40B4-BE49-F238E27FC236}">
                  <a16:creationId xmlns:a16="http://schemas.microsoft.com/office/drawing/2014/main" id="{3D029C01-A6FF-41AA-980E-7A128C05700E}"/>
                </a:ext>
              </a:extLst>
            </p:cNvPr>
            <p:cNvSpPr/>
            <p:nvPr/>
          </p:nvSpPr>
          <p:spPr>
            <a:xfrm rot="16200000" flipH="1">
              <a:off x="1247775" y="3804076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1971675" y="792480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409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198536-58C8-4720-BD97-B5B74A4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2786061"/>
            <a:ext cx="12192001" cy="68767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DE98CB-EE44-468B-8528-B2945F503E9F}"/>
              </a:ext>
            </a:extLst>
          </p:cNvPr>
          <p:cNvSpPr/>
          <p:nvPr/>
        </p:nvSpPr>
        <p:spPr>
          <a:xfrm>
            <a:off x="928271" y="7315068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56654A-EF42-426C-AE6D-EC69D142FBE5}"/>
              </a:ext>
            </a:extLst>
          </p:cNvPr>
          <p:cNvSpPr/>
          <p:nvPr/>
        </p:nvSpPr>
        <p:spPr>
          <a:xfrm>
            <a:off x="3439051" y="6296025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0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14182E3-6391-41F1-AB0A-0A06576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062">
            <a:off x="4731122" y="810011"/>
            <a:ext cx="1499471" cy="20204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8DD952-E40B-4192-A94D-95900CB9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669">
            <a:off x="5346265" y="1172208"/>
            <a:ext cx="1499471" cy="2020473"/>
          </a:xfrm>
          <a:prstGeom prst="rect">
            <a:avLst/>
          </a:prstGeom>
        </p:spPr>
      </p:pic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64E00E60-B7CC-4257-A365-45DA9E393492}"/>
              </a:ext>
            </a:extLst>
          </p:cNvPr>
          <p:cNvSpPr/>
          <p:nvPr/>
        </p:nvSpPr>
        <p:spPr>
          <a:xfrm>
            <a:off x="1758796" y="7361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  <a:alpha val="90000"/>
                </a:schemeClr>
              </a:gs>
            </a:gsLst>
            <a:lin ang="5400000" scaled="1"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上の 2 つの角を切り取る 4">
            <a:extLst>
              <a:ext uri="{FF2B5EF4-FFF2-40B4-BE49-F238E27FC236}">
                <a16:creationId xmlns:a16="http://schemas.microsoft.com/office/drawing/2014/main" id="{6DC9D123-7322-44EE-B2BE-58E024032C9E}"/>
              </a:ext>
            </a:extLst>
          </p:cNvPr>
          <p:cNvSpPr/>
          <p:nvPr/>
        </p:nvSpPr>
        <p:spPr>
          <a:xfrm>
            <a:off x="1499623" y="346955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 flip="none" rotWithShape="1">
            <a:gsLst>
              <a:gs pos="50000">
                <a:schemeClr val="tx1"/>
              </a:gs>
              <a:gs pos="0">
                <a:schemeClr val="tx1">
                  <a:lumMod val="85000"/>
                </a:schemeClr>
              </a:gs>
              <a:gs pos="30000">
                <a:schemeClr val="tx1">
                  <a:lumMod val="95000"/>
                </a:schemeClr>
              </a:gs>
              <a:gs pos="70000">
                <a:schemeClr val="tx1">
                  <a:lumMod val="95000"/>
                </a:schemeClr>
              </a:gs>
              <a:gs pos="100000">
                <a:schemeClr val="tx1">
                  <a:lumMod val="85000"/>
                  <a:alpha val="90000"/>
                </a:schemeClr>
              </a:gs>
            </a:gsLst>
            <a:lin ang="0" scaled="1"/>
            <a:tileRect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9BF28D-33D0-4464-A7B6-E6217AE6B08B}"/>
              </a:ext>
            </a:extLst>
          </p:cNvPr>
          <p:cNvSpPr txBox="1"/>
          <p:nvPr/>
        </p:nvSpPr>
        <p:spPr>
          <a:xfrm>
            <a:off x="3867148" y="3566878"/>
            <a:ext cx="4705351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600" b="1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339286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58431B5A-695B-457F-85B1-A1B6AA6A23A0}"/>
              </a:ext>
            </a:extLst>
          </p:cNvPr>
          <p:cNvSpPr/>
          <p:nvPr/>
        </p:nvSpPr>
        <p:spPr>
          <a:xfrm flipH="1">
            <a:off x="1447061" y="266330"/>
            <a:ext cx="5734975" cy="1282823"/>
          </a:xfrm>
          <a:custGeom>
            <a:avLst/>
            <a:gdLst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34975 w 5734975"/>
              <a:gd name="connsiteY2" fmla="*/ 641412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17219 w 5734975"/>
              <a:gd name="connsiteY2" fmla="*/ 1271726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975" h="1282823">
                <a:moveTo>
                  <a:pt x="0" y="0"/>
                </a:moveTo>
                <a:lnTo>
                  <a:pt x="5093564" y="0"/>
                </a:lnTo>
                <a:lnTo>
                  <a:pt x="5717219" y="1271726"/>
                </a:lnTo>
                <a:lnTo>
                  <a:pt x="5734975" y="1282823"/>
                </a:lnTo>
                <a:lnTo>
                  <a:pt x="0" y="12828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430CA502-493E-4C06-BFD7-70B10E45197B}"/>
              </a:ext>
            </a:extLst>
          </p:cNvPr>
          <p:cNvSpPr/>
          <p:nvPr/>
        </p:nvSpPr>
        <p:spPr>
          <a:xfrm rot="2700000">
            <a:off x="8125019" y="-228133"/>
            <a:ext cx="2706459" cy="2834042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53C6BD66-366B-4E93-A839-4894E539C206}"/>
              </a:ext>
            </a:extLst>
          </p:cNvPr>
          <p:cNvSpPr/>
          <p:nvPr/>
        </p:nvSpPr>
        <p:spPr>
          <a:xfrm>
            <a:off x="665825" y="2807066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BF276E-7567-48C1-9C90-4C42710F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3" y="2923094"/>
            <a:ext cx="2438400" cy="2438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5CC8A7-1B6D-4A80-AD97-8028A3805BC7}"/>
              </a:ext>
            </a:extLst>
          </p:cNvPr>
          <p:cNvSpPr txBox="1"/>
          <p:nvPr/>
        </p:nvSpPr>
        <p:spPr>
          <a:xfrm>
            <a:off x="4163626" y="3381612"/>
            <a:ext cx="33557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削除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E956FC4-649D-4CA8-81A7-755F7EC5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8" y="30391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A3FDF2-EBF6-4BBD-969E-5F8834999326}"/>
              </a:ext>
            </a:extLst>
          </p:cNvPr>
          <p:cNvSpPr/>
          <p:nvPr/>
        </p:nvSpPr>
        <p:spPr>
          <a:xfrm rot="2700000">
            <a:off x="2818620" y="364819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A4BCC-9267-4C85-8459-65F125C8E83C}"/>
              </a:ext>
            </a:extLst>
          </p:cNvPr>
          <p:cNvSpPr txBox="1"/>
          <p:nvPr/>
        </p:nvSpPr>
        <p:spPr>
          <a:xfrm>
            <a:off x="3193811" y="1151950"/>
            <a:ext cx="1593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Menu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05681044-6362-4097-87F7-DF9DA3BB27E5}"/>
              </a:ext>
            </a:extLst>
          </p:cNvPr>
          <p:cNvSpPr/>
          <p:nvPr/>
        </p:nvSpPr>
        <p:spPr>
          <a:xfrm>
            <a:off x="5531898" y="449722"/>
            <a:ext cx="5784224" cy="1731893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E25FA6-BA16-48AB-AFD8-C8B5F867AB04}"/>
              </a:ext>
            </a:extLst>
          </p:cNvPr>
          <p:cNvGrpSpPr/>
          <p:nvPr/>
        </p:nvGrpSpPr>
        <p:grpSpPr>
          <a:xfrm>
            <a:off x="6096000" y="2540039"/>
            <a:ext cx="5282270" cy="1044000"/>
            <a:chOff x="6764535" y="2671920"/>
            <a:chExt cx="5282270" cy="1044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EE563D-5739-41C8-BB42-7FFF478F78BD}"/>
                </a:ext>
              </a:extLst>
            </p:cNvPr>
            <p:cNvSpPr txBox="1"/>
            <p:nvPr/>
          </p:nvSpPr>
          <p:spPr>
            <a:xfrm>
              <a:off x="7670748" y="2770296"/>
              <a:ext cx="43760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sz="5400" b="1" dirty="0">
                  <a:solidFill>
                    <a:schemeClr val="tx1">
                      <a:lumMod val="75000"/>
                    </a:schemeClr>
                  </a:solidFill>
                </a:rPr>
                <a:t>絞り込み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1F5EDFE-6012-4CCA-9A54-39A9DFC4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535" y="2671920"/>
              <a:ext cx="1044000" cy="1044000"/>
            </a:xfrm>
            <a:prstGeom prst="rect">
              <a:avLst/>
            </a:prstGeom>
          </p:spPr>
        </p:pic>
      </p:grp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0A89D426-9B3A-4C3B-933D-EAA917360A38}"/>
              </a:ext>
            </a:extLst>
          </p:cNvPr>
          <p:cNvSpPr/>
          <p:nvPr/>
        </p:nvSpPr>
        <p:spPr>
          <a:xfrm>
            <a:off x="268184" y="3942463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4ED8BD-214A-403F-A027-2011BF82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23" y="40584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D0EC4782-6088-43D1-9027-55BBF7A57C9D}"/>
              </a:ext>
            </a:extLst>
          </p:cNvPr>
          <p:cNvSpPr/>
          <p:nvPr/>
        </p:nvSpPr>
        <p:spPr>
          <a:xfrm rot="2700000">
            <a:off x="887767" y="221942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CA40D7AB-4CDE-46C8-A582-14DF60BDCF80}"/>
              </a:ext>
            </a:extLst>
          </p:cNvPr>
          <p:cNvSpPr/>
          <p:nvPr/>
        </p:nvSpPr>
        <p:spPr>
          <a:xfrm>
            <a:off x="4287915" y="22194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DBA6DFB-5D54-46D7-B3C8-C1C6B47E4765}"/>
              </a:ext>
            </a:extLst>
          </p:cNvPr>
          <p:cNvSpPr/>
          <p:nvPr/>
        </p:nvSpPr>
        <p:spPr>
          <a:xfrm rot="2700000">
            <a:off x="8257712" y="356586"/>
            <a:ext cx="2343704" cy="2343704"/>
          </a:xfrm>
          <a:prstGeom prst="snip2DiagRect">
            <a:avLst>
              <a:gd name="adj1" fmla="val 35227"/>
              <a:gd name="adj2" fmla="val 2045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4D518B83-1656-4426-87BB-CA9B0BFCDDD9}"/>
              </a:ext>
            </a:extLst>
          </p:cNvPr>
          <p:cNvSpPr/>
          <p:nvPr/>
        </p:nvSpPr>
        <p:spPr>
          <a:xfrm>
            <a:off x="772357" y="3429000"/>
            <a:ext cx="2441359" cy="2441359"/>
          </a:xfrm>
          <a:prstGeom prst="round2DiagRect">
            <a:avLst>
              <a:gd name="adj1" fmla="val 40909"/>
              <a:gd name="adj2" fmla="val 392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5C155BC5-22C7-4276-B0C6-32F9D9B08534}"/>
              </a:ext>
            </a:extLst>
          </p:cNvPr>
          <p:cNvSpPr/>
          <p:nvPr/>
        </p:nvSpPr>
        <p:spPr>
          <a:xfrm>
            <a:off x="4225771" y="3526654"/>
            <a:ext cx="2246050" cy="2246050"/>
          </a:xfrm>
          <a:prstGeom prst="snipRound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4F431F78-F624-42F4-93E3-DE06A8215993}"/>
              </a:ext>
            </a:extLst>
          </p:cNvPr>
          <p:cNvSpPr/>
          <p:nvPr/>
        </p:nvSpPr>
        <p:spPr>
          <a:xfrm rot="2700000">
            <a:off x="8160059" y="3671085"/>
            <a:ext cx="2343704" cy="2343704"/>
          </a:xfrm>
          <a:prstGeom prst="snip2DiagRect">
            <a:avLst>
              <a:gd name="adj1" fmla="val 50000"/>
              <a:gd name="adj2" fmla="val 152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4395B5-F675-4FF8-B0BA-915A78D07DB6}"/>
              </a:ext>
            </a:extLst>
          </p:cNvPr>
          <p:cNvSpPr>
            <a:spLocks noChangeAspect="1"/>
          </p:cNvSpPr>
          <p:nvPr/>
        </p:nvSpPr>
        <p:spPr>
          <a:xfrm>
            <a:off x="3333000" y="666000"/>
            <a:ext cx="5526000" cy="55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251463-CE1B-47DB-BBFC-14EFC475D23A}"/>
              </a:ext>
            </a:extLst>
          </p:cNvPr>
          <p:cNvSpPr txBox="1"/>
          <p:nvPr/>
        </p:nvSpPr>
        <p:spPr>
          <a:xfrm>
            <a:off x="2737485" y="74318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64E65C-6637-4EB3-9510-39EDB42C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0" y="4829883"/>
            <a:ext cx="924560" cy="924560"/>
          </a:xfrm>
          <a:prstGeom prst="rect">
            <a:avLst/>
          </a:prstGeom>
        </p:spPr>
      </p:pic>
      <p:sp>
        <p:nvSpPr>
          <p:cNvPr id="10" name="四角形: 1 つの角を切り取る 2">
            <a:extLst>
              <a:ext uri="{FF2B5EF4-FFF2-40B4-BE49-F238E27FC236}">
                <a16:creationId xmlns:a16="http://schemas.microsoft.com/office/drawing/2014/main" id="{975150CD-CA8D-4877-80C7-206263A1EB1D}"/>
              </a:ext>
            </a:extLst>
          </p:cNvPr>
          <p:cNvSpPr/>
          <p:nvPr/>
        </p:nvSpPr>
        <p:spPr>
          <a:xfrm flipV="1">
            <a:off x="8351522" y="6266784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tx1">
                    <a:lumMod val="75000"/>
                  </a:schemeClr>
                </a:gs>
                <a:gs pos="80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0D513FEE-FDCC-4E8D-8AAE-65E921630C79}"/>
              </a:ext>
            </a:extLst>
          </p:cNvPr>
          <p:cNvSpPr/>
          <p:nvPr/>
        </p:nvSpPr>
        <p:spPr>
          <a:xfrm flipV="1">
            <a:off x="2255520" y="4373391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  <a:gs pos="70000">
                <a:schemeClr val="tx1">
                  <a:lumMod val="95000"/>
                </a:schemeClr>
              </a:gs>
              <a:gs pos="30000">
                <a:schemeClr val="tx1">
                  <a:lumMod val="95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2B287C-23B8-4C85-BB6E-5E4BD6159386}"/>
              </a:ext>
            </a:extLst>
          </p:cNvPr>
          <p:cNvSpPr txBox="1"/>
          <p:nvPr/>
        </p:nvSpPr>
        <p:spPr>
          <a:xfrm>
            <a:off x="6713222" y="2543405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280401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0231FD-E669-4C1D-9C4B-065DEE3F3E38}"/>
              </a:ext>
            </a:extLst>
          </p:cNvPr>
          <p:cNvSpPr>
            <a:spLocks noChangeAspect="1"/>
          </p:cNvSpPr>
          <p:nvPr/>
        </p:nvSpPr>
        <p:spPr>
          <a:xfrm>
            <a:off x="528637" y="297358"/>
            <a:ext cx="11134725" cy="6263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FA0C5-B98A-4343-8999-8E2AC9EB9DA1}"/>
              </a:ext>
            </a:extLst>
          </p:cNvPr>
          <p:cNvSpPr txBox="1"/>
          <p:nvPr/>
        </p:nvSpPr>
        <p:spPr>
          <a:xfrm>
            <a:off x="2886075" y="542925"/>
            <a:ext cx="481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00B0F0"/>
                </a:solidFill>
              </a:rPr>
              <a:t>M</a:t>
            </a:r>
            <a:endParaRPr kumimoji="1" lang="ja-JP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685C2FE-B8E2-495C-BD69-68FA67AC7C52}"/>
              </a:ext>
            </a:extLst>
          </p:cNvPr>
          <p:cNvSpPr/>
          <p:nvPr/>
        </p:nvSpPr>
        <p:spPr>
          <a:xfrm flipH="1">
            <a:off x="3228975" y="1304925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i="1" dirty="0">
                <a:solidFill>
                  <a:schemeClr val="bg1"/>
                </a:solidFill>
              </a:rPr>
              <a:t>SCORE</a:t>
            </a:r>
            <a:endParaRPr kumimoji="1" lang="ja-JP" altLang="en-US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45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6D21391-D0FA-4658-B522-E8B285B9650E}"/>
              </a:ext>
            </a:extLst>
          </p:cNvPr>
          <p:cNvSpPr/>
          <p:nvPr/>
        </p:nvSpPr>
        <p:spPr>
          <a:xfrm>
            <a:off x="4023064" y="79270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F72035-B522-4AA3-A29B-C4C7CE6B4706}"/>
              </a:ext>
            </a:extLst>
          </p:cNvPr>
          <p:cNvSpPr/>
          <p:nvPr/>
        </p:nvSpPr>
        <p:spPr>
          <a:xfrm>
            <a:off x="6775789" y="646222"/>
            <a:ext cx="4145872" cy="13760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127000" cap="flat" cmpd="sng">
            <a:noFill/>
            <a:prstDash val="sys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Play</a:t>
            </a:r>
            <a:endParaRPr kumimoji="1" lang="ja-JP" altLang="en-US" sz="5400" b="1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7B39300C-12D4-4162-91B6-3691A8746492}"/>
              </a:ext>
            </a:extLst>
          </p:cNvPr>
          <p:cNvSpPr/>
          <p:nvPr/>
        </p:nvSpPr>
        <p:spPr>
          <a:xfrm flipH="1">
            <a:off x="1143000" y="513932"/>
            <a:ext cx="2200275" cy="1933575"/>
          </a:xfrm>
          <a:prstGeom prst="snip1Rect">
            <a:avLst>
              <a:gd name="adj" fmla="val 31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2A3EE482-9538-490F-86BB-F42C297C1DA3}"/>
              </a:ext>
            </a:extLst>
          </p:cNvPr>
          <p:cNvSpPr/>
          <p:nvPr/>
        </p:nvSpPr>
        <p:spPr>
          <a:xfrm flipH="1">
            <a:off x="4565989" y="3429000"/>
            <a:ext cx="2209800" cy="1952625"/>
          </a:xfrm>
          <a:custGeom>
            <a:avLst/>
            <a:gdLst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6048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14049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9800"/>
              <a:gd name="connsiteY0" fmla="*/ 0 h 1933575"/>
              <a:gd name="connsiteX1" fmla="*/ 1595433 w 2209800"/>
              <a:gd name="connsiteY1" fmla="*/ 0 h 1933575"/>
              <a:gd name="connsiteX2" fmla="*/ 2209800 w 2209800"/>
              <a:gd name="connsiteY2" fmla="*/ 814392 h 1933575"/>
              <a:gd name="connsiteX3" fmla="*/ 2200275 w 2209800"/>
              <a:gd name="connsiteY3" fmla="*/ 1933575 h 1933575"/>
              <a:gd name="connsiteX4" fmla="*/ 0 w 2209800"/>
              <a:gd name="connsiteY4" fmla="*/ 1933575 h 1933575"/>
              <a:gd name="connsiteX5" fmla="*/ 0 w 2209800"/>
              <a:gd name="connsiteY5" fmla="*/ 0 h 193357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81439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395417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647825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1952625">
                <a:moveTo>
                  <a:pt x="0" y="0"/>
                </a:moveTo>
                <a:lnTo>
                  <a:pt x="1243008" y="0"/>
                </a:lnTo>
                <a:lnTo>
                  <a:pt x="2209800" y="1062042"/>
                </a:lnTo>
                <a:lnTo>
                  <a:pt x="1647825" y="195262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6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089929-F881-4D1B-81E1-9046F9507FDF}"/>
              </a:ext>
            </a:extLst>
          </p:cNvPr>
          <p:cNvSpPr/>
          <p:nvPr/>
        </p:nvSpPr>
        <p:spPr>
          <a:xfrm>
            <a:off x="4116556" y="115465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6660EC-FF64-4BC1-8206-8CC3A2915D35}"/>
              </a:ext>
            </a:extLst>
          </p:cNvPr>
          <p:cNvGrpSpPr/>
          <p:nvPr/>
        </p:nvGrpSpPr>
        <p:grpSpPr>
          <a:xfrm>
            <a:off x="3749560" y="1437932"/>
            <a:ext cx="5526000" cy="3108375"/>
            <a:chOff x="3749560" y="1437932"/>
            <a:chExt cx="5526000" cy="310837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6C4F0D-8D04-44BF-B373-91A703E1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560" y="1437932"/>
              <a:ext cx="5526000" cy="31083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0">
              <a:solidFill>
                <a:schemeClr val="tx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68B5D8C-9876-4AC4-BDEF-8356FA784D8C}"/>
                </a:ext>
              </a:extLst>
            </p:cNvPr>
            <p:cNvSpPr txBox="1"/>
            <p:nvPr/>
          </p:nvSpPr>
          <p:spPr>
            <a:xfrm>
              <a:off x="3911600" y="2699731"/>
              <a:ext cx="520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楽曲を選択してください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62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3895725" y="91176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81618-C05D-4AC8-883E-AA0E89C3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1 つの角を切り取る 2">
            <a:extLst>
              <a:ext uri="{FF2B5EF4-FFF2-40B4-BE49-F238E27FC236}">
                <a16:creationId xmlns:a16="http://schemas.microsoft.com/office/drawing/2014/main" id="{5D23748B-2FF3-46D0-B8A2-74DC68C38CFC}"/>
              </a:ext>
            </a:extLst>
          </p:cNvPr>
          <p:cNvSpPr/>
          <p:nvPr/>
        </p:nvSpPr>
        <p:spPr>
          <a:xfrm flipH="1">
            <a:off x="2913857" y="2968432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 i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DA3531-B8F0-4314-A173-9E5F70EFA9EB}"/>
              </a:ext>
            </a:extLst>
          </p:cNvPr>
          <p:cNvSpPr>
            <a:spLocks noChangeAspect="1"/>
          </p:cNvSpPr>
          <p:nvPr/>
        </p:nvSpPr>
        <p:spPr>
          <a:xfrm>
            <a:off x="-2392437" y="886051"/>
            <a:ext cx="5526000" cy="3108375"/>
          </a:xfrm>
          <a:prstGeom prst="rect">
            <a:avLst/>
          </a:prstGeom>
          <a:solidFill>
            <a:schemeClr val="tx1">
              <a:lumMod val="85000"/>
            </a:schemeClr>
          </a:solidFill>
          <a:ln w="63500">
            <a:solidFill>
              <a:schemeClr val="tx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44F3FA-EE42-46F3-8772-5ABF5D2A3435}"/>
              </a:ext>
            </a:extLst>
          </p:cNvPr>
          <p:cNvSpPr txBox="1"/>
          <p:nvPr/>
        </p:nvSpPr>
        <p:spPr>
          <a:xfrm>
            <a:off x="-285996" y="4550269"/>
            <a:ext cx="520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楽曲を選択してください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2407DC-0989-47D6-A9B9-70FEC8EFC24D}"/>
              </a:ext>
            </a:extLst>
          </p:cNvPr>
          <p:cNvSpPr>
            <a:spLocks noChangeAspect="1"/>
          </p:cNvSpPr>
          <p:nvPr/>
        </p:nvSpPr>
        <p:spPr>
          <a:xfrm>
            <a:off x="3680640" y="2142617"/>
            <a:ext cx="6944002" cy="39060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4898095-E358-475F-AC40-C9B0C867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9" y="1858662"/>
            <a:ext cx="7143750" cy="40195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A79B12-7159-4E8B-BD51-08485CC957F8}"/>
              </a:ext>
            </a:extLst>
          </p:cNvPr>
          <p:cNvSpPr txBox="1"/>
          <p:nvPr/>
        </p:nvSpPr>
        <p:spPr>
          <a:xfrm>
            <a:off x="3091618" y="590061"/>
            <a:ext cx="655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latin typeface="Agency FB" panose="020B0503020202020204" pitchFamily="34" charset="0"/>
              </a:rPr>
              <a:t>304542</a:t>
            </a:r>
            <a:endParaRPr kumimoji="1" lang="ja-JP" alt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2562225" y="1076483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66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E1C31E-8166-440C-9FBE-2CF7BB77EBB9}"/>
              </a:ext>
            </a:extLst>
          </p:cNvPr>
          <p:cNvGrpSpPr/>
          <p:nvPr/>
        </p:nvGrpSpPr>
        <p:grpSpPr>
          <a:xfrm>
            <a:off x="4135013" y="695325"/>
            <a:ext cx="7065116" cy="5516403"/>
            <a:chOff x="4314825" y="927417"/>
            <a:chExt cx="6923404" cy="5405755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CDBB60ED-5BA2-4977-89F1-F6D368445E7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四角形: 上の 2 つの角を丸める 11">
              <a:extLst>
                <a:ext uri="{FF2B5EF4-FFF2-40B4-BE49-F238E27FC236}">
                  <a16:creationId xmlns:a16="http://schemas.microsoft.com/office/drawing/2014/main" id="{D224BB09-DA53-4612-B3A8-21015EB7A753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4129405" y="682836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42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123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895350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276975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69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2114</TotalTime>
  <Words>47</Words>
  <Application>Microsoft Office PowerPoint</Application>
  <PresentationFormat>ワイド画面</PresentationFormat>
  <Paragraphs>37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2" baseType="lpstr">
      <vt:lpstr>游ゴシック</vt:lpstr>
      <vt:lpstr>游明朝</vt:lpstr>
      <vt:lpstr>游明朝 Demibold</vt:lpstr>
      <vt:lpstr>Agency FB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92</cp:revision>
  <dcterms:created xsi:type="dcterms:W3CDTF">2019-10-27T00:38:12Z</dcterms:created>
  <dcterms:modified xsi:type="dcterms:W3CDTF">2019-12-01T16:18:59Z</dcterms:modified>
</cp:coreProperties>
</file>