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4"/>
  </p:notesMasterIdLst>
  <p:sldIdLst>
    <p:sldId id="2597" r:id="rId2"/>
    <p:sldId id="2573" r:id="rId3"/>
    <p:sldId id="2634" r:id="rId4"/>
    <p:sldId id="2572" r:id="rId5"/>
    <p:sldId id="2633" r:id="rId6"/>
    <p:sldId id="2551" r:id="rId7"/>
    <p:sldId id="2553" r:id="rId8"/>
    <p:sldId id="2558" r:id="rId9"/>
    <p:sldId id="2538" r:id="rId10"/>
    <p:sldId id="2632" r:id="rId11"/>
    <p:sldId id="2575" r:id="rId12"/>
    <p:sldId id="2562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B31"/>
    <a:srgbClr val="FF5F90"/>
    <a:srgbClr val="494949"/>
    <a:srgbClr val="293039"/>
    <a:srgbClr val="00BDB1"/>
    <a:srgbClr val="FF3736"/>
    <a:srgbClr val="FFC737"/>
    <a:srgbClr val="FA401B"/>
    <a:srgbClr val="D12A29"/>
    <a:srgbClr val="39B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34" d="100"/>
          <a:sy n="34" d="100"/>
        </p:scale>
        <p:origin x="732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6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6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4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8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9330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611063" y="669073"/>
            <a:ext cx="2721983" cy="825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229177" y="12489366"/>
            <a:ext cx="7103869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1501855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675649" y="12578576"/>
            <a:ext cx="6958361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38493" y="3277730"/>
            <a:ext cx="7848601" cy="82804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645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597160" y="0"/>
            <a:ext cx="8661961" cy="14212497"/>
          </a:xfrm>
          <a:custGeom>
            <a:avLst/>
            <a:gdLst>
              <a:gd name="connsiteX0" fmla="*/ 3814104 w 4946852"/>
              <a:gd name="connsiteY0" fmla="*/ 11540901 h 13716000"/>
              <a:gd name="connsiteX1" fmla="*/ 3832578 w 4946852"/>
              <a:gd name="connsiteY1" fmla="*/ 11577834 h 13716000"/>
              <a:gd name="connsiteX2" fmla="*/ 3872728 w 4946852"/>
              <a:gd name="connsiteY2" fmla="*/ 11698239 h 13716000"/>
              <a:gd name="connsiteX3" fmla="*/ 3698782 w 4946852"/>
              <a:gd name="connsiteY3" fmla="*/ 11214745 h 13716000"/>
              <a:gd name="connsiteX4" fmla="*/ 3774362 w 4946852"/>
              <a:gd name="connsiteY4" fmla="*/ 11434240 h 13716000"/>
              <a:gd name="connsiteX5" fmla="*/ 3814104 w 4946852"/>
              <a:gd name="connsiteY5" fmla="*/ 11540901 h 13716000"/>
              <a:gd name="connsiteX6" fmla="*/ 3772352 w 4946852"/>
              <a:gd name="connsiteY6" fmla="*/ 11457429 h 13716000"/>
              <a:gd name="connsiteX7" fmla="*/ 3692052 w 4946852"/>
              <a:gd name="connsiteY7" fmla="*/ 11217531 h 13716000"/>
              <a:gd name="connsiteX8" fmla="*/ 514535 w 4946852"/>
              <a:gd name="connsiteY8" fmla="*/ 0 h 13716000"/>
              <a:gd name="connsiteX9" fmla="*/ 4946852 w 4946852"/>
              <a:gd name="connsiteY9" fmla="*/ 0 h 13716000"/>
              <a:gd name="connsiteX10" fmla="*/ 4935802 w 4946852"/>
              <a:gd name="connsiteY10" fmla="*/ 488713 h 13716000"/>
              <a:gd name="connsiteX11" fmla="*/ 4756038 w 4946852"/>
              <a:gd name="connsiteY11" fmla="*/ 2012931 h 13716000"/>
              <a:gd name="connsiteX12" fmla="*/ 4515134 w 4946852"/>
              <a:gd name="connsiteY12" fmla="*/ 2474484 h 13716000"/>
              <a:gd name="connsiteX13" fmla="*/ 4333546 w 4946852"/>
              <a:gd name="connsiteY13" fmla="*/ 3938500 h 13716000"/>
              <a:gd name="connsiteX14" fmla="*/ 4294308 w 4946852"/>
              <a:gd name="connsiteY14" fmla="*/ 5442650 h 13716000"/>
              <a:gd name="connsiteX15" fmla="*/ 4374608 w 4946852"/>
              <a:gd name="connsiteY15" fmla="*/ 6965956 h 13716000"/>
              <a:gd name="connsiteX16" fmla="*/ 4493326 w 4946852"/>
              <a:gd name="connsiteY16" fmla="*/ 8459773 h 13716000"/>
              <a:gd name="connsiteX17" fmla="*/ 4484794 w 4946852"/>
              <a:gd name="connsiteY17" fmla="*/ 8421990 h 13716000"/>
              <a:gd name="connsiteX18" fmla="*/ 4413846 w 4946852"/>
              <a:gd name="connsiteY18" fmla="*/ 8128959 h 13716000"/>
              <a:gd name="connsiteX19" fmla="*/ 4494148 w 4946852"/>
              <a:gd name="connsiteY19" fmla="*/ 8470107 h 13716000"/>
              <a:gd name="connsiteX20" fmla="*/ 4493326 w 4946852"/>
              <a:gd name="connsiteY20" fmla="*/ 8459773 h 13716000"/>
              <a:gd name="connsiteX21" fmla="*/ 4554372 w 4946852"/>
              <a:gd name="connsiteY21" fmla="*/ 8730073 h 13716000"/>
              <a:gd name="connsiteX22" fmla="*/ 4595436 w 4946852"/>
              <a:gd name="connsiteY22" fmla="*/ 8990950 h 13716000"/>
              <a:gd name="connsiteX23" fmla="*/ 4595436 w 4946852"/>
              <a:gd name="connsiteY23" fmla="*/ 9151490 h 13716000"/>
              <a:gd name="connsiteX24" fmla="*/ 4474984 w 4946852"/>
              <a:gd name="connsiteY24" fmla="*/ 9492638 h 13716000"/>
              <a:gd name="connsiteX25" fmla="*/ 4434834 w 4946852"/>
              <a:gd name="connsiteY25" fmla="*/ 9833785 h 13716000"/>
              <a:gd name="connsiteX26" fmla="*/ 4474984 w 4946852"/>
              <a:gd name="connsiteY26" fmla="*/ 10214156 h 13716000"/>
              <a:gd name="connsiteX27" fmla="*/ 4515134 w 4946852"/>
              <a:gd name="connsiteY27" fmla="*/ 10414831 h 13716000"/>
              <a:gd name="connsiteX28" fmla="*/ 4595436 w 4946852"/>
              <a:gd name="connsiteY28" fmla="*/ 10615506 h 13716000"/>
              <a:gd name="connsiteX29" fmla="*/ 4474984 w 4946852"/>
              <a:gd name="connsiteY29" fmla="*/ 10916519 h 13716000"/>
              <a:gd name="connsiteX30" fmla="*/ 4654748 w 4946852"/>
              <a:gd name="connsiteY30" fmla="*/ 11477497 h 13716000"/>
              <a:gd name="connsiteX31" fmla="*/ 4776112 w 4946852"/>
              <a:gd name="connsiteY31" fmla="*/ 11738374 h 13716000"/>
              <a:gd name="connsiteX32" fmla="*/ 4836338 w 4946852"/>
              <a:gd name="connsiteY32" fmla="*/ 11878847 h 13716000"/>
              <a:gd name="connsiteX33" fmla="*/ 4895652 w 4946852"/>
              <a:gd name="connsiteY33" fmla="*/ 11999252 h 13716000"/>
              <a:gd name="connsiteX34" fmla="*/ 4776112 w 4946852"/>
              <a:gd name="connsiteY34" fmla="*/ 11858779 h 13716000"/>
              <a:gd name="connsiteX35" fmla="*/ 4714974 w 4946852"/>
              <a:gd name="connsiteY35" fmla="*/ 11698239 h 13716000"/>
              <a:gd name="connsiteX36" fmla="*/ 4634674 w 4946852"/>
              <a:gd name="connsiteY36" fmla="*/ 11798577 h 13716000"/>
              <a:gd name="connsiteX37" fmla="*/ 4554372 w 4946852"/>
              <a:gd name="connsiteY37" fmla="*/ 11898914 h 13716000"/>
              <a:gd name="connsiteX38" fmla="*/ 4374608 w 4946852"/>
              <a:gd name="connsiteY38" fmla="*/ 11537699 h 13716000"/>
              <a:gd name="connsiteX39" fmla="*/ 4254158 w 4946852"/>
              <a:gd name="connsiteY39" fmla="*/ 11137261 h 13716000"/>
              <a:gd name="connsiteX40" fmla="*/ 4153782 w 4946852"/>
              <a:gd name="connsiteY40" fmla="*/ 11176484 h 13716000"/>
              <a:gd name="connsiteX41" fmla="*/ 4234082 w 4946852"/>
              <a:gd name="connsiteY41" fmla="*/ 11417294 h 13716000"/>
              <a:gd name="connsiteX42" fmla="*/ 4314382 w 4946852"/>
              <a:gd name="connsiteY42" fmla="*/ 11617969 h 13716000"/>
              <a:gd name="connsiteX43" fmla="*/ 4354534 w 4946852"/>
              <a:gd name="connsiteY43" fmla="*/ 11718307 h 13716000"/>
              <a:gd name="connsiteX44" fmla="*/ 4394684 w 4946852"/>
              <a:gd name="connsiteY44" fmla="*/ 11838712 h 13716000"/>
              <a:gd name="connsiteX45" fmla="*/ 4494148 w 4946852"/>
              <a:gd name="connsiteY45" fmla="*/ 12059454 h 13716000"/>
              <a:gd name="connsiteX46" fmla="*/ 4394684 w 4946852"/>
              <a:gd name="connsiteY46" fmla="*/ 12521007 h 13716000"/>
              <a:gd name="connsiteX47" fmla="*/ 4193932 w 4946852"/>
              <a:gd name="connsiteY47" fmla="*/ 12199927 h 13716000"/>
              <a:gd name="connsiteX48" fmla="*/ 4033330 w 4946852"/>
              <a:gd name="connsiteY48" fmla="*/ 11818644 h 13716000"/>
              <a:gd name="connsiteX49" fmla="*/ 3892804 w 4946852"/>
              <a:gd name="connsiteY49" fmla="*/ 11438274 h 13716000"/>
              <a:gd name="connsiteX50" fmla="*/ 3752276 w 4946852"/>
              <a:gd name="connsiteY50" fmla="*/ 11056991 h 13716000"/>
              <a:gd name="connsiteX51" fmla="*/ 3732516 w 4946852"/>
              <a:gd name="connsiteY51" fmla="*/ 11200785 h 13716000"/>
              <a:gd name="connsiteX52" fmla="*/ 3698782 w 4946852"/>
              <a:gd name="connsiteY52" fmla="*/ 11214745 h 13716000"/>
              <a:gd name="connsiteX53" fmla="*/ 3687374 w 4946852"/>
              <a:gd name="connsiteY53" fmla="*/ 11181615 h 13716000"/>
              <a:gd name="connsiteX54" fmla="*/ 3531450 w 4946852"/>
              <a:gd name="connsiteY54" fmla="*/ 10695776 h 13716000"/>
              <a:gd name="connsiteX55" fmla="*/ 3231234 w 4946852"/>
              <a:gd name="connsiteY55" fmla="*/ 9673245 h 13716000"/>
              <a:gd name="connsiteX56" fmla="*/ 3129946 w 4946852"/>
              <a:gd name="connsiteY56" fmla="*/ 9693313 h 13716000"/>
              <a:gd name="connsiteX57" fmla="*/ 3191084 w 4946852"/>
              <a:gd name="connsiteY57" fmla="*/ 9953278 h 13716000"/>
              <a:gd name="connsiteX58" fmla="*/ 2990332 w 4946852"/>
              <a:gd name="connsiteY58" fmla="*/ 10014393 h 13716000"/>
              <a:gd name="connsiteX59" fmla="*/ 2809654 w 4946852"/>
              <a:gd name="connsiteY59" fmla="*/ 9452503 h 13716000"/>
              <a:gd name="connsiteX60" fmla="*/ 2769504 w 4946852"/>
              <a:gd name="connsiteY60" fmla="*/ 9291963 h 13716000"/>
              <a:gd name="connsiteX61" fmla="*/ 2729354 w 4946852"/>
              <a:gd name="connsiteY61" fmla="*/ 9131423 h 13716000"/>
              <a:gd name="connsiteX62" fmla="*/ 2628978 w 4946852"/>
              <a:gd name="connsiteY62" fmla="*/ 8830410 h 13716000"/>
              <a:gd name="connsiteX63" fmla="*/ 2548676 w 4946852"/>
              <a:gd name="connsiteY63" fmla="*/ 8570445 h 13716000"/>
              <a:gd name="connsiteX64" fmla="*/ 2448300 w 4946852"/>
              <a:gd name="connsiteY64" fmla="*/ 8389837 h 13716000"/>
              <a:gd name="connsiteX65" fmla="*/ 2227474 w 4946852"/>
              <a:gd name="connsiteY65" fmla="*/ 8349702 h 13716000"/>
              <a:gd name="connsiteX66" fmla="*/ 2268536 w 4946852"/>
              <a:gd name="connsiteY66" fmla="*/ 8609667 h 13716000"/>
              <a:gd name="connsiteX67" fmla="*/ 2107935 w 4946852"/>
              <a:gd name="connsiteY67" fmla="*/ 8630647 h 13716000"/>
              <a:gd name="connsiteX68" fmla="*/ 2147172 w 4946852"/>
              <a:gd name="connsiteY68" fmla="*/ 9051153 h 13716000"/>
              <a:gd name="connsiteX69" fmla="*/ 2207398 w 4946852"/>
              <a:gd name="connsiteY69" fmla="*/ 9492638 h 13716000"/>
              <a:gd name="connsiteX70" fmla="*/ 2327850 w 4946852"/>
              <a:gd name="connsiteY70" fmla="*/ 10334561 h 13716000"/>
              <a:gd name="connsiteX71" fmla="*/ 2167248 w 4946852"/>
              <a:gd name="connsiteY71" fmla="*/ 10394763 h 13716000"/>
              <a:gd name="connsiteX72" fmla="*/ 2066872 w 4946852"/>
              <a:gd name="connsiteY72" fmla="*/ 10014393 h 13716000"/>
              <a:gd name="connsiteX73" fmla="*/ 2107935 w 4946852"/>
              <a:gd name="connsiteY73" fmla="*/ 10254291 h 13716000"/>
              <a:gd name="connsiteX74" fmla="*/ 2086947 w 4946852"/>
              <a:gd name="connsiteY74" fmla="*/ 10454966 h 13716000"/>
              <a:gd name="connsiteX75" fmla="*/ 2027634 w 4946852"/>
              <a:gd name="connsiteY75" fmla="*/ 10715844 h 13716000"/>
              <a:gd name="connsiteX76" fmla="*/ 2047710 w 4946852"/>
              <a:gd name="connsiteY76" fmla="*/ 11137261 h 13716000"/>
              <a:gd name="connsiteX77" fmla="*/ 2167248 w 4946852"/>
              <a:gd name="connsiteY77" fmla="*/ 11658104 h 13716000"/>
              <a:gd name="connsiteX78" fmla="*/ 2608902 w 4946852"/>
              <a:gd name="connsiteY78" fmla="*/ 12841175 h 13716000"/>
              <a:gd name="connsiteX79" fmla="*/ 2508526 w 4946852"/>
              <a:gd name="connsiteY79" fmla="*/ 13042762 h 13716000"/>
              <a:gd name="connsiteX80" fmla="*/ 2689204 w 4946852"/>
              <a:gd name="connsiteY80" fmla="*/ 13403066 h 13716000"/>
              <a:gd name="connsiteX81" fmla="*/ 2793554 w 4946852"/>
              <a:gd name="connsiteY81" fmla="*/ 13716000 h 13716000"/>
              <a:gd name="connsiteX82" fmla="*/ 2642784 w 4946852"/>
              <a:gd name="connsiteY82" fmla="*/ 13716000 h 13716000"/>
              <a:gd name="connsiteX83" fmla="*/ 2480924 w 4946852"/>
              <a:gd name="connsiteY83" fmla="*/ 13389254 h 13716000"/>
              <a:gd name="connsiteX84" fmla="*/ 2307774 w 4946852"/>
              <a:gd name="connsiteY84" fmla="*/ 13001715 h 13716000"/>
              <a:gd name="connsiteX85" fmla="*/ 1746581 w 4946852"/>
              <a:gd name="connsiteY85" fmla="*/ 11397227 h 13716000"/>
              <a:gd name="connsiteX86" fmla="*/ 1284852 w 4946852"/>
              <a:gd name="connsiteY86" fmla="*/ 9793650 h 13716000"/>
              <a:gd name="connsiteX87" fmla="*/ 863272 w 4946852"/>
              <a:gd name="connsiteY87" fmla="*/ 8208317 h 13716000"/>
              <a:gd name="connsiteX88" fmla="*/ 642445 w 4946852"/>
              <a:gd name="connsiteY88" fmla="*/ 7827947 h 13716000"/>
              <a:gd name="connsiteX89" fmla="*/ 583132 w 4946852"/>
              <a:gd name="connsiteY89" fmla="*/ 7427509 h 13716000"/>
              <a:gd name="connsiteX90" fmla="*/ 342229 w 4946852"/>
              <a:gd name="connsiteY90" fmla="*/ 7306192 h 13716000"/>
              <a:gd name="connsiteX91" fmla="*/ 41101 w 4946852"/>
              <a:gd name="connsiteY91" fmla="*/ 5422584 h 13716000"/>
              <a:gd name="connsiteX92" fmla="*/ 81252 w 4946852"/>
              <a:gd name="connsiteY92" fmla="*/ 3637487 h 13716000"/>
              <a:gd name="connsiteX93" fmla="*/ 201703 w 4946852"/>
              <a:gd name="connsiteY93" fmla="*/ 2273809 h 13716000"/>
              <a:gd name="connsiteX94" fmla="*/ 81252 w 4946852"/>
              <a:gd name="connsiteY94" fmla="*/ 2273809 h 13716000"/>
              <a:gd name="connsiteX95" fmla="*/ 141477 w 4946852"/>
              <a:gd name="connsiteY95" fmla="*/ 1872458 h 13716000"/>
              <a:gd name="connsiteX96" fmla="*/ 261928 w 4946852"/>
              <a:gd name="connsiteY96" fmla="*/ 1872458 h 13716000"/>
              <a:gd name="connsiteX97" fmla="*/ 321242 w 4946852"/>
              <a:gd name="connsiteY97" fmla="*/ 1611581 h 13716000"/>
              <a:gd name="connsiteX98" fmla="*/ 422530 w 4946852"/>
              <a:gd name="connsiteY98" fmla="*/ 1611581 h 13716000"/>
              <a:gd name="connsiteX99" fmla="*/ 401542 w 4946852"/>
              <a:gd name="connsiteY99" fmla="*/ 809793 h 13716000"/>
              <a:gd name="connsiteX100" fmla="*/ 522906 w 4946852"/>
              <a:gd name="connsiteY100" fmla="*/ 829860 h 13716000"/>
              <a:gd name="connsiteX101" fmla="*/ 502831 w 4946852"/>
              <a:gd name="connsiteY101" fmla="*/ 288950 h 13716000"/>
              <a:gd name="connsiteX102" fmla="*/ 603207 w 4946852"/>
              <a:gd name="connsiteY102" fmla="*/ 288950 h 13716000"/>
              <a:gd name="connsiteX103" fmla="*/ 502831 w 4946852"/>
              <a:gd name="connsiteY103" fmla="*/ 148477 h 13716000"/>
              <a:gd name="connsiteX104" fmla="*/ 514123 w 4946852"/>
              <a:gd name="connsiteY104" fmla="*/ 1201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946852" h="13716000">
                <a:moveTo>
                  <a:pt x="3814104" y="11540901"/>
                </a:moveTo>
                <a:lnTo>
                  <a:pt x="3832578" y="11577834"/>
                </a:lnTo>
                <a:cubicBezTo>
                  <a:pt x="3852654" y="11617969"/>
                  <a:pt x="3852654" y="11658104"/>
                  <a:pt x="3872728" y="11698239"/>
                </a:cubicBezTo>
                <a:close/>
                <a:moveTo>
                  <a:pt x="3698782" y="11214745"/>
                </a:moveTo>
                <a:lnTo>
                  <a:pt x="3774362" y="11434240"/>
                </a:lnTo>
                <a:lnTo>
                  <a:pt x="3814104" y="11540901"/>
                </a:lnTo>
                <a:lnTo>
                  <a:pt x="3772352" y="11457429"/>
                </a:lnTo>
                <a:cubicBezTo>
                  <a:pt x="3752276" y="11378071"/>
                  <a:pt x="3712126" y="11277734"/>
                  <a:pt x="3692052" y="11217531"/>
                </a:cubicBezTo>
                <a:close/>
                <a:moveTo>
                  <a:pt x="514535" y="0"/>
                </a:moveTo>
                <a:lnTo>
                  <a:pt x="4946852" y="0"/>
                </a:lnTo>
                <a:lnTo>
                  <a:pt x="4935802" y="488713"/>
                </a:lnTo>
                <a:cubicBezTo>
                  <a:pt x="4895652" y="1030535"/>
                  <a:pt x="4855500" y="1551378"/>
                  <a:pt x="4756038" y="2012931"/>
                </a:cubicBezTo>
                <a:cubicBezTo>
                  <a:pt x="4695812" y="2133336"/>
                  <a:pt x="4574448" y="2374146"/>
                  <a:pt x="4515134" y="2474484"/>
                </a:cubicBezTo>
                <a:cubicBezTo>
                  <a:pt x="4413846" y="2956104"/>
                  <a:pt x="4354534" y="3436812"/>
                  <a:pt x="4333546" y="3938500"/>
                </a:cubicBezTo>
                <a:cubicBezTo>
                  <a:pt x="4294308" y="4439275"/>
                  <a:pt x="4294308" y="4940963"/>
                  <a:pt x="4294308" y="5442650"/>
                </a:cubicBezTo>
                <a:cubicBezTo>
                  <a:pt x="4314382" y="5962581"/>
                  <a:pt x="4333546" y="6464269"/>
                  <a:pt x="4374608" y="6965956"/>
                </a:cubicBezTo>
                <a:lnTo>
                  <a:pt x="4493326" y="8459773"/>
                </a:lnTo>
                <a:lnTo>
                  <a:pt x="4484794" y="8421990"/>
                </a:lnTo>
                <a:cubicBezTo>
                  <a:pt x="4459700" y="8319373"/>
                  <a:pt x="4434378" y="8219263"/>
                  <a:pt x="4413846" y="8128959"/>
                </a:cubicBezTo>
                <a:cubicBezTo>
                  <a:pt x="4434834" y="8249365"/>
                  <a:pt x="4454910" y="8349702"/>
                  <a:pt x="4494148" y="8470107"/>
                </a:cubicBezTo>
                <a:lnTo>
                  <a:pt x="4493326" y="8459773"/>
                </a:lnTo>
                <a:lnTo>
                  <a:pt x="4554372" y="8730073"/>
                </a:lnTo>
                <a:cubicBezTo>
                  <a:pt x="4574448" y="8830410"/>
                  <a:pt x="4595436" y="8910680"/>
                  <a:pt x="4595436" y="8990950"/>
                </a:cubicBezTo>
                <a:cubicBezTo>
                  <a:pt x="4615510" y="9071220"/>
                  <a:pt x="4615510" y="9131423"/>
                  <a:pt x="4595436" y="9151490"/>
                </a:cubicBezTo>
                <a:cubicBezTo>
                  <a:pt x="4535210" y="9271895"/>
                  <a:pt x="4494148" y="9372233"/>
                  <a:pt x="4474984" y="9492638"/>
                </a:cubicBezTo>
                <a:cubicBezTo>
                  <a:pt x="4454910" y="9592975"/>
                  <a:pt x="4434834" y="9713380"/>
                  <a:pt x="4434834" y="9833785"/>
                </a:cubicBezTo>
                <a:cubicBezTo>
                  <a:pt x="4434834" y="9953278"/>
                  <a:pt x="4454910" y="10093751"/>
                  <a:pt x="4474984" y="10214156"/>
                </a:cubicBezTo>
                <a:cubicBezTo>
                  <a:pt x="4494148" y="10274358"/>
                  <a:pt x="4494148" y="10354628"/>
                  <a:pt x="4515134" y="10414831"/>
                </a:cubicBezTo>
                <a:cubicBezTo>
                  <a:pt x="4554372" y="10475033"/>
                  <a:pt x="4574448" y="10555303"/>
                  <a:pt x="4595436" y="10615506"/>
                </a:cubicBezTo>
                <a:cubicBezTo>
                  <a:pt x="4494148" y="10655641"/>
                  <a:pt x="4474984" y="10776046"/>
                  <a:pt x="4474984" y="10916519"/>
                </a:cubicBezTo>
                <a:cubicBezTo>
                  <a:pt x="4494148" y="11096214"/>
                  <a:pt x="4574448" y="11277734"/>
                  <a:pt x="4654748" y="11477497"/>
                </a:cubicBezTo>
                <a:cubicBezTo>
                  <a:pt x="4695812" y="11557767"/>
                  <a:pt x="4735050" y="11658104"/>
                  <a:pt x="4776112" y="11738374"/>
                </a:cubicBezTo>
                <a:cubicBezTo>
                  <a:pt x="4795276" y="11798577"/>
                  <a:pt x="4815350" y="11838712"/>
                  <a:pt x="4836338" y="11878847"/>
                </a:cubicBezTo>
                <a:cubicBezTo>
                  <a:pt x="4855500" y="11918982"/>
                  <a:pt x="4875576" y="11959117"/>
                  <a:pt x="4895652" y="11999252"/>
                </a:cubicBezTo>
                <a:cubicBezTo>
                  <a:pt x="4855500" y="11959117"/>
                  <a:pt x="4815350" y="11918982"/>
                  <a:pt x="4776112" y="11858779"/>
                </a:cubicBezTo>
                <a:cubicBezTo>
                  <a:pt x="4756038" y="11818644"/>
                  <a:pt x="4735050" y="11758442"/>
                  <a:pt x="4714974" y="11698239"/>
                </a:cubicBezTo>
                <a:cubicBezTo>
                  <a:pt x="4654748" y="11658104"/>
                  <a:pt x="4634674" y="11738374"/>
                  <a:pt x="4634674" y="11798577"/>
                </a:cubicBezTo>
                <a:cubicBezTo>
                  <a:pt x="4615510" y="11878847"/>
                  <a:pt x="4595436" y="11959117"/>
                  <a:pt x="4554372" y="11898914"/>
                </a:cubicBezTo>
                <a:cubicBezTo>
                  <a:pt x="4474984" y="11818644"/>
                  <a:pt x="4413846" y="11679084"/>
                  <a:pt x="4374608" y="11537699"/>
                </a:cubicBezTo>
                <a:cubicBezTo>
                  <a:pt x="4333546" y="11397227"/>
                  <a:pt x="4294308" y="11236687"/>
                  <a:pt x="4254158" y="11137261"/>
                </a:cubicBezTo>
                <a:cubicBezTo>
                  <a:pt x="4254158" y="11137261"/>
                  <a:pt x="4254158" y="11137261"/>
                  <a:pt x="4153782" y="11176484"/>
                </a:cubicBezTo>
                <a:cubicBezTo>
                  <a:pt x="4173856" y="11256754"/>
                  <a:pt x="4214006" y="11337024"/>
                  <a:pt x="4234082" y="11417294"/>
                </a:cubicBezTo>
                <a:cubicBezTo>
                  <a:pt x="4254158" y="11477497"/>
                  <a:pt x="4294308" y="11557767"/>
                  <a:pt x="4314382" y="11617969"/>
                </a:cubicBezTo>
                <a:cubicBezTo>
                  <a:pt x="4333546" y="11658104"/>
                  <a:pt x="4354534" y="11698239"/>
                  <a:pt x="4354534" y="11718307"/>
                </a:cubicBezTo>
                <a:cubicBezTo>
                  <a:pt x="4374608" y="11758442"/>
                  <a:pt x="4394684" y="11798577"/>
                  <a:pt x="4394684" y="11838712"/>
                </a:cubicBezTo>
                <a:cubicBezTo>
                  <a:pt x="4434834" y="11898914"/>
                  <a:pt x="4454910" y="11979184"/>
                  <a:pt x="4494148" y="12059454"/>
                </a:cubicBezTo>
                <a:cubicBezTo>
                  <a:pt x="4595436" y="12420669"/>
                  <a:pt x="4494148" y="12600365"/>
                  <a:pt x="4394684" y="12521007"/>
                </a:cubicBezTo>
                <a:cubicBezTo>
                  <a:pt x="4314382" y="12420669"/>
                  <a:pt x="4254158" y="12320332"/>
                  <a:pt x="4193932" y="12199927"/>
                </a:cubicBezTo>
                <a:cubicBezTo>
                  <a:pt x="4133706" y="12079522"/>
                  <a:pt x="4073480" y="11959117"/>
                  <a:pt x="4033330" y="11818644"/>
                </a:cubicBezTo>
                <a:cubicBezTo>
                  <a:pt x="3973104" y="11698239"/>
                  <a:pt x="3932954" y="11557767"/>
                  <a:pt x="3892804" y="11438274"/>
                </a:cubicBezTo>
                <a:cubicBezTo>
                  <a:pt x="3832578" y="11297801"/>
                  <a:pt x="3792428" y="11176484"/>
                  <a:pt x="3752276" y="11056991"/>
                </a:cubicBezTo>
                <a:cubicBezTo>
                  <a:pt x="3782390" y="11146611"/>
                  <a:pt x="3767332" y="11180817"/>
                  <a:pt x="3732516" y="11200785"/>
                </a:cubicBezTo>
                <a:lnTo>
                  <a:pt x="3698782" y="11214745"/>
                </a:lnTo>
                <a:lnTo>
                  <a:pt x="3687374" y="11181615"/>
                </a:lnTo>
                <a:cubicBezTo>
                  <a:pt x="3632282" y="11016172"/>
                  <a:pt x="3582094" y="10855860"/>
                  <a:pt x="3531450" y="10695776"/>
                </a:cubicBezTo>
                <a:cubicBezTo>
                  <a:pt x="3431074" y="10354628"/>
                  <a:pt x="3331610" y="10033548"/>
                  <a:pt x="3231234" y="9673245"/>
                </a:cubicBezTo>
                <a:cubicBezTo>
                  <a:pt x="3231234" y="9673245"/>
                  <a:pt x="3231234" y="9673245"/>
                  <a:pt x="3129946" y="9693313"/>
                </a:cubicBezTo>
                <a:cubicBezTo>
                  <a:pt x="3129946" y="9693313"/>
                  <a:pt x="3129946" y="9693313"/>
                  <a:pt x="3191084" y="9953278"/>
                </a:cubicBezTo>
                <a:cubicBezTo>
                  <a:pt x="3129946" y="9953278"/>
                  <a:pt x="3030482" y="9994325"/>
                  <a:pt x="2990332" y="10014393"/>
                </a:cubicBezTo>
                <a:cubicBezTo>
                  <a:pt x="2930106" y="9853853"/>
                  <a:pt x="2869880" y="9652266"/>
                  <a:pt x="2809654" y="9452503"/>
                </a:cubicBezTo>
                <a:cubicBezTo>
                  <a:pt x="2789580" y="9392300"/>
                  <a:pt x="2789580" y="9352165"/>
                  <a:pt x="2769504" y="9291963"/>
                </a:cubicBezTo>
                <a:cubicBezTo>
                  <a:pt x="2749430" y="9231760"/>
                  <a:pt x="2749430" y="9191625"/>
                  <a:pt x="2729354" y="9131423"/>
                </a:cubicBezTo>
                <a:cubicBezTo>
                  <a:pt x="2689204" y="9031085"/>
                  <a:pt x="2669128" y="8930748"/>
                  <a:pt x="2628978" y="8830410"/>
                </a:cubicBezTo>
                <a:cubicBezTo>
                  <a:pt x="2608902" y="8730073"/>
                  <a:pt x="2568752" y="8650715"/>
                  <a:pt x="2548676" y="8570445"/>
                </a:cubicBezTo>
                <a:cubicBezTo>
                  <a:pt x="2508526" y="8490175"/>
                  <a:pt x="2488452" y="8429972"/>
                  <a:pt x="2448300" y="8389837"/>
                </a:cubicBezTo>
                <a:cubicBezTo>
                  <a:pt x="2388076" y="8288587"/>
                  <a:pt x="2307774" y="8269432"/>
                  <a:pt x="2227474" y="8349702"/>
                </a:cubicBezTo>
                <a:cubicBezTo>
                  <a:pt x="2227474" y="8349702"/>
                  <a:pt x="2227474" y="8349702"/>
                  <a:pt x="2268536" y="8609667"/>
                </a:cubicBezTo>
                <a:cubicBezTo>
                  <a:pt x="2207398" y="8609667"/>
                  <a:pt x="2107935" y="8630647"/>
                  <a:pt x="2107935" y="8630647"/>
                </a:cubicBezTo>
                <a:cubicBezTo>
                  <a:pt x="2127098" y="8770208"/>
                  <a:pt x="2127098" y="8910680"/>
                  <a:pt x="2147172" y="9051153"/>
                </a:cubicBezTo>
                <a:cubicBezTo>
                  <a:pt x="2167248" y="9191625"/>
                  <a:pt x="2188236" y="9332098"/>
                  <a:pt x="2207398" y="9492638"/>
                </a:cubicBezTo>
                <a:cubicBezTo>
                  <a:pt x="2247548" y="9793650"/>
                  <a:pt x="2287700" y="10074595"/>
                  <a:pt x="2327850" y="10334561"/>
                </a:cubicBezTo>
                <a:cubicBezTo>
                  <a:pt x="2327850" y="10334561"/>
                  <a:pt x="2227474" y="10374696"/>
                  <a:pt x="2167248" y="10394763"/>
                </a:cubicBezTo>
                <a:cubicBezTo>
                  <a:pt x="2127098" y="10254291"/>
                  <a:pt x="2107935" y="10133886"/>
                  <a:pt x="2066872" y="10014393"/>
                </a:cubicBezTo>
                <a:cubicBezTo>
                  <a:pt x="2086947" y="10093751"/>
                  <a:pt x="2107935" y="10194088"/>
                  <a:pt x="2107935" y="10254291"/>
                </a:cubicBezTo>
                <a:cubicBezTo>
                  <a:pt x="2107935" y="10334561"/>
                  <a:pt x="2107935" y="10394763"/>
                  <a:pt x="2086947" y="10454966"/>
                </a:cubicBezTo>
                <a:cubicBezTo>
                  <a:pt x="2066872" y="10555303"/>
                  <a:pt x="2047710" y="10655641"/>
                  <a:pt x="2027634" y="10715844"/>
                </a:cubicBezTo>
                <a:cubicBezTo>
                  <a:pt x="2006646" y="10836249"/>
                  <a:pt x="2006646" y="10976721"/>
                  <a:pt x="2047710" y="11137261"/>
                </a:cubicBezTo>
                <a:cubicBezTo>
                  <a:pt x="2066872" y="11297801"/>
                  <a:pt x="2107935" y="11477497"/>
                  <a:pt x="2167248" y="11658104"/>
                </a:cubicBezTo>
                <a:cubicBezTo>
                  <a:pt x="2287700" y="12039387"/>
                  <a:pt x="2468376" y="12459892"/>
                  <a:pt x="2608902" y="12841175"/>
                </a:cubicBezTo>
                <a:cubicBezTo>
                  <a:pt x="2649052" y="12981647"/>
                  <a:pt x="2548676" y="13021782"/>
                  <a:pt x="2508526" y="13042762"/>
                </a:cubicBezTo>
                <a:cubicBezTo>
                  <a:pt x="2568752" y="13182323"/>
                  <a:pt x="2628978" y="13282660"/>
                  <a:pt x="2689204" y="13403066"/>
                </a:cubicBezTo>
                <a:lnTo>
                  <a:pt x="2793554" y="13716000"/>
                </a:lnTo>
                <a:lnTo>
                  <a:pt x="2642784" y="13716000"/>
                </a:lnTo>
                <a:lnTo>
                  <a:pt x="2480924" y="13389254"/>
                </a:lnTo>
                <a:cubicBezTo>
                  <a:pt x="2420698" y="13261338"/>
                  <a:pt x="2362982" y="13132154"/>
                  <a:pt x="2307774" y="13001715"/>
                </a:cubicBezTo>
                <a:cubicBezTo>
                  <a:pt x="2086947" y="12480872"/>
                  <a:pt x="1906270" y="11939049"/>
                  <a:pt x="1746581" y="11397227"/>
                </a:cubicBezTo>
                <a:cubicBezTo>
                  <a:pt x="1565904" y="10876384"/>
                  <a:pt x="1425378" y="10334561"/>
                  <a:pt x="1284852" y="9793650"/>
                </a:cubicBezTo>
                <a:cubicBezTo>
                  <a:pt x="1164400" y="9271895"/>
                  <a:pt x="1023874" y="8730073"/>
                  <a:pt x="863272" y="8208317"/>
                </a:cubicBezTo>
                <a:cubicBezTo>
                  <a:pt x="824034" y="7928284"/>
                  <a:pt x="683508" y="8108892"/>
                  <a:pt x="642445" y="7827947"/>
                </a:cubicBezTo>
                <a:cubicBezTo>
                  <a:pt x="622370" y="7687474"/>
                  <a:pt x="603207" y="7547002"/>
                  <a:pt x="583132" y="7427509"/>
                </a:cubicBezTo>
                <a:cubicBezTo>
                  <a:pt x="481843" y="7567069"/>
                  <a:pt x="362304" y="7446664"/>
                  <a:pt x="342229" y="7306192"/>
                </a:cubicBezTo>
                <a:cubicBezTo>
                  <a:pt x="201703" y="6704166"/>
                  <a:pt x="101327" y="6063831"/>
                  <a:pt x="41101" y="5422584"/>
                </a:cubicBezTo>
                <a:cubicBezTo>
                  <a:pt x="-19124" y="4800491"/>
                  <a:pt x="-19124" y="4179310"/>
                  <a:pt x="81252" y="3637487"/>
                </a:cubicBezTo>
                <a:cubicBezTo>
                  <a:pt x="141477" y="3216069"/>
                  <a:pt x="181628" y="2815632"/>
                  <a:pt x="201703" y="2273809"/>
                </a:cubicBezTo>
                <a:cubicBezTo>
                  <a:pt x="141477" y="2273809"/>
                  <a:pt x="141477" y="2273809"/>
                  <a:pt x="81252" y="2273809"/>
                </a:cubicBezTo>
                <a:cubicBezTo>
                  <a:pt x="201703" y="2273809"/>
                  <a:pt x="81252" y="2012931"/>
                  <a:pt x="141477" y="1872458"/>
                </a:cubicBezTo>
                <a:cubicBezTo>
                  <a:pt x="201703" y="1872458"/>
                  <a:pt x="201703" y="1872458"/>
                  <a:pt x="261928" y="1872458"/>
                </a:cubicBezTo>
                <a:cubicBezTo>
                  <a:pt x="302079" y="1872458"/>
                  <a:pt x="321242" y="1752053"/>
                  <a:pt x="321242" y="1611581"/>
                </a:cubicBezTo>
                <a:cubicBezTo>
                  <a:pt x="382380" y="1611581"/>
                  <a:pt x="382380" y="1611581"/>
                  <a:pt x="422530" y="1611581"/>
                </a:cubicBezTo>
                <a:cubicBezTo>
                  <a:pt x="382380" y="1351615"/>
                  <a:pt x="502831" y="1090738"/>
                  <a:pt x="401542" y="809793"/>
                </a:cubicBezTo>
                <a:cubicBezTo>
                  <a:pt x="462680" y="829860"/>
                  <a:pt x="462680" y="829860"/>
                  <a:pt x="522906" y="829860"/>
                </a:cubicBezTo>
                <a:cubicBezTo>
                  <a:pt x="462680" y="689388"/>
                  <a:pt x="603207" y="428510"/>
                  <a:pt x="502831" y="288950"/>
                </a:cubicBezTo>
                <a:cubicBezTo>
                  <a:pt x="542069" y="288950"/>
                  <a:pt x="542069" y="288950"/>
                  <a:pt x="603207" y="288950"/>
                </a:cubicBezTo>
                <a:cubicBezTo>
                  <a:pt x="542069" y="288950"/>
                  <a:pt x="502831" y="288950"/>
                  <a:pt x="502831" y="148477"/>
                </a:cubicBezTo>
                <a:cubicBezTo>
                  <a:pt x="507850" y="98080"/>
                  <a:pt x="511614" y="52814"/>
                  <a:pt x="514123" y="120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7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2645839" y="711762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"/>
          <p:cNvSpPr>
            <a:spLocks/>
          </p:cNvSpPr>
          <p:nvPr userDrawn="1"/>
        </p:nvSpPr>
        <p:spPr bwMode="auto">
          <a:xfrm>
            <a:off x="18432208" y="12667341"/>
            <a:ext cx="42928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2400" b="1" i="0" spc="150" dirty="0">
                <a:solidFill>
                  <a:schemeClr val="bg1">
                    <a:lumMod val="85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WWW.SLIDEFOREST.COM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47138" y="799387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6" r:id="rId2"/>
    <p:sldLayoutId id="2147483988" r:id="rId3"/>
    <p:sldLayoutId id="2147484002" r:id="rId4"/>
    <p:sldLayoutId id="2147483998" r:id="rId5"/>
    <p:sldLayoutId id="2147483983" r:id="rId6"/>
    <p:sldLayoutId id="2147483985" r:id="rId7"/>
    <p:sldLayoutId id="2147483995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1" y="-22303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A03F152-4089-4D43-A3DF-B042EF422DA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3"/>
          <p:cNvSpPr/>
          <p:nvPr/>
        </p:nvSpPr>
        <p:spPr>
          <a:xfrm>
            <a:off x="1" y="0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6979909" y="8983956"/>
            <a:ext cx="646972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0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SBM Buddy</a:t>
            </a:r>
          </a:p>
        </p:txBody>
      </p:sp>
      <p:sp>
        <p:nvSpPr>
          <p:cNvPr id="7" name="Oval 6"/>
          <p:cNvSpPr/>
          <p:nvPr/>
        </p:nvSpPr>
        <p:spPr>
          <a:xfrm>
            <a:off x="14177077" y="8854485"/>
            <a:ext cx="2408662" cy="2408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57606" y="10355851"/>
            <a:ext cx="4332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Alvin Reinaldo</a:t>
            </a:r>
          </a:p>
          <a:p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Rafiqah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Hasna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Sukma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  <a:p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Restu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Triadi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10457-48A0-4772-9649-C0819DF21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1" r="40023"/>
          <a:stretch/>
        </p:blipFill>
        <p:spPr>
          <a:xfrm>
            <a:off x="14616425" y="9228387"/>
            <a:ext cx="1392117" cy="16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5D8EBEE-33EE-4D7F-94C9-059E63F9D29F}"/>
              </a:ext>
            </a:extLst>
          </p:cNvPr>
          <p:cNvSpPr>
            <a:spLocks/>
          </p:cNvSpPr>
          <p:nvPr/>
        </p:nvSpPr>
        <p:spPr bwMode="auto">
          <a:xfrm>
            <a:off x="14697434" y="5419758"/>
            <a:ext cx="461825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CLASS</a:t>
            </a:r>
          </a:p>
          <a:p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988C5-9433-489D-85CC-5A05543A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37" y="161925"/>
            <a:ext cx="10201275" cy="133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5561420-5CC2-434D-8B75-27854AE37344}"/>
              </a:ext>
            </a:extLst>
          </p:cNvPr>
          <p:cNvSpPr>
            <a:spLocks/>
          </p:cNvSpPr>
          <p:nvPr/>
        </p:nvSpPr>
        <p:spPr bwMode="auto">
          <a:xfrm>
            <a:off x="14697434" y="5419758"/>
            <a:ext cx="487005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SEQUENCE</a:t>
            </a:r>
          </a:p>
          <a:p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DIAGRAM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7637E1-C27D-40E3-9575-A10D01F4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12" y="728662"/>
            <a:ext cx="8113713" cy="114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D34EF2-4A20-4EE5-801B-D8A48FED1D3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5" b="23405"/>
          <a:stretch>
            <a:fillRect/>
          </a:stretch>
        </p:blipFill>
        <p:spPr>
          <a:xfrm>
            <a:off x="0" y="1"/>
            <a:ext cx="24377650" cy="7337502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9A5960-6554-48C3-96A0-DAA8310CB789}"/>
              </a:ext>
            </a:extLst>
          </p:cNvPr>
          <p:cNvSpPr>
            <a:spLocks/>
          </p:cNvSpPr>
          <p:nvPr/>
        </p:nvSpPr>
        <p:spPr bwMode="auto">
          <a:xfrm>
            <a:off x="10778182" y="5797588"/>
            <a:ext cx="282128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MORE</a:t>
            </a:r>
          </a:p>
          <a:p>
            <a:pPr algn="ctr"/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 . .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A4BCD-5113-4588-B9F3-FDC5928B0FA7}"/>
              </a:ext>
            </a:extLst>
          </p:cNvPr>
          <p:cNvSpPr txBox="1"/>
          <p:nvPr/>
        </p:nvSpPr>
        <p:spPr>
          <a:xfrm>
            <a:off x="5537100" y="9182100"/>
            <a:ext cx="13303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latin typeface="Open Sans Light"/>
              </a:rPr>
              <a:t>Dokumentasi</a:t>
            </a:r>
            <a:r>
              <a:rPr lang="en-US" sz="4800" dirty="0">
                <a:latin typeface="Open Sans Light"/>
              </a:rPr>
              <a:t>: github.com/</a:t>
            </a:r>
            <a:r>
              <a:rPr lang="en-US" sz="4800" dirty="0" err="1">
                <a:latin typeface="Open Sans Light"/>
              </a:rPr>
              <a:t>YuukiRen</a:t>
            </a:r>
            <a:r>
              <a:rPr lang="en-US" sz="4800" dirty="0">
                <a:latin typeface="Open Sans Light"/>
              </a:rPr>
              <a:t>/SBM-Buddy</a:t>
            </a:r>
          </a:p>
          <a:p>
            <a:pPr algn="ctr"/>
            <a:endParaRPr lang="en-US" sz="4800" dirty="0">
              <a:latin typeface="Open Sans Light"/>
            </a:endParaRPr>
          </a:p>
          <a:p>
            <a:pPr algn="ctr"/>
            <a:r>
              <a:rPr lang="en-US" sz="4800" dirty="0">
                <a:latin typeface="Open Sans Light"/>
              </a:rPr>
              <a:t>Demo: sbm-buddy.herokuapp.com</a:t>
            </a:r>
          </a:p>
        </p:txBody>
      </p:sp>
    </p:spTree>
    <p:extLst>
      <p:ext uri="{BB962C8B-B14F-4D97-AF65-F5344CB8AC3E}">
        <p14:creationId xmlns:p14="http://schemas.microsoft.com/office/powerpoint/2010/main" val="194783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91E0F4-BC39-4E51-AD6F-EB07DB64AF47}"/>
              </a:ext>
            </a:extLst>
          </p:cNvPr>
          <p:cNvSpPr txBox="1"/>
          <p:nvPr/>
        </p:nvSpPr>
        <p:spPr>
          <a:xfrm>
            <a:off x="15873055" y="7957257"/>
            <a:ext cx="5021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Rafiqah</a:t>
            </a:r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sz="42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Hasna</a:t>
            </a:r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sz="42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Sukma</a:t>
            </a:r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8C0AC-7DCF-4940-9489-02F7CF60C11B}"/>
              </a:ext>
            </a:extLst>
          </p:cNvPr>
          <p:cNvSpPr txBox="1"/>
          <p:nvPr/>
        </p:nvSpPr>
        <p:spPr>
          <a:xfrm>
            <a:off x="15884412" y="8816645"/>
            <a:ext cx="4998505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G64160039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54D24B6A-9B4D-40AB-A981-F1415D6E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414" y="10359613"/>
            <a:ext cx="695325" cy="694944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Freeform 79">
            <a:extLst>
              <a:ext uri="{FF2B5EF4-FFF2-40B4-BE49-F238E27FC236}">
                <a16:creationId xmlns:a16="http://schemas.microsoft.com/office/drawing/2014/main" id="{76FFB814-73F4-4F9B-992C-242BF0F3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7570" y="10354851"/>
            <a:ext cx="693738" cy="694944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Freeform 86">
            <a:extLst>
              <a:ext uri="{FF2B5EF4-FFF2-40B4-BE49-F238E27FC236}">
                <a16:creationId xmlns:a16="http://schemas.microsoft.com/office/drawing/2014/main" id="{88E2C311-5701-4D03-9686-883658FF1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0083" y="10354851"/>
            <a:ext cx="694944" cy="694944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6FD4C-281B-44F3-AD82-95A20700ED7E}"/>
              </a:ext>
            </a:extLst>
          </p:cNvPr>
          <p:cNvSpPr txBox="1"/>
          <p:nvPr/>
        </p:nvSpPr>
        <p:spPr>
          <a:xfrm>
            <a:off x="10804987" y="7957257"/>
            <a:ext cx="2805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Restu</a:t>
            </a:r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 </a:t>
            </a:r>
            <a:r>
              <a:rPr lang="en-US" sz="4200" b="1" dirty="0" err="1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Triadi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E5E00-1771-4CD9-9079-D5E7431F6A1C}"/>
              </a:ext>
            </a:extLst>
          </p:cNvPr>
          <p:cNvSpPr txBox="1"/>
          <p:nvPr/>
        </p:nvSpPr>
        <p:spPr>
          <a:xfrm>
            <a:off x="9708577" y="8816645"/>
            <a:ext cx="4998505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G64160056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506607B5-6722-4AC6-977B-A2DB6F5A6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579" y="10359613"/>
            <a:ext cx="695325" cy="694944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Freeform 79">
            <a:extLst>
              <a:ext uri="{FF2B5EF4-FFF2-40B4-BE49-F238E27FC236}">
                <a16:creationId xmlns:a16="http://schemas.microsoft.com/office/drawing/2014/main" id="{4B65C1AD-1F4C-4855-8123-B3B92E72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1735" y="10354851"/>
            <a:ext cx="693738" cy="694944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Freeform 101">
            <a:extLst>
              <a:ext uri="{FF2B5EF4-FFF2-40B4-BE49-F238E27FC236}">
                <a16:creationId xmlns:a16="http://schemas.microsoft.com/office/drawing/2014/main" id="{72299088-5959-424A-9B73-601303A9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248" y="10354851"/>
            <a:ext cx="694944" cy="694944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B78C0-A53D-4F2A-A16F-37A19509FA10}"/>
              </a:ext>
            </a:extLst>
          </p:cNvPr>
          <p:cNvSpPr txBox="1"/>
          <p:nvPr/>
        </p:nvSpPr>
        <p:spPr>
          <a:xfrm>
            <a:off x="4327788" y="7957257"/>
            <a:ext cx="34084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Alvin Reinaldo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5856C-E477-4BAC-9721-DE75DBF33ED0}"/>
              </a:ext>
            </a:extLst>
          </p:cNvPr>
          <p:cNvSpPr txBox="1"/>
          <p:nvPr/>
        </p:nvSpPr>
        <p:spPr>
          <a:xfrm>
            <a:off x="3532742" y="8816645"/>
            <a:ext cx="4998505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G64160067</a:t>
            </a:r>
          </a:p>
        </p:txBody>
      </p:sp>
      <p:sp>
        <p:nvSpPr>
          <p:cNvPr id="20" name="Freeform 49">
            <a:extLst>
              <a:ext uri="{FF2B5EF4-FFF2-40B4-BE49-F238E27FC236}">
                <a16:creationId xmlns:a16="http://schemas.microsoft.com/office/drawing/2014/main" id="{5935E5C7-E5BF-4BD1-9504-EA4001D8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44" y="10359613"/>
            <a:ext cx="695325" cy="694944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Freeform 79">
            <a:extLst>
              <a:ext uri="{FF2B5EF4-FFF2-40B4-BE49-F238E27FC236}">
                <a16:creationId xmlns:a16="http://schemas.microsoft.com/office/drawing/2014/main" id="{5D7E179C-FEE1-4840-9E0D-C7B59DFB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900" y="10354851"/>
            <a:ext cx="693738" cy="694944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Freeform 86">
            <a:extLst>
              <a:ext uri="{FF2B5EF4-FFF2-40B4-BE49-F238E27FC236}">
                <a16:creationId xmlns:a16="http://schemas.microsoft.com/office/drawing/2014/main" id="{D4DAC39F-11A8-4D36-BF9F-4BCFA121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413" y="10354851"/>
            <a:ext cx="694944" cy="694944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060A59-21E9-4E36-8CB7-3BFB397700D0}"/>
              </a:ext>
            </a:extLst>
          </p:cNvPr>
          <p:cNvSpPr>
            <a:spLocks/>
          </p:cNvSpPr>
          <p:nvPr/>
        </p:nvSpPr>
        <p:spPr bwMode="auto">
          <a:xfrm>
            <a:off x="9458617" y="891811"/>
            <a:ext cx="551914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THE </a:t>
            </a:r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TEAM</a:t>
            </a:r>
          </a:p>
        </p:txBody>
      </p:sp>
      <p:pic>
        <p:nvPicPr>
          <p:cNvPr id="28" name="Picture Placeholder 9">
            <a:extLst>
              <a:ext uri="{FF2B5EF4-FFF2-40B4-BE49-F238E27FC236}">
                <a16:creationId xmlns:a16="http://schemas.microsoft.com/office/drawing/2014/main" id="{5433A9EF-BA4A-4968-A223-CEEFC1D34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4159343" y="3673220"/>
            <a:ext cx="3790152" cy="3790152"/>
          </a:xfrm>
          <a:prstGeom prst="ellipse">
            <a:avLst/>
          </a:prstGeom>
        </p:spPr>
      </p:pic>
      <p:pic>
        <p:nvPicPr>
          <p:cNvPr id="29" name="Picture Placeholder 13">
            <a:extLst>
              <a:ext uri="{FF2B5EF4-FFF2-40B4-BE49-F238E27FC236}">
                <a16:creationId xmlns:a16="http://schemas.microsoft.com/office/drawing/2014/main" id="{E8BA84B5-59DD-4A9E-9921-0105F30B35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r="12501"/>
          <a:stretch>
            <a:fillRect/>
          </a:stretch>
        </p:blipFill>
        <p:spPr>
          <a:xfrm>
            <a:off x="10335178" y="3673220"/>
            <a:ext cx="3790152" cy="3790152"/>
          </a:xfrm>
          <a:prstGeom prst="ellipse">
            <a:avLst/>
          </a:prstGeom>
        </p:spPr>
      </p:pic>
      <p:pic>
        <p:nvPicPr>
          <p:cNvPr id="30" name="Picture Placeholder 15">
            <a:extLst>
              <a:ext uri="{FF2B5EF4-FFF2-40B4-BE49-F238E27FC236}">
                <a16:creationId xmlns:a16="http://schemas.microsoft.com/office/drawing/2014/main" id="{EF0A144D-AB92-48F2-91F1-56D770663B4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" b="3097"/>
          <a:stretch>
            <a:fillRect/>
          </a:stretch>
        </p:blipFill>
        <p:spPr>
          <a:xfrm>
            <a:off x="16511013" y="3673220"/>
            <a:ext cx="3790152" cy="37901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898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/>
        </p:nvSpPr>
        <p:spPr bwMode="auto">
          <a:xfrm>
            <a:off x="12767838" y="1101361"/>
            <a:ext cx="801931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LATAR </a:t>
            </a:r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BELAKANG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767838" y="4318202"/>
            <a:ext cx="103366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200" dirty="0">
                <a:latin typeface="Open Sans Light" panose="020B0306030504020204"/>
              </a:rPr>
              <a:t>Banyak </a:t>
            </a:r>
            <a:r>
              <a:rPr lang="en-ID" sz="3200" dirty="0" err="1">
                <a:latin typeface="Open Sans Light" panose="020B0306030504020204"/>
              </a:rPr>
              <a:t>siswa</a:t>
            </a:r>
            <a:r>
              <a:rPr lang="en-ID" sz="3200" dirty="0">
                <a:latin typeface="Open Sans Light" panose="020B0306030504020204"/>
              </a:rPr>
              <a:t> SMA </a:t>
            </a:r>
            <a:r>
              <a:rPr lang="en-ID" sz="3200" dirty="0" err="1">
                <a:latin typeface="Open Sans Light" panose="020B0306030504020204"/>
              </a:rPr>
              <a:t>kelas</a:t>
            </a:r>
            <a:r>
              <a:rPr lang="en-ID" sz="3200" dirty="0">
                <a:latin typeface="Open Sans Light" panose="020B0306030504020204"/>
              </a:rPr>
              <a:t> 12 yang </a:t>
            </a:r>
            <a:r>
              <a:rPr lang="en-ID" sz="3200" dirty="0" err="1">
                <a:latin typeface="Open Sans Light" panose="020B0306030504020204"/>
              </a:rPr>
              <a:t>kurang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persiapan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dalam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menghadapi</a:t>
            </a:r>
            <a:r>
              <a:rPr lang="en-ID" sz="3200" dirty="0">
                <a:latin typeface="Open Sans Light" panose="020B0306030504020204"/>
              </a:rPr>
              <a:t> SBM </a:t>
            </a:r>
            <a:r>
              <a:rPr lang="en-ID" sz="3200" dirty="0" err="1">
                <a:latin typeface="Open Sans Light" panose="020B0306030504020204"/>
              </a:rPr>
              <a:t>karena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kurang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latihan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soal</a:t>
            </a:r>
            <a:endParaRPr lang="en-ID" sz="3200" dirty="0">
              <a:latin typeface="Open Sans Light" panose="020B0306030504020204"/>
            </a:endParaRPr>
          </a:p>
          <a:p>
            <a:endParaRPr lang="en-ID" sz="3200" dirty="0">
              <a:latin typeface="Open Sans Light" panose="020B0306030504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200" dirty="0">
                <a:latin typeface="Open Sans Light" panose="020B0306030504020204"/>
              </a:rPr>
              <a:t>Banyak </a:t>
            </a:r>
            <a:r>
              <a:rPr lang="en-ID" sz="3200" dirty="0" err="1">
                <a:latin typeface="Open Sans Light" panose="020B0306030504020204"/>
              </a:rPr>
              <a:t>siswa</a:t>
            </a:r>
            <a:r>
              <a:rPr lang="en-ID" sz="3200" dirty="0">
                <a:latin typeface="Open Sans Light" panose="020B0306030504020204"/>
              </a:rPr>
              <a:t> SMA juga </a:t>
            </a:r>
            <a:r>
              <a:rPr lang="en-ID" sz="3200" dirty="0" err="1">
                <a:latin typeface="Open Sans Light" panose="020B0306030504020204"/>
              </a:rPr>
              <a:t>masih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bingung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dalam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menentukan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pilihan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jurusan</a:t>
            </a:r>
            <a:r>
              <a:rPr lang="en-ID" sz="3200" dirty="0">
                <a:latin typeface="Open Sans Light" panose="020B0306030504020204"/>
              </a:rPr>
              <a:t> dan </a:t>
            </a:r>
            <a:r>
              <a:rPr lang="en-ID" sz="3200" dirty="0" err="1">
                <a:latin typeface="Open Sans Light" panose="020B0306030504020204"/>
              </a:rPr>
              <a:t>universitas</a:t>
            </a:r>
            <a:endParaRPr lang="en-ID" sz="3200" dirty="0">
              <a:latin typeface="Open Sans Light" panose="020B0306030504020204"/>
            </a:endParaRPr>
          </a:p>
          <a:p>
            <a:endParaRPr lang="en-ID" sz="3200" dirty="0">
              <a:latin typeface="Open Sans Light" panose="020B0306030504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200" dirty="0">
                <a:latin typeface="Open Sans Light" panose="020B0306030504020204"/>
              </a:rPr>
              <a:t>E-learning </a:t>
            </a:r>
            <a:r>
              <a:rPr lang="en-ID" sz="3200" dirty="0" err="1">
                <a:latin typeface="Open Sans Light" panose="020B0306030504020204"/>
              </a:rPr>
              <a:t>memberikan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kesempatan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bagi</a:t>
            </a:r>
            <a:r>
              <a:rPr lang="en-ID" sz="3200" dirty="0">
                <a:latin typeface="Open Sans Light" panose="020B0306030504020204"/>
              </a:rPr>
              <a:t> orang-orang </a:t>
            </a:r>
            <a:r>
              <a:rPr lang="en-ID" sz="3200" dirty="0" err="1">
                <a:latin typeface="Open Sans Light" panose="020B0306030504020204"/>
              </a:rPr>
              <a:t>untuk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mempelajari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berbagai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pengetahuan</a:t>
            </a:r>
            <a:r>
              <a:rPr lang="en-ID" sz="3200" dirty="0">
                <a:latin typeface="Open Sans Light" panose="020B0306030504020204"/>
              </a:rPr>
              <a:t> dan </a:t>
            </a:r>
            <a:r>
              <a:rPr lang="en-ID" sz="3200" dirty="0" err="1">
                <a:latin typeface="Open Sans Light" panose="020B0306030504020204"/>
              </a:rPr>
              <a:t>keterampilan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dengan</a:t>
            </a:r>
            <a:r>
              <a:rPr lang="en-ID" sz="3200" dirty="0">
                <a:latin typeface="Open Sans Light" panose="020B0306030504020204"/>
              </a:rPr>
              <a:t> </a:t>
            </a:r>
            <a:r>
              <a:rPr lang="en-ID" sz="3200" dirty="0" err="1">
                <a:latin typeface="Open Sans Light" panose="020B0306030504020204"/>
              </a:rPr>
              <a:t>cara</a:t>
            </a:r>
            <a:r>
              <a:rPr lang="en-ID" sz="3200" dirty="0">
                <a:latin typeface="Open Sans Light" panose="020B0306030504020204"/>
              </a:rPr>
              <a:t> yang </a:t>
            </a:r>
            <a:r>
              <a:rPr lang="en-ID" sz="3200" dirty="0" err="1">
                <a:latin typeface="Open Sans Light" panose="020B0306030504020204"/>
              </a:rPr>
              <a:t>mudah</a:t>
            </a:r>
            <a:endParaRPr lang="en-US" sz="2400" dirty="0"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C6B9936-E68F-41EA-8086-D2080EEC7E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5" r="29775"/>
          <a:stretch>
            <a:fillRect/>
          </a:stretch>
        </p:blipFill>
        <p:spPr>
          <a:xfrm>
            <a:off x="1597160" y="1"/>
            <a:ext cx="8359365" cy="13716000"/>
          </a:xfrm>
        </p:spPr>
      </p:pic>
    </p:spTree>
    <p:extLst>
      <p:ext uri="{BB962C8B-B14F-4D97-AF65-F5344CB8AC3E}">
        <p14:creationId xmlns:p14="http://schemas.microsoft.com/office/powerpoint/2010/main" val="42659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33C8A0-F519-E742-9734-21D7C8FB03A9}"/>
              </a:ext>
            </a:extLst>
          </p:cNvPr>
          <p:cNvSpPr>
            <a:spLocks/>
          </p:cNvSpPr>
          <p:nvPr/>
        </p:nvSpPr>
        <p:spPr bwMode="auto">
          <a:xfrm>
            <a:off x="8122904" y="891811"/>
            <a:ext cx="819057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MANFAAT </a:t>
            </a:r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SISTEM</a:t>
            </a:r>
          </a:p>
        </p:txBody>
      </p:sp>
      <p:sp>
        <p:nvSpPr>
          <p:cNvPr id="27" name="Freeform 86">
            <a:extLst>
              <a:ext uri="{FF2B5EF4-FFF2-40B4-BE49-F238E27FC236}">
                <a16:creationId xmlns:a16="http://schemas.microsoft.com/office/drawing/2014/main" id="{E49B070E-3F80-47E8-8656-E241013A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798" y="3517106"/>
            <a:ext cx="4370401" cy="43706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Roboto Bold" charset="0"/>
              </a:rPr>
              <a:t>C</a:t>
            </a:r>
          </a:p>
        </p:txBody>
      </p:sp>
      <p:sp>
        <p:nvSpPr>
          <p:cNvPr id="28" name="Freeform 86">
            <a:extLst>
              <a:ext uri="{FF2B5EF4-FFF2-40B4-BE49-F238E27FC236}">
                <a16:creationId xmlns:a16="http://schemas.microsoft.com/office/drawing/2014/main" id="{B1267DC1-370B-49E1-9C65-2ABE8FC0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7256" y="3517106"/>
            <a:ext cx="4370401" cy="437068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Roboto Bold" charset="0"/>
              </a:rPr>
              <a:t>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C64A4-5446-4FDA-8251-79ECC7584765}"/>
              </a:ext>
            </a:extLst>
          </p:cNvPr>
          <p:cNvSpPr txBox="1"/>
          <p:nvPr/>
        </p:nvSpPr>
        <p:spPr>
          <a:xfrm>
            <a:off x="4879580" y="9309186"/>
            <a:ext cx="49985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>
                <a:latin typeface="Open Sans Light" panose="020B0306030504020204"/>
              </a:rPr>
              <a:t>Siswa SMA kelas 12 tidak harus </a:t>
            </a:r>
            <a:r>
              <a:rPr lang="en-ID" sz="2800" dirty="0" err="1">
                <a:latin typeface="Open Sans Light" panose="020B0306030504020204"/>
              </a:rPr>
              <a:t>mengeluarkan</a:t>
            </a:r>
            <a:r>
              <a:rPr lang="en-ID" sz="2800" dirty="0">
                <a:latin typeface="Open Sans Light" panose="020B0306030504020204"/>
              </a:rPr>
              <a:t> </a:t>
            </a:r>
            <a:r>
              <a:rPr lang="en-ID" sz="2800" dirty="0" err="1">
                <a:latin typeface="Open Sans Light" panose="020B0306030504020204"/>
              </a:rPr>
              <a:t>uang</a:t>
            </a:r>
            <a:r>
              <a:rPr lang="en-ID" sz="2800" dirty="0">
                <a:latin typeface="Open Sans Light" panose="020B0306030504020204"/>
              </a:rPr>
              <a:t> </a:t>
            </a:r>
            <a:r>
              <a:rPr lang="en-ID" sz="2800" dirty="0" err="1">
                <a:latin typeface="Open Sans Light" panose="020B0306030504020204"/>
              </a:rPr>
              <a:t>banyak</a:t>
            </a:r>
            <a:r>
              <a:rPr lang="en-ID" sz="2800" dirty="0">
                <a:latin typeface="Open Sans Light" panose="020B0306030504020204"/>
              </a:rPr>
              <a:t> </a:t>
            </a:r>
            <a:r>
              <a:rPr lang="en-ID" sz="2800" dirty="0" err="1">
                <a:latin typeface="Open Sans Light" panose="020B0306030504020204"/>
              </a:rPr>
              <a:t>untuk</a:t>
            </a:r>
            <a:r>
              <a:rPr lang="en-ID" sz="2800" dirty="0">
                <a:latin typeface="Open Sans Light" panose="020B0306030504020204"/>
              </a:rPr>
              <a:t> </a:t>
            </a:r>
            <a:r>
              <a:rPr lang="en-ID" sz="2800" dirty="0" err="1">
                <a:latin typeface="Open Sans Light" panose="020B0306030504020204"/>
              </a:rPr>
              <a:t>membeli</a:t>
            </a:r>
            <a:r>
              <a:rPr lang="en-ID" sz="2800" dirty="0">
                <a:latin typeface="Open Sans Light" panose="020B0306030504020204"/>
              </a:rPr>
              <a:t> </a:t>
            </a:r>
            <a:r>
              <a:rPr lang="en-ID" sz="2800" dirty="0" err="1">
                <a:latin typeface="Open Sans Light" panose="020B0306030504020204"/>
              </a:rPr>
              <a:t>buku-buku</a:t>
            </a:r>
            <a:r>
              <a:rPr lang="en-ID" sz="2800" dirty="0">
                <a:latin typeface="Open Sans Light" panose="020B0306030504020204"/>
              </a:rPr>
              <a:t> </a:t>
            </a:r>
            <a:r>
              <a:rPr lang="en-ID" sz="2800" dirty="0" err="1">
                <a:latin typeface="Open Sans Light" panose="020B0306030504020204"/>
              </a:rPr>
              <a:t>latihan</a:t>
            </a:r>
            <a:r>
              <a:rPr lang="en-ID" sz="2800" dirty="0">
                <a:latin typeface="Open Sans Light" panose="020B0306030504020204"/>
              </a:rPr>
              <a:t> SBM</a:t>
            </a:r>
          </a:p>
          <a:p>
            <a:pPr algn="ctr"/>
            <a:endParaRPr lang="en-US" sz="2000" dirty="0"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E98E77-7DE1-4507-A064-6FAE6E45BABD}"/>
              </a:ext>
            </a:extLst>
          </p:cNvPr>
          <p:cNvSpPr txBox="1"/>
          <p:nvPr/>
        </p:nvSpPr>
        <p:spPr>
          <a:xfrm>
            <a:off x="15223731" y="9309186"/>
            <a:ext cx="4998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Membantu</a:t>
            </a: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memotivasi</a:t>
            </a: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siswa</a:t>
            </a: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dengan</a:t>
            </a: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fitur</a:t>
            </a: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progress </a:t>
            </a:r>
            <a:r>
              <a:rPr lang="en-US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pengerjaan</a:t>
            </a: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soal-soal</a:t>
            </a:r>
            <a:endParaRPr lang="en-US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91750D-8113-4906-906D-1F58B58312DD}"/>
              </a:ext>
            </a:extLst>
          </p:cNvPr>
          <p:cNvSpPr txBox="1"/>
          <p:nvPr/>
        </p:nvSpPr>
        <p:spPr>
          <a:xfrm>
            <a:off x="6538800" y="8447621"/>
            <a:ext cx="16800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CHEAP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5AF384-EBD7-412F-8553-1750AF518AAF}"/>
              </a:ext>
            </a:extLst>
          </p:cNvPr>
          <p:cNvSpPr txBox="1"/>
          <p:nvPr/>
        </p:nvSpPr>
        <p:spPr>
          <a:xfrm>
            <a:off x="15604879" y="8449798"/>
            <a:ext cx="4236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SELF MOTIVATION</a:t>
            </a:r>
          </a:p>
        </p:txBody>
      </p:sp>
    </p:spTree>
    <p:extLst>
      <p:ext uri="{BB962C8B-B14F-4D97-AF65-F5344CB8AC3E}">
        <p14:creationId xmlns:p14="http://schemas.microsoft.com/office/powerpoint/2010/main" val="8696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51C8FB9-FF30-4706-B066-8FCF81B75A9F}"/>
              </a:ext>
            </a:extLst>
          </p:cNvPr>
          <p:cNvSpPr/>
          <p:nvPr/>
        </p:nvSpPr>
        <p:spPr>
          <a:xfrm>
            <a:off x="8134066" y="9335871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F6DB71-17E7-4181-9206-1D0B8FDD15D0}"/>
              </a:ext>
            </a:extLst>
          </p:cNvPr>
          <p:cNvSpPr txBox="1"/>
          <p:nvPr/>
        </p:nvSpPr>
        <p:spPr>
          <a:xfrm>
            <a:off x="9834302" y="9326011"/>
            <a:ext cx="5980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BAHASA PEMROGRAMAN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E62190-B6C9-4097-AC0E-885BEF824629}"/>
              </a:ext>
            </a:extLst>
          </p:cNvPr>
          <p:cNvSpPr txBox="1"/>
          <p:nvPr/>
        </p:nvSpPr>
        <p:spPr>
          <a:xfrm>
            <a:off x="9812532" y="10185399"/>
            <a:ext cx="8181818" cy="62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ID" sz="2800" dirty="0">
                <a:latin typeface="Open Sans Light" panose="020B0306030504020204"/>
              </a:rPr>
              <a:t>php 7.2, JavaScript, HTML</a:t>
            </a:r>
            <a:endParaRPr lang="en-US" sz="2000" dirty="0"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91BFF2-C27A-41B6-A9AC-42B762933D10}"/>
              </a:ext>
            </a:extLst>
          </p:cNvPr>
          <p:cNvSpPr/>
          <p:nvPr/>
        </p:nvSpPr>
        <p:spPr>
          <a:xfrm>
            <a:off x="8134066" y="6300374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10EE5-D4AE-4F01-B32F-DC404CDDF5F6}"/>
              </a:ext>
            </a:extLst>
          </p:cNvPr>
          <p:cNvSpPr txBox="1"/>
          <p:nvPr/>
        </p:nvSpPr>
        <p:spPr>
          <a:xfrm>
            <a:off x="9834302" y="6290514"/>
            <a:ext cx="2792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FRONT 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C7E78-34EF-4DDE-936D-CDCEA587643A}"/>
              </a:ext>
            </a:extLst>
          </p:cNvPr>
          <p:cNvSpPr txBox="1"/>
          <p:nvPr/>
        </p:nvSpPr>
        <p:spPr>
          <a:xfrm>
            <a:off x="9812532" y="7149902"/>
            <a:ext cx="8181818" cy="60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nl-NL" sz="2800" dirty="0">
                <a:latin typeface="Open Sans Light" panose="020B0306030504020204"/>
              </a:rPr>
              <a:t>Vue.js v2.9.6 dan Bulma v0.7.4</a:t>
            </a:r>
            <a:endParaRPr lang="en-US" sz="2000" dirty="0"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27D0B0-C566-48BD-90BD-A9879D82C216}"/>
              </a:ext>
            </a:extLst>
          </p:cNvPr>
          <p:cNvSpPr/>
          <p:nvPr/>
        </p:nvSpPr>
        <p:spPr>
          <a:xfrm>
            <a:off x="8134066" y="3363948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0E4FDC-D9B3-41B5-BFA0-EC8982CE8AF4}"/>
              </a:ext>
            </a:extLst>
          </p:cNvPr>
          <p:cNvSpPr txBox="1"/>
          <p:nvPr/>
        </p:nvSpPr>
        <p:spPr>
          <a:xfrm>
            <a:off x="9834302" y="3354088"/>
            <a:ext cx="2460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BACK 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0EB8BB-C2DB-4629-AE88-5BC4656F92A8}"/>
              </a:ext>
            </a:extLst>
          </p:cNvPr>
          <p:cNvSpPr txBox="1"/>
          <p:nvPr/>
        </p:nvSpPr>
        <p:spPr>
          <a:xfrm>
            <a:off x="9812532" y="4213476"/>
            <a:ext cx="8181818" cy="60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ID" sz="2800" dirty="0">
                <a:latin typeface="Open Sans Light" panose="020B0306030504020204"/>
              </a:rPr>
              <a:t>Laravel 5.6</a:t>
            </a:r>
            <a:endParaRPr lang="en-US" sz="2000" dirty="0"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Shape 2588">
            <a:extLst>
              <a:ext uri="{FF2B5EF4-FFF2-40B4-BE49-F238E27FC236}">
                <a16:creationId xmlns:a16="http://schemas.microsoft.com/office/drawing/2014/main" id="{5D5A3365-B9F3-4F27-9B20-B57F87C628D6}"/>
              </a:ext>
            </a:extLst>
          </p:cNvPr>
          <p:cNvSpPr/>
          <p:nvPr/>
        </p:nvSpPr>
        <p:spPr>
          <a:xfrm>
            <a:off x="8472170" y="3680600"/>
            <a:ext cx="509540" cy="463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" name="Shape 2617">
            <a:extLst>
              <a:ext uri="{FF2B5EF4-FFF2-40B4-BE49-F238E27FC236}">
                <a16:creationId xmlns:a16="http://schemas.microsoft.com/office/drawing/2014/main" id="{FD321407-0BB7-464E-83FE-0082F605217F}"/>
              </a:ext>
            </a:extLst>
          </p:cNvPr>
          <p:cNvSpPr/>
          <p:nvPr/>
        </p:nvSpPr>
        <p:spPr>
          <a:xfrm>
            <a:off x="8449868" y="9645966"/>
            <a:ext cx="509540" cy="416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" name="Shape 2621">
            <a:extLst>
              <a:ext uri="{FF2B5EF4-FFF2-40B4-BE49-F238E27FC236}">
                <a16:creationId xmlns:a16="http://schemas.microsoft.com/office/drawing/2014/main" id="{076E039A-7BED-4B41-8DA6-04A8D9358F0D}"/>
              </a:ext>
            </a:extLst>
          </p:cNvPr>
          <p:cNvSpPr/>
          <p:nvPr/>
        </p:nvSpPr>
        <p:spPr>
          <a:xfrm>
            <a:off x="8449868" y="6727292"/>
            <a:ext cx="509540" cy="324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C1F446-8022-45FA-8308-FC1EE1FCDFDE}"/>
              </a:ext>
            </a:extLst>
          </p:cNvPr>
          <p:cNvSpPr>
            <a:spLocks/>
          </p:cNvSpPr>
          <p:nvPr/>
        </p:nvSpPr>
        <p:spPr bwMode="auto">
          <a:xfrm>
            <a:off x="5394588" y="891811"/>
            <a:ext cx="1364719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TEKNOLOGI </a:t>
            </a:r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PENGEMBANGAN</a:t>
            </a:r>
          </a:p>
        </p:txBody>
      </p:sp>
    </p:spTree>
    <p:extLst>
      <p:ext uri="{BB962C8B-B14F-4D97-AF65-F5344CB8AC3E}">
        <p14:creationId xmlns:p14="http://schemas.microsoft.com/office/powerpoint/2010/main" val="39444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049979B-A528-4EB2-90A6-003C9B83E9AF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7" r="14677"/>
          <a:stretch>
            <a:fillRect/>
          </a:stretch>
        </p:blipFill>
        <p:spPr>
          <a:xfrm>
            <a:off x="-9015" y="0"/>
            <a:ext cx="15018554" cy="13716000"/>
          </a:xfrm>
        </p:spPr>
      </p:pic>
      <p:sp>
        <p:nvSpPr>
          <p:cNvPr id="17" name="Rectangle 16"/>
          <p:cNvSpPr/>
          <p:nvPr/>
        </p:nvSpPr>
        <p:spPr>
          <a:xfrm>
            <a:off x="7471315" y="0"/>
            <a:ext cx="7538223" cy="137160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290083" y="9560371"/>
            <a:ext cx="5155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Open Sans Light"/>
              </a:rPr>
              <a:t>ASUS </a:t>
            </a:r>
            <a:r>
              <a:rPr lang="en-ID" b="1" dirty="0" err="1">
                <a:latin typeface="Open Sans Light"/>
              </a:rPr>
              <a:t>VivoBook</a:t>
            </a:r>
            <a:r>
              <a:rPr lang="en-ID" b="1" dirty="0">
                <a:latin typeface="Open Sans Light"/>
              </a:rPr>
              <a:t> A442U</a:t>
            </a:r>
            <a:endParaRPr lang="en-US" sz="4200" b="1" dirty="0">
              <a:solidFill>
                <a:schemeClr val="tx2"/>
              </a:solidFill>
              <a:latin typeface="Open Sans Light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68314" y="10419759"/>
            <a:ext cx="6948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Open Sans Light"/>
              </a:rPr>
              <a:t>Processor : Intel(R) Core(TM) i5-8250U 1.60 GHz</a:t>
            </a:r>
            <a:endParaRPr lang="pt-BR" sz="2000" dirty="0">
              <a:latin typeface="Open Sans Light"/>
            </a:endParaRPr>
          </a:p>
          <a:p>
            <a:r>
              <a:rPr lang="pt-BR" sz="2800" dirty="0">
                <a:latin typeface="Open Sans Light"/>
              </a:rPr>
              <a:t>RAM : 4GB</a:t>
            </a:r>
            <a:endParaRPr lang="pt-BR" sz="2000" dirty="0">
              <a:latin typeface="Open Sans Light"/>
            </a:endParaRPr>
          </a:p>
          <a:p>
            <a:r>
              <a:rPr lang="pt-BR" sz="2800" dirty="0">
                <a:latin typeface="Open Sans Light"/>
              </a:rPr>
              <a:t>VGA : NVIDIA GeForce 930MX</a:t>
            </a:r>
            <a:endParaRPr lang="pt-BR" sz="2000" dirty="0">
              <a:latin typeface="Open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290083" y="2163335"/>
            <a:ext cx="505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ID" b="1" dirty="0">
                <a:latin typeface="Open Sans Light"/>
              </a:rPr>
              <a:t>ACER Swift SF314-54G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268314" y="3022723"/>
            <a:ext cx="6948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Open Sans Light"/>
              </a:rPr>
              <a:t>Processor : Intel Core(TM) i7-8550U 1.80 GHz</a:t>
            </a:r>
            <a:endParaRPr lang="pt-BR" sz="2000" dirty="0">
              <a:latin typeface="Open Sans Light"/>
            </a:endParaRPr>
          </a:p>
          <a:p>
            <a:r>
              <a:rPr lang="pt-BR" sz="2800" dirty="0">
                <a:latin typeface="Open Sans Light"/>
              </a:rPr>
              <a:t>RAM : 8GB</a:t>
            </a:r>
            <a:endParaRPr lang="pt-BR" sz="2000" dirty="0">
              <a:latin typeface="Open Sans Light"/>
            </a:endParaRPr>
          </a:p>
          <a:p>
            <a:r>
              <a:rPr lang="pt-BR" sz="2800" dirty="0">
                <a:latin typeface="Open Sans Light"/>
              </a:rPr>
              <a:t>VGA : NVIDIA GeForce MX150</a:t>
            </a:r>
            <a:endParaRPr lang="pt-BR" sz="2000" dirty="0">
              <a:latin typeface="Open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90083" y="5861853"/>
            <a:ext cx="5673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latin typeface="Open Sans Light"/>
              </a:rPr>
              <a:t>Lenovo V330 14IKB-81B0</a:t>
            </a:r>
            <a:endParaRPr lang="en-US" sz="4200" b="1" dirty="0">
              <a:solidFill>
                <a:schemeClr val="tx2"/>
              </a:solidFill>
              <a:latin typeface="Open Sans Light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68314" y="6721241"/>
            <a:ext cx="6948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latin typeface="Open Sans Light"/>
              </a:rPr>
              <a:t>Processor :  Intel Core(TM) i5-8120U 1.60GHz</a:t>
            </a:r>
            <a:endParaRPr lang="en-ID" sz="2000" dirty="0">
              <a:latin typeface="Open Sans Light"/>
            </a:endParaRPr>
          </a:p>
          <a:p>
            <a:r>
              <a:rPr lang="en-ID" sz="2800" dirty="0">
                <a:latin typeface="Open Sans Light"/>
              </a:rPr>
              <a:t>RAM : 4GB</a:t>
            </a:r>
            <a:endParaRPr lang="en-ID" sz="2000" dirty="0">
              <a:latin typeface="Open Sans Light"/>
            </a:endParaRPr>
          </a:p>
          <a:p>
            <a:r>
              <a:rPr lang="en-ID" sz="2800" dirty="0">
                <a:latin typeface="Open Sans Light"/>
              </a:rPr>
              <a:t>VGA : Intel HD Graphic 560</a:t>
            </a:r>
            <a:endParaRPr lang="en-ID" sz="2000" dirty="0">
              <a:latin typeface="Open Sans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6218" y="3633146"/>
            <a:ext cx="5444119" cy="5439951"/>
          </a:xfrm>
          <a:prstGeom prst="rect">
            <a:avLst/>
          </a:prstGeom>
          <a:noFill/>
        </p:spPr>
        <p:txBody>
          <a:bodyPr wrap="none" tIns="274320" rtlCol="0">
            <a:spAutoFit/>
          </a:bodyPr>
          <a:lstStyle/>
          <a:p>
            <a:pPr>
              <a:lnSpc>
                <a:spcPts val="13280"/>
              </a:lnSpc>
            </a:pPr>
            <a:r>
              <a:rPr lang="en-US" sz="12000" b="1" spc="300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PERAN</a:t>
            </a:r>
          </a:p>
          <a:p>
            <a:pPr>
              <a:lnSpc>
                <a:spcPts val="13280"/>
              </a:lnSpc>
            </a:pPr>
            <a:r>
              <a:rPr lang="en-US" sz="12000" b="1" spc="300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GKAT</a:t>
            </a:r>
          </a:p>
          <a:p>
            <a:pPr>
              <a:lnSpc>
                <a:spcPts val="13280"/>
              </a:lnSpc>
            </a:pPr>
            <a:r>
              <a:rPr lang="en-US" sz="12000" b="1" spc="300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KERAS</a:t>
            </a:r>
          </a:p>
        </p:txBody>
      </p:sp>
    </p:spTree>
    <p:extLst>
      <p:ext uri="{BB962C8B-B14F-4D97-AF65-F5344CB8AC3E}">
        <p14:creationId xmlns:p14="http://schemas.microsoft.com/office/powerpoint/2010/main" val="158617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451185-DFA3-49DF-B8E1-85438F35B49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31" name="Picture Placeholder 4">
            <a:extLst>
              <a:ext uri="{FF2B5EF4-FFF2-40B4-BE49-F238E27FC236}">
                <a16:creationId xmlns:a16="http://schemas.microsoft.com/office/drawing/2014/main" id="{23111044-3069-448D-A881-D2B31DCD2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7" r="14677"/>
          <a:stretch>
            <a:fillRect/>
          </a:stretch>
        </p:blipFill>
        <p:spPr>
          <a:xfrm>
            <a:off x="-9015" y="0"/>
            <a:ext cx="15018554" cy="13716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F99AD41-0DB4-4F69-B3E6-A6CF1A723E97}"/>
              </a:ext>
            </a:extLst>
          </p:cNvPr>
          <p:cNvSpPr/>
          <p:nvPr/>
        </p:nvSpPr>
        <p:spPr>
          <a:xfrm>
            <a:off x="7471315" y="0"/>
            <a:ext cx="7538223" cy="137160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ADD127-46B6-4D12-9428-83F2F161D32E}"/>
              </a:ext>
            </a:extLst>
          </p:cNvPr>
          <p:cNvSpPr txBox="1"/>
          <p:nvPr/>
        </p:nvSpPr>
        <p:spPr>
          <a:xfrm>
            <a:off x="16268314" y="5703838"/>
            <a:ext cx="6948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ID" dirty="0">
                <a:latin typeface="Open Sans Light" panose="020B0306030504020204"/>
              </a:rPr>
              <a:t>Visual Studio Code </a:t>
            </a:r>
            <a:r>
              <a:rPr lang="en-ID" dirty="0" err="1">
                <a:latin typeface="Open Sans Light" panose="020B0306030504020204"/>
              </a:rPr>
              <a:t>versi</a:t>
            </a:r>
            <a:r>
              <a:rPr lang="en-ID" dirty="0">
                <a:latin typeface="Open Sans Light" panose="020B0306030504020204"/>
              </a:rPr>
              <a:t> 1.33.1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ID" dirty="0">
                <a:latin typeface="Open Sans Light" panose="020B0306030504020204"/>
              </a:rPr>
              <a:t>XAMPP v3.2.2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ID" dirty="0">
                <a:latin typeface="Open Sans Light" panose="020B0306030504020204"/>
              </a:rPr>
              <a:t>Google Chrome v74.0.3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ID" dirty="0">
                <a:latin typeface="Open Sans Light" panose="020B0306030504020204"/>
              </a:rPr>
              <a:t>phpMyAdmin 4.8.3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5A6F0B-A31B-429A-BF5A-11794DDCBB66}"/>
              </a:ext>
            </a:extLst>
          </p:cNvPr>
          <p:cNvSpPr txBox="1"/>
          <p:nvPr/>
        </p:nvSpPr>
        <p:spPr>
          <a:xfrm>
            <a:off x="8866218" y="3633146"/>
            <a:ext cx="5541582" cy="5439951"/>
          </a:xfrm>
          <a:prstGeom prst="rect">
            <a:avLst/>
          </a:prstGeom>
          <a:noFill/>
        </p:spPr>
        <p:txBody>
          <a:bodyPr wrap="none" tIns="274320" rtlCol="0">
            <a:spAutoFit/>
          </a:bodyPr>
          <a:lstStyle/>
          <a:p>
            <a:pPr>
              <a:lnSpc>
                <a:spcPts val="13280"/>
              </a:lnSpc>
            </a:pPr>
            <a:r>
              <a:rPr lang="en-US" sz="12000" b="1" spc="300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PERAN</a:t>
            </a:r>
          </a:p>
          <a:p>
            <a:pPr>
              <a:lnSpc>
                <a:spcPts val="13280"/>
              </a:lnSpc>
            </a:pPr>
            <a:r>
              <a:rPr lang="en-US" sz="12000" b="1" spc="300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GKAT</a:t>
            </a:r>
          </a:p>
          <a:p>
            <a:pPr>
              <a:lnSpc>
                <a:spcPts val="13280"/>
              </a:lnSpc>
            </a:pPr>
            <a:r>
              <a:rPr lang="en-US" sz="12000" b="1" spc="300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LUNAK</a:t>
            </a:r>
          </a:p>
        </p:txBody>
      </p:sp>
    </p:spTree>
    <p:extLst>
      <p:ext uri="{BB962C8B-B14F-4D97-AF65-F5344CB8AC3E}">
        <p14:creationId xmlns:p14="http://schemas.microsoft.com/office/powerpoint/2010/main" val="9448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2435BC0-34B9-48BE-B855-1C7CACA1D39C}"/>
              </a:ext>
            </a:extLst>
          </p:cNvPr>
          <p:cNvSpPr>
            <a:spLocks/>
          </p:cNvSpPr>
          <p:nvPr/>
        </p:nvSpPr>
        <p:spPr bwMode="auto">
          <a:xfrm>
            <a:off x="5290810" y="5419758"/>
            <a:ext cx="461825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USE CASE</a:t>
            </a:r>
          </a:p>
          <a:p>
            <a:pPr algn="r"/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DIAGRAM</a:t>
            </a:r>
          </a:p>
        </p:txBody>
      </p:sp>
      <p:pic>
        <p:nvPicPr>
          <p:cNvPr id="1026" name="Picture 2" descr="https://github.com/YuukiRen/SBM-Buddy/raw/master/documentations/use%20case%20diagram.png">
            <a:extLst>
              <a:ext uri="{FF2B5EF4-FFF2-40B4-BE49-F238E27FC236}">
                <a16:creationId xmlns:a16="http://schemas.microsoft.com/office/drawing/2014/main" id="{EA4F1680-575A-4E33-98AD-A5C0F82A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038" y="0"/>
            <a:ext cx="6746875" cy="131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53AD2D-50C2-44A4-AB41-A1E133E388CF}"/>
              </a:ext>
            </a:extLst>
          </p:cNvPr>
          <p:cNvSpPr>
            <a:spLocks/>
          </p:cNvSpPr>
          <p:nvPr/>
        </p:nvSpPr>
        <p:spPr bwMode="auto">
          <a:xfrm>
            <a:off x="5290810" y="5419758"/>
            <a:ext cx="461825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ACTIVITY</a:t>
            </a:r>
          </a:p>
          <a:p>
            <a:pPr algn="r"/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DIAGRAM</a:t>
            </a:r>
          </a:p>
        </p:txBody>
      </p:sp>
      <p:pic>
        <p:nvPicPr>
          <p:cNvPr id="2050" name="Picture 2" descr="https://github.com/YuukiRen/SBM-Buddy/raw/master/documentations/ad1.png">
            <a:extLst>
              <a:ext uri="{FF2B5EF4-FFF2-40B4-BE49-F238E27FC236}">
                <a16:creationId xmlns:a16="http://schemas.microsoft.com/office/drawing/2014/main" id="{82EE3E9B-DF41-4B12-BD7F-EB04104F5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845" y="771524"/>
            <a:ext cx="8066995" cy="1217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31496</TotalTime>
  <Words>220</Words>
  <Application>Microsoft Office PowerPoint</Application>
  <PresentationFormat>Custom</PresentationFormat>
  <Paragraphs>71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Lato</vt:lpstr>
      <vt:lpstr>Lato Heavy</vt:lpstr>
      <vt:lpstr>Open Sans Light</vt:lpstr>
      <vt:lpstr>Poppins Bold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Slideforest</dc:creator>
  <cp:keywords/>
  <dc:description/>
  <cp:lastModifiedBy>ACER</cp:lastModifiedBy>
  <cp:revision>6512</cp:revision>
  <dcterms:created xsi:type="dcterms:W3CDTF">2014-11-12T21:47:38Z</dcterms:created>
  <dcterms:modified xsi:type="dcterms:W3CDTF">2019-05-25T06:31:21Z</dcterms:modified>
  <cp:category/>
</cp:coreProperties>
</file>