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3269-FA8C-BEBB-69F5-34D8DF5A6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4E7E-B38A-F109-6824-9285C1586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ECF6-66D4-D802-AEC5-E6743C56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0CE-35D8-01E8-B8CA-62AFD94F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38439-90A2-6911-C201-AD828FBD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EE49-D23F-61A6-8CE0-572490C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E73B-D05D-BF0C-778D-23A9F8CD0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62-4138-38C2-FC14-F5BB41E0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88FD-6A89-6373-06DE-2B901FED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07A0-D02D-0CD6-9CB6-C45897D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99AEB-F905-A557-554C-4A40A43E4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628E-3D8E-9B79-1DD6-B883CD29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6084-0CDD-E27C-2A56-022573D2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BC3C-0946-BC94-2FA9-A6B4585A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311E-34D2-0945-C2A6-9DF4DE18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778F-CB6C-880E-5F47-5810D6E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9016-1A94-5686-4CE5-617DC4A8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B3C9-D461-FE9E-73A0-E8ACCAE6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C1A9-6448-2401-A0BC-5EE01717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5AB5-D2E1-5F39-1C98-FD8F8AEB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97AA-9CAE-6F66-0437-82F3C13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323F-653F-13BB-6961-E737331C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7D8A-422D-B2ED-8200-01AC99B9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B5DA-1579-2842-FDEA-657518C1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6FC3-DF91-54C8-1BA0-20EE206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3F63-601B-0515-2910-7E03538F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EEA0-C523-FA18-0A6E-AC692F9C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BE4F-AAA7-5D72-CDA4-A8A5F3236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3C36-1B51-95C1-6671-CD2701CF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0208-B003-66D7-F20C-136B1BC3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27EF-66EE-AEBE-4AD8-235D3D7E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FEB-9C0D-8EDC-36A2-1FC4B26F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7333-4CF6-0F8C-7064-AEEB7AB0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8FD9-D058-9641-E063-F83AC235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7DAC-3E10-F046-9BC0-8B16FF785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2084-57C8-1D17-DF15-7FF3BB8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82DF3-8C03-93A0-6DD3-2C7D7E32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E0E-2071-A742-DEE7-43DC7A8F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CE300-0E56-8E6B-F6CF-371DFE1E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2BCF-33FA-8680-63F5-BC38922D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2C0D-44FD-9C53-0D61-D937712C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54BF-8FEA-D109-DE77-7286F751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8581-C2EC-FBDC-316E-B6A6584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994E-06E5-D960-A529-590CC06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F5CDD-166C-2C38-12AC-1CF915DD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6831-3458-79AA-E025-5381F8F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4EB2-838E-E7AD-3EB0-1CA0B569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0354-F75B-9DC9-7ED2-66B1F016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D2459-83C1-0270-3226-7AAF824C4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E8E0-894E-5706-84A9-4EE5164C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B202C-A4A8-9F61-C8A2-F2743D87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2870-BAAA-C2EB-F369-D04B3BD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4D28-76D9-8735-04BC-90994CF2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046F9-D10B-8D06-4BAF-64EFA81C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FFE8A-E7E9-BC0D-9E8C-EA700A8B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D7B3-4284-22B3-AF51-A8248DC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A96A6-4EF4-AEF4-6FC7-60D0738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2029-0CF3-598F-70A0-BAEAA336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25F91-67C2-552B-B0B9-8D41B2F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A5F-12C0-E46A-317B-C0AA6EDC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2C44-1710-0243-07CE-E5C2CC4BB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0DC3-EA90-415E-9710-9C23E73F770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D616-84CC-574A-4934-4B891EA4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A393-4583-693E-D954-5E76F4BD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FD5D-B313-496B-B0EC-B1D77FB3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882C99-78C3-2E1E-374C-50336823F358}"/>
              </a:ext>
            </a:extLst>
          </p:cNvPr>
          <p:cNvSpPr/>
          <p:nvPr/>
        </p:nvSpPr>
        <p:spPr>
          <a:xfrm>
            <a:off x="2266499" y="1339097"/>
            <a:ext cx="1265425" cy="563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E66FFA-42A9-E549-D3AA-06D6AD97BA4A}"/>
              </a:ext>
            </a:extLst>
          </p:cNvPr>
          <p:cNvCxnSpPr>
            <a:stCxn id="4" idx="3"/>
          </p:cNvCxnSpPr>
          <p:nvPr/>
        </p:nvCxnSpPr>
        <p:spPr>
          <a:xfrm flipV="1">
            <a:off x="3531924" y="1126748"/>
            <a:ext cx="702051" cy="49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BD9AA-2F45-F60D-419C-663129CD7ABD}"/>
              </a:ext>
            </a:extLst>
          </p:cNvPr>
          <p:cNvCxnSpPr>
            <a:cxnSpLocks/>
          </p:cNvCxnSpPr>
          <p:nvPr/>
        </p:nvCxnSpPr>
        <p:spPr>
          <a:xfrm>
            <a:off x="3531924" y="1620784"/>
            <a:ext cx="702051" cy="45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61635A-0F3E-9C45-75CA-B0C702D20637}"/>
              </a:ext>
            </a:extLst>
          </p:cNvPr>
          <p:cNvSpPr/>
          <p:nvPr/>
        </p:nvSpPr>
        <p:spPr>
          <a:xfrm>
            <a:off x="4381319" y="962069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B3151-9A02-7046-AEE4-086D1AE0D080}"/>
              </a:ext>
            </a:extLst>
          </p:cNvPr>
          <p:cNvSpPr/>
          <p:nvPr/>
        </p:nvSpPr>
        <p:spPr>
          <a:xfrm>
            <a:off x="4381319" y="1850106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Autoencoder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5477FD-A10F-8436-090A-7CCC511C359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885096" y="1209087"/>
            <a:ext cx="20346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00D995-190D-6ABB-21C3-79797D3DBACC}"/>
              </a:ext>
            </a:extLst>
          </p:cNvPr>
          <p:cNvSpPr txBox="1"/>
          <p:nvPr/>
        </p:nvSpPr>
        <p:spPr>
          <a:xfrm>
            <a:off x="6533699" y="937554"/>
            <a:ext cx="77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Foolbox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76F353-3D91-24E2-DEED-3EC60C8AB95B}"/>
              </a:ext>
            </a:extLst>
          </p:cNvPr>
          <p:cNvSpPr/>
          <p:nvPr/>
        </p:nvSpPr>
        <p:spPr>
          <a:xfrm>
            <a:off x="8017251" y="892731"/>
            <a:ext cx="1265425" cy="563374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F7D3E-6AEE-B429-7C0E-71179D1AEC9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8649964" y="1456105"/>
            <a:ext cx="0" cy="66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6030D6-F413-FD0F-5C9F-FEFBA59F3DF1}"/>
              </a:ext>
            </a:extLst>
          </p:cNvPr>
          <p:cNvSpPr/>
          <p:nvPr/>
        </p:nvSpPr>
        <p:spPr>
          <a:xfrm>
            <a:off x="7757232" y="2118430"/>
            <a:ext cx="1785464" cy="56337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26A605-9293-D50D-C7C7-EC27C48E1F7E}"/>
              </a:ext>
            </a:extLst>
          </p:cNvPr>
          <p:cNvCxnSpPr>
            <a:stCxn id="22" idx="2"/>
          </p:cNvCxnSpPr>
          <p:nvPr/>
        </p:nvCxnSpPr>
        <p:spPr>
          <a:xfrm>
            <a:off x="8649964" y="2681804"/>
            <a:ext cx="21668" cy="815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839D7-95F1-B748-7F6F-332D38A866DC}"/>
              </a:ext>
            </a:extLst>
          </p:cNvPr>
          <p:cNvSpPr/>
          <p:nvPr/>
        </p:nvSpPr>
        <p:spPr>
          <a:xfrm>
            <a:off x="7919743" y="3497255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Autoencoder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0FB3E-9378-1FAE-2326-E284CC603FBD}"/>
              </a:ext>
            </a:extLst>
          </p:cNvPr>
          <p:cNvCxnSpPr>
            <a:cxnSpLocks/>
          </p:cNvCxnSpPr>
          <p:nvPr/>
        </p:nvCxnSpPr>
        <p:spPr>
          <a:xfrm flipH="1">
            <a:off x="7226359" y="3744273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4752EE-4E12-7D26-4949-914A6A0E5DF8}"/>
              </a:ext>
            </a:extLst>
          </p:cNvPr>
          <p:cNvSpPr/>
          <p:nvPr/>
        </p:nvSpPr>
        <p:spPr>
          <a:xfrm>
            <a:off x="5440895" y="3462586"/>
            <a:ext cx="1785464" cy="56337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Preprocessed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A1913A-7AAE-208F-7556-1D88AC0CDDD4}"/>
              </a:ext>
            </a:extLst>
          </p:cNvPr>
          <p:cNvSpPr/>
          <p:nvPr/>
        </p:nvSpPr>
        <p:spPr>
          <a:xfrm>
            <a:off x="3243734" y="3497255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3530C-63E1-A626-33E4-399EB6101004}"/>
              </a:ext>
            </a:extLst>
          </p:cNvPr>
          <p:cNvCxnSpPr>
            <a:cxnSpLocks/>
          </p:cNvCxnSpPr>
          <p:nvPr/>
        </p:nvCxnSpPr>
        <p:spPr>
          <a:xfrm flipH="1">
            <a:off x="4747511" y="3744273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F59013-5AEF-DBDF-3073-F9691C9D006D}"/>
              </a:ext>
            </a:extLst>
          </p:cNvPr>
          <p:cNvCxnSpPr>
            <a:cxnSpLocks/>
          </p:cNvCxnSpPr>
          <p:nvPr/>
        </p:nvCxnSpPr>
        <p:spPr>
          <a:xfrm flipH="1">
            <a:off x="2550350" y="3753663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CA9EB1-5F40-2DB5-E1B0-E990A956D73F}"/>
              </a:ext>
            </a:extLst>
          </p:cNvPr>
          <p:cNvSpPr/>
          <p:nvPr/>
        </p:nvSpPr>
        <p:spPr>
          <a:xfrm>
            <a:off x="1284925" y="3429000"/>
            <a:ext cx="1265425" cy="56337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Label: 0-9</a:t>
            </a:r>
          </a:p>
        </p:txBody>
      </p:sp>
    </p:spTree>
    <p:extLst>
      <p:ext uri="{BB962C8B-B14F-4D97-AF65-F5344CB8AC3E}">
        <p14:creationId xmlns:p14="http://schemas.microsoft.com/office/powerpoint/2010/main" val="26417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E7A19B-09CB-5684-6928-F071C33AA4B1}"/>
              </a:ext>
            </a:extLst>
          </p:cNvPr>
          <p:cNvSpPr/>
          <p:nvPr/>
        </p:nvSpPr>
        <p:spPr>
          <a:xfrm>
            <a:off x="2522184" y="1521110"/>
            <a:ext cx="1265425" cy="563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F3E9FE-2CF2-7CB9-A73D-9C8F35333985}"/>
              </a:ext>
            </a:extLst>
          </p:cNvPr>
          <p:cNvCxnSpPr/>
          <p:nvPr/>
        </p:nvCxnSpPr>
        <p:spPr>
          <a:xfrm flipV="1">
            <a:off x="3787609" y="1308761"/>
            <a:ext cx="702051" cy="49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71FF48-FD59-9251-42AA-C8BD09904211}"/>
              </a:ext>
            </a:extLst>
          </p:cNvPr>
          <p:cNvCxnSpPr>
            <a:cxnSpLocks/>
          </p:cNvCxnSpPr>
          <p:nvPr/>
        </p:nvCxnSpPr>
        <p:spPr>
          <a:xfrm>
            <a:off x="3787609" y="1802797"/>
            <a:ext cx="702051" cy="45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78C5D52-9CA2-BBE5-F4F0-7DD0B96640C3}"/>
              </a:ext>
            </a:extLst>
          </p:cNvPr>
          <p:cNvSpPr/>
          <p:nvPr/>
        </p:nvSpPr>
        <p:spPr>
          <a:xfrm>
            <a:off x="4637004" y="1144082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44F65-C282-FA96-4B84-B354DA299C32}"/>
              </a:ext>
            </a:extLst>
          </p:cNvPr>
          <p:cNvSpPr/>
          <p:nvPr/>
        </p:nvSpPr>
        <p:spPr>
          <a:xfrm>
            <a:off x="4637004" y="2032119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Normalizing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90DFC-7DE9-B9D0-FAD0-CFD39B0EE68B}"/>
              </a:ext>
            </a:extLst>
          </p:cNvPr>
          <p:cNvSpPr txBox="1"/>
          <p:nvPr/>
        </p:nvSpPr>
        <p:spPr>
          <a:xfrm>
            <a:off x="6275121" y="1135421"/>
            <a:ext cx="77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Foolbox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0F8CE-B928-AEE3-0D92-8B0D053DC389}"/>
              </a:ext>
            </a:extLst>
          </p:cNvPr>
          <p:cNvCxnSpPr/>
          <p:nvPr/>
        </p:nvCxnSpPr>
        <p:spPr>
          <a:xfrm>
            <a:off x="6140781" y="1391100"/>
            <a:ext cx="1079078" cy="4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C4857D-CAB1-C499-3967-F101CB9BB431}"/>
              </a:ext>
            </a:extLst>
          </p:cNvPr>
          <p:cNvSpPr/>
          <p:nvPr/>
        </p:nvSpPr>
        <p:spPr>
          <a:xfrm>
            <a:off x="7219859" y="1110136"/>
            <a:ext cx="1265425" cy="563374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Perturbed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5EE3A-C2C1-6E77-9FA1-702C112A10AC}"/>
              </a:ext>
            </a:extLst>
          </p:cNvPr>
          <p:cNvSpPr/>
          <p:nvPr/>
        </p:nvSpPr>
        <p:spPr>
          <a:xfrm>
            <a:off x="9231395" y="1105442"/>
            <a:ext cx="1265425" cy="563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4E7A50-3873-4CD9-5B9F-28B037338BC8}"/>
              </a:ext>
            </a:extLst>
          </p:cNvPr>
          <p:cNvCxnSpPr>
            <a:cxnSpLocks/>
          </p:cNvCxnSpPr>
          <p:nvPr/>
        </p:nvCxnSpPr>
        <p:spPr>
          <a:xfrm>
            <a:off x="7852572" y="1673510"/>
            <a:ext cx="1018408" cy="60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FB438-109C-2EB4-0B92-5EC4A492BE35}"/>
              </a:ext>
            </a:extLst>
          </p:cNvPr>
          <p:cNvCxnSpPr>
            <a:cxnSpLocks/>
          </p:cNvCxnSpPr>
          <p:nvPr/>
        </p:nvCxnSpPr>
        <p:spPr>
          <a:xfrm flipH="1">
            <a:off x="8870980" y="1668816"/>
            <a:ext cx="993128" cy="61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0EDF94-DE12-592A-0B13-71134D4714BB}"/>
              </a:ext>
            </a:extLst>
          </p:cNvPr>
          <p:cNvSpPr/>
          <p:nvPr/>
        </p:nvSpPr>
        <p:spPr>
          <a:xfrm>
            <a:off x="8012917" y="2300443"/>
            <a:ext cx="1785464" cy="56337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282C8-0D79-7374-3555-E33AA55933B9}"/>
              </a:ext>
            </a:extLst>
          </p:cNvPr>
          <p:cNvCxnSpPr/>
          <p:nvPr/>
        </p:nvCxnSpPr>
        <p:spPr>
          <a:xfrm>
            <a:off x="8905649" y="2863817"/>
            <a:ext cx="21668" cy="815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06FF94-EC8E-1C05-C016-D74B8D4AB40F}"/>
              </a:ext>
            </a:extLst>
          </p:cNvPr>
          <p:cNvSpPr/>
          <p:nvPr/>
        </p:nvSpPr>
        <p:spPr>
          <a:xfrm>
            <a:off x="8175428" y="3679268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Normalizing Flow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23CF87-E3BB-4453-E465-3D1BB76FC4A3}"/>
              </a:ext>
            </a:extLst>
          </p:cNvPr>
          <p:cNvCxnSpPr>
            <a:cxnSpLocks/>
          </p:cNvCxnSpPr>
          <p:nvPr/>
        </p:nvCxnSpPr>
        <p:spPr>
          <a:xfrm flipH="1">
            <a:off x="7482044" y="3926286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22B0EB-1845-A68D-3E0F-7769A0D05044}"/>
              </a:ext>
            </a:extLst>
          </p:cNvPr>
          <p:cNvSpPr/>
          <p:nvPr/>
        </p:nvSpPr>
        <p:spPr>
          <a:xfrm>
            <a:off x="5696580" y="3644599"/>
            <a:ext cx="1785464" cy="56337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AB480F-87F3-7130-C094-4907463496F7}"/>
              </a:ext>
            </a:extLst>
          </p:cNvPr>
          <p:cNvCxnSpPr>
            <a:cxnSpLocks/>
          </p:cNvCxnSpPr>
          <p:nvPr/>
        </p:nvCxnSpPr>
        <p:spPr>
          <a:xfrm flipH="1">
            <a:off x="5003196" y="3926286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309692-1306-2495-4B07-C004D11E0E98}"/>
              </a:ext>
            </a:extLst>
          </p:cNvPr>
          <p:cNvSpPr/>
          <p:nvPr/>
        </p:nvSpPr>
        <p:spPr>
          <a:xfrm>
            <a:off x="3499419" y="3679268"/>
            <a:ext cx="1503777" cy="49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 Neural Network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0FB9F0-4DA1-1BD1-3940-CF919D5D05DA}"/>
              </a:ext>
            </a:extLst>
          </p:cNvPr>
          <p:cNvCxnSpPr>
            <a:cxnSpLocks/>
          </p:cNvCxnSpPr>
          <p:nvPr/>
        </p:nvCxnSpPr>
        <p:spPr>
          <a:xfrm flipH="1">
            <a:off x="2806035" y="3926286"/>
            <a:ext cx="693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B9D27E-D06F-6B37-9AA1-22677FEEB98F}"/>
              </a:ext>
            </a:extLst>
          </p:cNvPr>
          <p:cNvSpPr/>
          <p:nvPr/>
        </p:nvSpPr>
        <p:spPr>
          <a:xfrm>
            <a:off x="1522191" y="3644599"/>
            <a:ext cx="1265425" cy="56337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Label: 0, 1</a:t>
            </a:r>
          </a:p>
        </p:txBody>
      </p:sp>
    </p:spTree>
    <p:extLst>
      <p:ext uri="{BB962C8B-B14F-4D97-AF65-F5344CB8AC3E}">
        <p14:creationId xmlns:p14="http://schemas.microsoft.com/office/powerpoint/2010/main" val="15657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Yifeng Xiong</dc:creator>
  <cp:lastModifiedBy>Yifeng Xiong</cp:lastModifiedBy>
  <cp:revision>3</cp:revision>
  <dcterms:created xsi:type="dcterms:W3CDTF">2022-05-22T04:42:34Z</dcterms:created>
  <dcterms:modified xsi:type="dcterms:W3CDTF">2022-05-24T03:06:26Z</dcterms:modified>
</cp:coreProperties>
</file>