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4" r:id="rId4"/>
    <p:sldId id="266" r:id="rId5"/>
    <p:sldId id="267" r:id="rId6"/>
    <p:sldId id="265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91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618A9AB-4024-4FBF-8C9D-0715988F5C3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2266948" y="4092840"/>
            <a:ext cx="7658101" cy="55879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2266948" y="2009422"/>
            <a:ext cx="7658101" cy="1493041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73099" y="5837829"/>
            <a:ext cx="10845800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73099" y="5837829"/>
            <a:ext cx="10845800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4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42417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请在插入菜单</a:t>
            </a: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—</a:t>
            </a: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页眉和页脚中修改此文本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0982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7B9F371-6247-4C01-9C71-368B3670280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3385850" y="4223127"/>
            <a:ext cx="5419185" cy="895350"/>
          </a:xfrm>
        </p:spPr>
        <p:txBody>
          <a:bodyPr anchor="b">
            <a:normAutofit/>
          </a:bodyPr>
          <a:lstStyle>
            <a:lvl1pPr algn="ctr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3386965" y="5118477"/>
            <a:ext cx="5419185" cy="1015623"/>
          </a:xfrm>
        </p:spPr>
        <p:txBody>
          <a:bodyPr anchor="t">
            <a:normAutofit/>
          </a:bodyPr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1100">
                <a:solidFill>
                  <a:schemeClr val="bg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4165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请在插入菜单</a:t>
            </a: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—</a:t>
            </a: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页眉和页脚中修改此文本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4373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7881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2459970-AF33-49DF-8B4C-706D19D7AD7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2938638" y="1130301"/>
            <a:ext cx="6314722" cy="3109454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2938638" y="5823229"/>
            <a:ext cx="631472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4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38640" y="5526958"/>
            <a:ext cx="6314722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556415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请在插入菜单</a:t>
            </a: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—</a:t>
            </a: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页眉和页脚中修改此文本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7967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>
          <p15:clr>
            <a:srgbClr val="F26B43"/>
          </p15:clr>
        </p15:guide>
        <p15:guide id="2" pos="7257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31">
          <p15:clr>
            <a:srgbClr val="F26B43"/>
          </p15:clr>
        </p15:guide>
        <p15:guide id="6" orient="horz" pos="386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8996BDC7-4298-453F-BB5A-0EBDE43633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913" y="1500852"/>
            <a:ext cx="6973455" cy="139469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9ACBDCE-3175-4C3A-9648-7A4D93CD0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>
                <a:solidFill>
                  <a:srgbClr val="000000"/>
                </a:solidFill>
              </a:rPr>
              <a:t>系统介绍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018268" y="1294673"/>
            <a:ext cx="4075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Lin/Con/2/7 G</a:t>
            </a:r>
            <a:r>
              <a:rPr lang="en-US" altLang="zh-CN" dirty="0">
                <a:solidFill>
                  <a:srgbClr val="000000"/>
                </a:solidFill>
                <a:latin typeface="Arial"/>
                <a:ea typeface="微软雅黑"/>
              </a:rPr>
              <a:t>,F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系统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(g1,f1)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18268" y="2959119"/>
            <a:ext cx="4075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Lin/Con/3/7 G,F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系统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(g2,f2)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18268" y="4700490"/>
            <a:ext cx="4075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Lin/Con/2/8 G,F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系统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(g3,f3)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18267" y="3328451"/>
            <a:ext cx="20639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dirty="0">
                <a:solidFill>
                  <a:srgbClr val="000000"/>
                </a:solidFill>
              </a:rPr>
              <a:t>A</a:t>
            </a:r>
            <a:r>
              <a:rPr lang="zh-CN" altLang="en-US" dirty="0">
                <a:solidFill>
                  <a:srgbClr val="000000"/>
                </a:solidFill>
              </a:rPr>
              <a:t>组件个数</a:t>
            </a:r>
            <a:r>
              <a:rPr lang="en-US" altLang="zh-CN" dirty="0">
                <a:solidFill>
                  <a:srgbClr val="000000"/>
                </a:solidFill>
              </a:rPr>
              <a:t>:  2</a:t>
            </a:r>
          </a:p>
          <a:p>
            <a:pPr lvl="0">
              <a:defRPr/>
            </a:pPr>
            <a:r>
              <a:rPr lang="en-US" altLang="zh-CN" dirty="0">
                <a:solidFill>
                  <a:srgbClr val="000000"/>
                </a:solidFill>
              </a:rPr>
              <a:t>B</a:t>
            </a:r>
            <a:r>
              <a:rPr lang="zh-CN" altLang="en-US" dirty="0">
                <a:solidFill>
                  <a:srgbClr val="000000"/>
                </a:solidFill>
              </a:rPr>
              <a:t>组件个数</a:t>
            </a:r>
            <a:r>
              <a:rPr lang="en-US" altLang="zh-CN" dirty="0">
                <a:solidFill>
                  <a:srgbClr val="000000"/>
                </a:solidFill>
              </a:rPr>
              <a:t>:  3</a:t>
            </a:r>
          </a:p>
          <a:p>
            <a:pPr lvl="0">
              <a:defRPr/>
            </a:pPr>
            <a:r>
              <a:rPr lang="en-US" altLang="zh-CN" dirty="0">
                <a:solidFill>
                  <a:srgbClr val="000000"/>
                </a:solidFill>
              </a:rPr>
              <a:t>C</a:t>
            </a:r>
            <a:r>
              <a:rPr lang="zh-CN" altLang="en-US" dirty="0">
                <a:solidFill>
                  <a:srgbClr val="000000"/>
                </a:solidFill>
              </a:rPr>
              <a:t>组件个数</a:t>
            </a:r>
            <a:r>
              <a:rPr lang="en-US" altLang="zh-CN" dirty="0">
                <a:solidFill>
                  <a:srgbClr val="000000"/>
                </a:solidFill>
              </a:rPr>
              <a:t>:  2</a:t>
            </a:r>
          </a:p>
          <a:p>
            <a:pPr lvl="0">
              <a:defRPr/>
            </a:pPr>
            <a:r>
              <a:rPr lang="zh-CN" altLang="en-US" dirty="0">
                <a:solidFill>
                  <a:srgbClr val="000000"/>
                </a:solidFill>
              </a:rPr>
              <a:t>共</a:t>
            </a:r>
            <a:r>
              <a:rPr lang="en-US" altLang="zh-CN" dirty="0">
                <a:solidFill>
                  <a:srgbClr val="000000"/>
                </a:solidFill>
              </a:rPr>
              <a:t>7</a:t>
            </a:r>
            <a:r>
              <a:rPr lang="zh-CN" altLang="en-US" dirty="0">
                <a:solidFill>
                  <a:srgbClr val="000000"/>
                </a:solidFill>
              </a:rPr>
              <a:t>个组件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1018267" y="5140249"/>
            <a:ext cx="2378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dirty="0">
                <a:solidFill>
                  <a:srgbClr val="000000"/>
                </a:solidFill>
              </a:rPr>
              <a:t>A</a:t>
            </a:r>
            <a:r>
              <a:rPr lang="zh-CN" altLang="en-US" dirty="0">
                <a:solidFill>
                  <a:srgbClr val="000000"/>
                </a:solidFill>
              </a:rPr>
              <a:t>组件个数</a:t>
            </a:r>
            <a:r>
              <a:rPr lang="en-US" altLang="zh-CN" dirty="0">
                <a:solidFill>
                  <a:srgbClr val="000000"/>
                </a:solidFill>
              </a:rPr>
              <a:t>:  3</a:t>
            </a:r>
          </a:p>
          <a:p>
            <a:pPr lvl="0">
              <a:defRPr/>
            </a:pPr>
            <a:r>
              <a:rPr lang="en-US" altLang="zh-CN" dirty="0">
                <a:solidFill>
                  <a:srgbClr val="000000"/>
                </a:solidFill>
              </a:rPr>
              <a:t>B</a:t>
            </a:r>
            <a:r>
              <a:rPr lang="zh-CN" altLang="en-US" dirty="0">
                <a:solidFill>
                  <a:srgbClr val="000000"/>
                </a:solidFill>
              </a:rPr>
              <a:t>组件个数</a:t>
            </a:r>
            <a:r>
              <a:rPr lang="en-US" altLang="zh-CN" dirty="0">
                <a:solidFill>
                  <a:srgbClr val="000000"/>
                </a:solidFill>
              </a:rPr>
              <a:t>:  3</a:t>
            </a:r>
          </a:p>
          <a:p>
            <a:pPr lvl="0">
              <a:defRPr/>
            </a:pPr>
            <a:r>
              <a:rPr lang="en-US" altLang="zh-CN" dirty="0">
                <a:solidFill>
                  <a:srgbClr val="000000"/>
                </a:solidFill>
              </a:rPr>
              <a:t>C</a:t>
            </a:r>
            <a:r>
              <a:rPr lang="zh-CN" altLang="en-US" dirty="0">
                <a:solidFill>
                  <a:srgbClr val="000000"/>
                </a:solidFill>
              </a:rPr>
              <a:t>组件个数</a:t>
            </a:r>
            <a:r>
              <a:rPr lang="en-US" altLang="zh-CN" dirty="0">
                <a:solidFill>
                  <a:srgbClr val="000000"/>
                </a:solidFill>
              </a:rPr>
              <a:t>:  2</a:t>
            </a:r>
          </a:p>
          <a:p>
            <a:pPr lvl="0">
              <a:defRPr/>
            </a:pPr>
            <a:r>
              <a:rPr lang="zh-CN" altLang="en-US" dirty="0">
                <a:solidFill>
                  <a:srgbClr val="000000"/>
                </a:solidFill>
              </a:rPr>
              <a:t>共</a:t>
            </a:r>
            <a:r>
              <a:rPr lang="en-US" altLang="zh-CN" dirty="0">
                <a:solidFill>
                  <a:srgbClr val="000000"/>
                </a:solidFill>
              </a:rPr>
              <a:t>8</a:t>
            </a:r>
            <a:r>
              <a:rPr lang="zh-CN" altLang="en-US" dirty="0">
                <a:solidFill>
                  <a:srgbClr val="000000"/>
                </a:solidFill>
              </a:rPr>
              <a:t>个组件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1018267" y="1710479"/>
            <a:ext cx="2378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00000"/>
                </a:solidFill>
                <a:latin typeface="Arial"/>
                <a:ea typeface="微软雅黑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Arial"/>
                <a:ea typeface="微软雅黑"/>
              </a:rPr>
              <a:t>组件个数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:  2</a:t>
            </a:r>
          </a:p>
          <a:p>
            <a:pPr lvl="0">
              <a:defRPr/>
            </a:pPr>
            <a:r>
              <a:rPr lang="en-US" altLang="zh-CN" dirty="0">
                <a:solidFill>
                  <a:srgbClr val="000000"/>
                </a:solidFill>
              </a:rPr>
              <a:t>B</a:t>
            </a:r>
            <a:r>
              <a:rPr lang="zh-CN" altLang="en-US" dirty="0">
                <a:solidFill>
                  <a:srgbClr val="000000"/>
                </a:solidFill>
              </a:rPr>
              <a:t>组件个数</a:t>
            </a:r>
            <a:r>
              <a:rPr lang="en-US" altLang="zh-CN" dirty="0">
                <a:solidFill>
                  <a:srgbClr val="000000"/>
                </a:solidFill>
              </a:rPr>
              <a:t>:  3</a:t>
            </a:r>
          </a:p>
          <a:p>
            <a:pPr lvl="0">
              <a:defRPr/>
            </a:pPr>
            <a:r>
              <a:rPr lang="en-US" altLang="zh-CN" dirty="0">
                <a:solidFill>
                  <a:srgbClr val="000000"/>
                </a:solidFill>
              </a:rPr>
              <a:t>C</a:t>
            </a:r>
            <a:r>
              <a:rPr lang="zh-CN" altLang="en-US" dirty="0">
                <a:solidFill>
                  <a:srgbClr val="000000"/>
                </a:solidFill>
              </a:rPr>
              <a:t>组件个数</a:t>
            </a:r>
            <a:r>
              <a:rPr lang="en-US" altLang="zh-CN" dirty="0">
                <a:solidFill>
                  <a:srgbClr val="000000"/>
                </a:solidFill>
              </a:rPr>
              <a:t>: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000000"/>
                </a:solidFill>
                <a:latin typeface="Arial"/>
                <a:ea typeface="微软雅黑"/>
              </a:rPr>
              <a:t>共</a:t>
            </a:r>
            <a:r>
              <a:rPr lang="en-US" altLang="zh-CN" dirty="0">
                <a:solidFill>
                  <a:srgbClr val="000000"/>
                </a:solidFill>
                <a:latin typeface="Arial"/>
                <a:ea typeface="微软雅黑"/>
              </a:rPr>
              <a:t>7</a:t>
            </a:r>
            <a:r>
              <a:rPr lang="zh-CN" altLang="en-US" dirty="0">
                <a:solidFill>
                  <a:srgbClr val="000000"/>
                </a:solidFill>
                <a:latin typeface="Arial"/>
                <a:ea typeface="微软雅黑"/>
              </a:rPr>
              <a:t>个组件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AAF9DE1-F09A-46A8-9F1E-4A9A62A246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096" y="4985264"/>
            <a:ext cx="6847087" cy="1369417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128B3BB9-D18E-4AC1-9EB3-84AE2A7545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913" y="3180453"/>
            <a:ext cx="6973455" cy="139469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0769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ACBDCE-3175-4C3A-9648-7A4D93CD0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>
                <a:solidFill>
                  <a:srgbClr val="000000"/>
                </a:solidFill>
              </a:rPr>
              <a:t>系统介绍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018268" y="1294673"/>
            <a:ext cx="4075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Lin/Con/3/8 G</a:t>
            </a:r>
            <a:r>
              <a:rPr lang="en-US" altLang="zh-CN" dirty="0">
                <a:solidFill>
                  <a:srgbClr val="000000"/>
                </a:solidFill>
                <a:latin typeface="Arial"/>
                <a:ea typeface="微软雅黑"/>
              </a:rPr>
              <a:t>,F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系统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(g4,f4)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18268" y="2959119"/>
            <a:ext cx="4075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Lin/Con/3/9 G,F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系统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(g5,f5)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18268" y="4700490"/>
            <a:ext cx="4075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Lin/Con/4/9 G,F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系统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(g6,f6)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18267" y="3328451"/>
            <a:ext cx="20639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dirty="0">
                <a:solidFill>
                  <a:srgbClr val="000000"/>
                </a:solidFill>
              </a:rPr>
              <a:t>A</a:t>
            </a:r>
            <a:r>
              <a:rPr lang="zh-CN" altLang="en-US" dirty="0">
                <a:solidFill>
                  <a:srgbClr val="000000"/>
                </a:solidFill>
              </a:rPr>
              <a:t>组件个数</a:t>
            </a:r>
            <a:r>
              <a:rPr lang="en-US" altLang="zh-CN" dirty="0">
                <a:solidFill>
                  <a:srgbClr val="000000"/>
                </a:solidFill>
              </a:rPr>
              <a:t>:  3</a:t>
            </a:r>
          </a:p>
          <a:p>
            <a:pPr lvl="0">
              <a:defRPr/>
            </a:pPr>
            <a:r>
              <a:rPr lang="en-US" altLang="zh-CN" dirty="0">
                <a:solidFill>
                  <a:srgbClr val="000000"/>
                </a:solidFill>
              </a:rPr>
              <a:t>B</a:t>
            </a:r>
            <a:r>
              <a:rPr lang="zh-CN" altLang="en-US" dirty="0">
                <a:solidFill>
                  <a:srgbClr val="000000"/>
                </a:solidFill>
              </a:rPr>
              <a:t>组件个数</a:t>
            </a:r>
            <a:r>
              <a:rPr lang="en-US" altLang="zh-CN" dirty="0">
                <a:solidFill>
                  <a:srgbClr val="000000"/>
                </a:solidFill>
              </a:rPr>
              <a:t>:  4</a:t>
            </a:r>
          </a:p>
          <a:p>
            <a:pPr lvl="0">
              <a:defRPr/>
            </a:pPr>
            <a:r>
              <a:rPr lang="en-US" altLang="zh-CN" dirty="0">
                <a:solidFill>
                  <a:srgbClr val="000000"/>
                </a:solidFill>
              </a:rPr>
              <a:t>C</a:t>
            </a:r>
            <a:r>
              <a:rPr lang="zh-CN" altLang="en-US" dirty="0">
                <a:solidFill>
                  <a:srgbClr val="000000"/>
                </a:solidFill>
              </a:rPr>
              <a:t>组件个数</a:t>
            </a:r>
            <a:r>
              <a:rPr lang="en-US" altLang="zh-CN" dirty="0">
                <a:solidFill>
                  <a:srgbClr val="000000"/>
                </a:solidFill>
              </a:rPr>
              <a:t>:  2</a:t>
            </a:r>
          </a:p>
          <a:p>
            <a:pPr lvl="0">
              <a:defRPr/>
            </a:pPr>
            <a:r>
              <a:rPr lang="zh-CN" altLang="en-US" dirty="0">
                <a:solidFill>
                  <a:srgbClr val="000000"/>
                </a:solidFill>
              </a:rPr>
              <a:t>共</a:t>
            </a:r>
            <a:r>
              <a:rPr lang="en-US" altLang="zh-CN" dirty="0">
                <a:solidFill>
                  <a:srgbClr val="000000"/>
                </a:solidFill>
              </a:rPr>
              <a:t>9</a:t>
            </a:r>
            <a:r>
              <a:rPr lang="zh-CN" altLang="en-US" dirty="0">
                <a:solidFill>
                  <a:srgbClr val="000000"/>
                </a:solidFill>
              </a:rPr>
              <a:t>个组件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1018267" y="5140249"/>
            <a:ext cx="2378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dirty="0">
                <a:solidFill>
                  <a:srgbClr val="000000"/>
                </a:solidFill>
              </a:rPr>
              <a:t>A</a:t>
            </a:r>
            <a:r>
              <a:rPr lang="zh-CN" altLang="en-US" dirty="0">
                <a:solidFill>
                  <a:srgbClr val="000000"/>
                </a:solidFill>
              </a:rPr>
              <a:t>组件个数</a:t>
            </a:r>
            <a:r>
              <a:rPr lang="en-US" altLang="zh-CN" dirty="0">
                <a:solidFill>
                  <a:srgbClr val="000000"/>
                </a:solidFill>
              </a:rPr>
              <a:t>:  3</a:t>
            </a:r>
          </a:p>
          <a:p>
            <a:pPr lvl="0">
              <a:defRPr/>
            </a:pPr>
            <a:r>
              <a:rPr lang="en-US" altLang="zh-CN" dirty="0">
                <a:solidFill>
                  <a:srgbClr val="000000"/>
                </a:solidFill>
              </a:rPr>
              <a:t>B</a:t>
            </a:r>
            <a:r>
              <a:rPr lang="zh-CN" altLang="en-US" dirty="0">
                <a:solidFill>
                  <a:srgbClr val="000000"/>
                </a:solidFill>
              </a:rPr>
              <a:t>组件个数</a:t>
            </a:r>
            <a:r>
              <a:rPr lang="en-US" altLang="zh-CN" dirty="0">
                <a:solidFill>
                  <a:srgbClr val="000000"/>
                </a:solidFill>
              </a:rPr>
              <a:t>:  4</a:t>
            </a:r>
          </a:p>
          <a:p>
            <a:pPr lvl="0">
              <a:defRPr/>
            </a:pPr>
            <a:r>
              <a:rPr lang="en-US" altLang="zh-CN" dirty="0">
                <a:solidFill>
                  <a:srgbClr val="000000"/>
                </a:solidFill>
              </a:rPr>
              <a:t>C</a:t>
            </a:r>
            <a:r>
              <a:rPr lang="zh-CN" altLang="en-US" dirty="0">
                <a:solidFill>
                  <a:srgbClr val="000000"/>
                </a:solidFill>
              </a:rPr>
              <a:t>组件个数</a:t>
            </a:r>
            <a:r>
              <a:rPr lang="en-US" altLang="zh-CN" dirty="0">
                <a:solidFill>
                  <a:srgbClr val="000000"/>
                </a:solidFill>
              </a:rPr>
              <a:t>:  2</a:t>
            </a:r>
          </a:p>
          <a:p>
            <a:pPr lvl="0">
              <a:defRPr/>
            </a:pPr>
            <a:r>
              <a:rPr lang="zh-CN" altLang="en-US" dirty="0">
                <a:solidFill>
                  <a:srgbClr val="000000"/>
                </a:solidFill>
              </a:rPr>
              <a:t>共</a:t>
            </a:r>
            <a:r>
              <a:rPr lang="en-US" altLang="zh-CN" dirty="0">
                <a:solidFill>
                  <a:srgbClr val="000000"/>
                </a:solidFill>
              </a:rPr>
              <a:t>9</a:t>
            </a:r>
            <a:r>
              <a:rPr lang="zh-CN" altLang="en-US" dirty="0">
                <a:solidFill>
                  <a:srgbClr val="000000"/>
                </a:solidFill>
              </a:rPr>
              <a:t>个组件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1018267" y="1710479"/>
            <a:ext cx="2378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dirty="0">
                <a:solidFill>
                  <a:srgbClr val="000000"/>
                </a:solidFill>
              </a:rPr>
              <a:t>A</a:t>
            </a:r>
            <a:r>
              <a:rPr lang="zh-CN" altLang="en-US" dirty="0">
                <a:solidFill>
                  <a:srgbClr val="000000"/>
                </a:solidFill>
              </a:rPr>
              <a:t>组件个数</a:t>
            </a:r>
            <a:r>
              <a:rPr lang="en-US" altLang="zh-CN" dirty="0">
                <a:solidFill>
                  <a:srgbClr val="000000"/>
                </a:solidFill>
              </a:rPr>
              <a:t>:  3</a:t>
            </a:r>
          </a:p>
          <a:p>
            <a:pPr lvl="0">
              <a:defRPr/>
            </a:pPr>
            <a:r>
              <a:rPr lang="en-US" altLang="zh-CN" dirty="0">
                <a:solidFill>
                  <a:srgbClr val="000000"/>
                </a:solidFill>
              </a:rPr>
              <a:t>B</a:t>
            </a:r>
            <a:r>
              <a:rPr lang="zh-CN" altLang="en-US" dirty="0">
                <a:solidFill>
                  <a:srgbClr val="000000"/>
                </a:solidFill>
              </a:rPr>
              <a:t>组件个数</a:t>
            </a:r>
            <a:r>
              <a:rPr lang="en-US" altLang="zh-CN" dirty="0">
                <a:solidFill>
                  <a:srgbClr val="000000"/>
                </a:solidFill>
              </a:rPr>
              <a:t>:  3</a:t>
            </a:r>
          </a:p>
          <a:p>
            <a:pPr lvl="0">
              <a:defRPr/>
            </a:pPr>
            <a:r>
              <a:rPr lang="en-US" altLang="zh-CN" dirty="0">
                <a:solidFill>
                  <a:srgbClr val="000000"/>
                </a:solidFill>
              </a:rPr>
              <a:t>C</a:t>
            </a:r>
            <a:r>
              <a:rPr lang="zh-CN" altLang="en-US" dirty="0">
                <a:solidFill>
                  <a:srgbClr val="000000"/>
                </a:solidFill>
              </a:rPr>
              <a:t>组件个数</a:t>
            </a:r>
            <a:r>
              <a:rPr lang="en-US" altLang="zh-CN" dirty="0">
                <a:solidFill>
                  <a:srgbClr val="000000"/>
                </a:solidFill>
              </a:rPr>
              <a:t>:  2</a:t>
            </a:r>
          </a:p>
          <a:p>
            <a:pPr lvl="0">
              <a:defRPr/>
            </a:pPr>
            <a:r>
              <a:rPr lang="zh-CN" altLang="en-US" dirty="0">
                <a:solidFill>
                  <a:srgbClr val="000000"/>
                </a:solidFill>
              </a:rPr>
              <a:t>共</a:t>
            </a:r>
            <a:r>
              <a:rPr lang="en-US" altLang="zh-CN" dirty="0">
                <a:solidFill>
                  <a:srgbClr val="000000"/>
                </a:solidFill>
              </a:rPr>
              <a:t>8</a:t>
            </a:r>
            <a:r>
              <a:rPr lang="zh-CN" altLang="en-US" dirty="0">
                <a:solidFill>
                  <a:srgbClr val="000000"/>
                </a:solidFill>
              </a:rPr>
              <a:t>个组件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187AF0D-2424-408F-A642-A04FE532F9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641" y="1200410"/>
            <a:ext cx="6847087" cy="136941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38F27A9-4670-4236-9AB7-690B935CC5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641" y="3033034"/>
            <a:ext cx="6847085" cy="136941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9A4F011-3EAD-4F3D-AEBE-C64F33CDF4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641" y="5055704"/>
            <a:ext cx="6847085" cy="13694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7286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ACBDCE-3175-4C3A-9648-7A4D93CD0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>
                <a:solidFill>
                  <a:srgbClr val="000000"/>
                </a:solidFill>
              </a:rPr>
              <a:t>实验结果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59E5207-6265-42D5-B233-436A084B8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216" y="1417493"/>
            <a:ext cx="8526699" cy="46715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00441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8996BDC7-4298-453F-BB5A-0EBDE43633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913" y="1500852"/>
            <a:ext cx="6973455" cy="139469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9ACBDCE-3175-4C3A-9648-7A4D93CD0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>
                <a:solidFill>
                  <a:srgbClr val="000000"/>
                </a:solidFill>
              </a:rPr>
              <a:t>系统介绍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018268" y="1294673"/>
            <a:ext cx="4075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Lin/Con/2/7 G</a:t>
            </a:r>
            <a:r>
              <a:rPr lang="en-US" altLang="zh-CN" dirty="0">
                <a:solidFill>
                  <a:srgbClr val="000000"/>
                </a:solidFill>
                <a:latin typeface="Arial"/>
                <a:ea typeface="微软雅黑"/>
              </a:rPr>
              <a:t>,F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系统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(g1,f1)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18268" y="2959119"/>
            <a:ext cx="4075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Lin/Con/3/7 G,F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系统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(g2,f2)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18268" y="4700490"/>
            <a:ext cx="4075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Lin/Con/2/8 G,F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系统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(g3,f3)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18267" y="3328451"/>
            <a:ext cx="20639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dirty="0">
                <a:solidFill>
                  <a:srgbClr val="000000"/>
                </a:solidFill>
              </a:rPr>
              <a:t>A</a:t>
            </a:r>
            <a:r>
              <a:rPr lang="zh-CN" altLang="en-US" dirty="0">
                <a:solidFill>
                  <a:srgbClr val="000000"/>
                </a:solidFill>
              </a:rPr>
              <a:t>组件个数</a:t>
            </a:r>
            <a:r>
              <a:rPr lang="en-US" altLang="zh-CN" dirty="0">
                <a:solidFill>
                  <a:srgbClr val="000000"/>
                </a:solidFill>
              </a:rPr>
              <a:t>:  3</a:t>
            </a:r>
          </a:p>
          <a:p>
            <a:pPr lvl="0">
              <a:defRPr/>
            </a:pPr>
            <a:r>
              <a:rPr lang="en-US" altLang="zh-CN" dirty="0">
                <a:solidFill>
                  <a:srgbClr val="000000"/>
                </a:solidFill>
              </a:rPr>
              <a:t>B</a:t>
            </a:r>
            <a:r>
              <a:rPr lang="zh-CN" altLang="en-US" dirty="0">
                <a:solidFill>
                  <a:srgbClr val="000000"/>
                </a:solidFill>
              </a:rPr>
              <a:t>组件个数</a:t>
            </a:r>
            <a:r>
              <a:rPr lang="en-US" altLang="zh-CN" dirty="0">
                <a:solidFill>
                  <a:srgbClr val="000000"/>
                </a:solidFill>
              </a:rPr>
              <a:t>:  4</a:t>
            </a:r>
          </a:p>
          <a:p>
            <a:pPr lvl="0">
              <a:defRPr/>
            </a:pPr>
            <a:r>
              <a:rPr lang="en-US" altLang="zh-CN" dirty="0">
                <a:solidFill>
                  <a:srgbClr val="000000"/>
                </a:solidFill>
              </a:rPr>
              <a:t>C</a:t>
            </a:r>
            <a:r>
              <a:rPr lang="zh-CN" altLang="en-US" dirty="0">
                <a:solidFill>
                  <a:srgbClr val="000000"/>
                </a:solidFill>
              </a:rPr>
              <a:t>组件个数</a:t>
            </a:r>
            <a:r>
              <a:rPr lang="en-US" altLang="zh-CN" dirty="0">
                <a:solidFill>
                  <a:srgbClr val="000000"/>
                </a:solidFill>
              </a:rPr>
              <a:t>:  2</a:t>
            </a:r>
          </a:p>
          <a:p>
            <a:pPr lvl="0">
              <a:defRPr/>
            </a:pPr>
            <a:r>
              <a:rPr lang="zh-CN" altLang="en-US" dirty="0">
                <a:solidFill>
                  <a:srgbClr val="000000"/>
                </a:solidFill>
              </a:rPr>
              <a:t>共</a:t>
            </a:r>
            <a:r>
              <a:rPr lang="en-US" altLang="zh-CN" dirty="0">
                <a:solidFill>
                  <a:srgbClr val="000000"/>
                </a:solidFill>
              </a:rPr>
              <a:t>9</a:t>
            </a:r>
            <a:r>
              <a:rPr lang="zh-CN" altLang="en-US" dirty="0">
                <a:solidFill>
                  <a:srgbClr val="000000"/>
                </a:solidFill>
              </a:rPr>
              <a:t>个组件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1018267" y="5140249"/>
            <a:ext cx="2378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dirty="0">
                <a:solidFill>
                  <a:srgbClr val="000000"/>
                </a:solidFill>
              </a:rPr>
              <a:t>A</a:t>
            </a:r>
            <a:r>
              <a:rPr lang="zh-CN" altLang="en-US" dirty="0">
                <a:solidFill>
                  <a:srgbClr val="000000"/>
                </a:solidFill>
              </a:rPr>
              <a:t>组件个数</a:t>
            </a:r>
            <a:r>
              <a:rPr lang="en-US" altLang="zh-CN" dirty="0">
                <a:solidFill>
                  <a:srgbClr val="000000"/>
                </a:solidFill>
              </a:rPr>
              <a:t>:  3</a:t>
            </a:r>
          </a:p>
          <a:p>
            <a:pPr lvl="0">
              <a:defRPr/>
            </a:pPr>
            <a:r>
              <a:rPr lang="en-US" altLang="zh-CN" dirty="0">
                <a:solidFill>
                  <a:srgbClr val="000000"/>
                </a:solidFill>
              </a:rPr>
              <a:t>B</a:t>
            </a:r>
            <a:r>
              <a:rPr lang="zh-CN" altLang="en-US" dirty="0">
                <a:solidFill>
                  <a:srgbClr val="000000"/>
                </a:solidFill>
              </a:rPr>
              <a:t>组件个数</a:t>
            </a:r>
            <a:r>
              <a:rPr lang="en-US" altLang="zh-CN" dirty="0">
                <a:solidFill>
                  <a:srgbClr val="000000"/>
                </a:solidFill>
              </a:rPr>
              <a:t>:  3</a:t>
            </a:r>
          </a:p>
          <a:p>
            <a:pPr lvl="0">
              <a:defRPr/>
            </a:pPr>
            <a:r>
              <a:rPr lang="en-US" altLang="zh-CN" dirty="0">
                <a:solidFill>
                  <a:srgbClr val="000000"/>
                </a:solidFill>
              </a:rPr>
              <a:t>C</a:t>
            </a:r>
            <a:r>
              <a:rPr lang="zh-CN" altLang="en-US" dirty="0">
                <a:solidFill>
                  <a:srgbClr val="000000"/>
                </a:solidFill>
              </a:rPr>
              <a:t>组件个数</a:t>
            </a:r>
            <a:r>
              <a:rPr lang="en-US" altLang="zh-CN" dirty="0">
                <a:solidFill>
                  <a:srgbClr val="000000"/>
                </a:solidFill>
              </a:rPr>
              <a:t>:  4</a:t>
            </a:r>
          </a:p>
          <a:p>
            <a:pPr lvl="0">
              <a:defRPr/>
            </a:pPr>
            <a:r>
              <a:rPr lang="zh-CN" altLang="en-US" dirty="0">
                <a:solidFill>
                  <a:srgbClr val="000000"/>
                </a:solidFill>
              </a:rPr>
              <a:t>共</a:t>
            </a:r>
            <a:r>
              <a:rPr lang="en-US" altLang="zh-CN" dirty="0">
                <a:solidFill>
                  <a:srgbClr val="000000"/>
                </a:solidFill>
              </a:rPr>
              <a:t>10</a:t>
            </a:r>
            <a:r>
              <a:rPr lang="zh-CN" altLang="en-US" dirty="0">
                <a:solidFill>
                  <a:srgbClr val="000000"/>
                </a:solidFill>
              </a:rPr>
              <a:t>个组件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1018267" y="1710479"/>
            <a:ext cx="2378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00000"/>
                </a:solidFill>
                <a:latin typeface="Arial"/>
                <a:ea typeface="微软雅黑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Arial"/>
                <a:ea typeface="微软雅黑"/>
              </a:rPr>
              <a:t>组件个数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:  3</a:t>
            </a:r>
          </a:p>
          <a:p>
            <a:pPr lvl="0">
              <a:defRPr/>
            </a:pPr>
            <a:r>
              <a:rPr lang="en-US" altLang="zh-CN" dirty="0">
                <a:solidFill>
                  <a:srgbClr val="000000"/>
                </a:solidFill>
              </a:rPr>
              <a:t>B</a:t>
            </a:r>
            <a:r>
              <a:rPr lang="zh-CN" altLang="en-US" dirty="0">
                <a:solidFill>
                  <a:srgbClr val="000000"/>
                </a:solidFill>
              </a:rPr>
              <a:t>组件个数</a:t>
            </a:r>
            <a:r>
              <a:rPr lang="en-US" altLang="zh-CN" dirty="0">
                <a:solidFill>
                  <a:srgbClr val="000000"/>
                </a:solidFill>
              </a:rPr>
              <a:t>:  4</a:t>
            </a:r>
          </a:p>
          <a:p>
            <a:pPr lvl="0">
              <a:defRPr/>
            </a:pPr>
            <a:r>
              <a:rPr lang="en-US" altLang="zh-CN" dirty="0">
                <a:solidFill>
                  <a:srgbClr val="000000"/>
                </a:solidFill>
              </a:rPr>
              <a:t>C</a:t>
            </a:r>
            <a:r>
              <a:rPr lang="zh-CN" altLang="en-US" dirty="0">
                <a:solidFill>
                  <a:srgbClr val="000000"/>
                </a:solidFill>
              </a:rPr>
              <a:t>组件个数</a:t>
            </a:r>
            <a:r>
              <a:rPr lang="en-US" altLang="zh-CN" dirty="0">
                <a:solidFill>
                  <a:srgbClr val="000000"/>
                </a:solidFill>
              </a:rPr>
              <a:t>: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000000"/>
                </a:solidFill>
                <a:latin typeface="Arial"/>
                <a:ea typeface="微软雅黑"/>
              </a:rPr>
              <a:t>共</a:t>
            </a:r>
            <a:r>
              <a:rPr lang="en-US" altLang="zh-CN" dirty="0">
                <a:solidFill>
                  <a:srgbClr val="000000"/>
                </a:solidFill>
                <a:latin typeface="Arial"/>
                <a:ea typeface="微软雅黑"/>
              </a:rPr>
              <a:t>9</a:t>
            </a:r>
            <a:r>
              <a:rPr lang="zh-CN" altLang="en-US" dirty="0">
                <a:solidFill>
                  <a:srgbClr val="000000"/>
                </a:solidFill>
                <a:latin typeface="Arial"/>
                <a:ea typeface="微软雅黑"/>
              </a:rPr>
              <a:t>个组件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AAF9DE1-F09A-46A8-9F1E-4A9A62A246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096" y="4985264"/>
            <a:ext cx="6847087" cy="1369417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128B3BB9-D18E-4AC1-9EB3-84AE2A7545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913" y="3180453"/>
            <a:ext cx="6973455" cy="139469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31686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ACBDCE-3175-4C3A-9648-7A4D93CD0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>
                <a:solidFill>
                  <a:srgbClr val="000000"/>
                </a:solidFill>
              </a:rPr>
              <a:t>系统介绍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018268" y="1294673"/>
            <a:ext cx="4075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Lin/Con/3/8 G</a:t>
            </a:r>
            <a:r>
              <a:rPr lang="en-US" altLang="zh-CN" dirty="0">
                <a:solidFill>
                  <a:srgbClr val="000000"/>
                </a:solidFill>
                <a:latin typeface="Arial"/>
                <a:ea typeface="微软雅黑"/>
              </a:rPr>
              <a:t>,F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系统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(g4,f4)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018267" y="1710479"/>
            <a:ext cx="2378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dirty="0">
                <a:solidFill>
                  <a:srgbClr val="000000"/>
                </a:solidFill>
              </a:rPr>
              <a:t>A</a:t>
            </a:r>
            <a:r>
              <a:rPr lang="zh-CN" altLang="en-US" dirty="0">
                <a:solidFill>
                  <a:srgbClr val="000000"/>
                </a:solidFill>
              </a:rPr>
              <a:t>组件个数</a:t>
            </a:r>
            <a:r>
              <a:rPr lang="en-US" altLang="zh-CN" dirty="0">
                <a:solidFill>
                  <a:srgbClr val="000000"/>
                </a:solidFill>
              </a:rPr>
              <a:t>:  3</a:t>
            </a:r>
          </a:p>
          <a:p>
            <a:pPr lvl="0">
              <a:defRPr/>
            </a:pPr>
            <a:r>
              <a:rPr lang="en-US" altLang="zh-CN" dirty="0">
                <a:solidFill>
                  <a:srgbClr val="000000"/>
                </a:solidFill>
              </a:rPr>
              <a:t>B</a:t>
            </a:r>
            <a:r>
              <a:rPr lang="zh-CN" altLang="en-US" dirty="0">
                <a:solidFill>
                  <a:srgbClr val="000000"/>
                </a:solidFill>
              </a:rPr>
              <a:t>组件个数</a:t>
            </a:r>
            <a:r>
              <a:rPr lang="en-US" altLang="zh-CN" dirty="0">
                <a:solidFill>
                  <a:srgbClr val="000000"/>
                </a:solidFill>
              </a:rPr>
              <a:t>:  3</a:t>
            </a:r>
          </a:p>
          <a:p>
            <a:pPr lvl="0">
              <a:defRPr/>
            </a:pPr>
            <a:r>
              <a:rPr lang="en-US" altLang="zh-CN" dirty="0">
                <a:solidFill>
                  <a:srgbClr val="000000"/>
                </a:solidFill>
              </a:rPr>
              <a:t>C</a:t>
            </a:r>
            <a:r>
              <a:rPr lang="zh-CN" altLang="en-US" dirty="0">
                <a:solidFill>
                  <a:srgbClr val="000000"/>
                </a:solidFill>
              </a:rPr>
              <a:t>组件个数</a:t>
            </a:r>
            <a:r>
              <a:rPr lang="en-US" altLang="zh-CN" dirty="0">
                <a:solidFill>
                  <a:srgbClr val="000000"/>
                </a:solidFill>
              </a:rPr>
              <a:t>:  4</a:t>
            </a:r>
          </a:p>
          <a:p>
            <a:pPr lvl="0">
              <a:defRPr/>
            </a:pPr>
            <a:r>
              <a:rPr lang="zh-CN" altLang="en-US" dirty="0">
                <a:solidFill>
                  <a:srgbClr val="000000"/>
                </a:solidFill>
              </a:rPr>
              <a:t>共</a:t>
            </a:r>
            <a:r>
              <a:rPr lang="en-US" altLang="zh-CN" dirty="0">
                <a:solidFill>
                  <a:srgbClr val="000000"/>
                </a:solidFill>
              </a:rPr>
              <a:t>10</a:t>
            </a:r>
            <a:r>
              <a:rPr lang="zh-CN" altLang="en-US" dirty="0">
                <a:solidFill>
                  <a:srgbClr val="000000"/>
                </a:solidFill>
              </a:rPr>
              <a:t>个组件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187AF0D-2424-408F-A642-A04FE532F9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641" y="1200410"/>
            <a:ext cx="6847087" cy="13694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8737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ACBDCE-3175-4C3A-9648-7A4D93CD0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>
                <a:solidFill>
                  <a:srgbClr val="000000"/>
                </a:solidFill>
              </a:rPr>
              <a:t>系统介绍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3826A25-D44D-4F83-8A6A-AF2B20F1E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219" y="1520536"/>
            <a:ext cx="10503561" cy="421524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959321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EDDBB7"/>
      </a:accent1>
      <a:accent2>
        <a:srgbClr val="786E62"/>
      </a:accent2>
      <a:accent3>
        <a:srgbClr val="262626"/>
      </a:accent3>
      <a:accent4>
        <a:srgbClr val="A58467"/>
      </a:accent4>
      <a:accent5>
        <a:srgbClr val="D4B794"/>
      </a:accent5>
      <a:accent6>
        <a:srgbClr val="768394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342</Words>
  <Application>Microsoft Office PowerPoint</Application>
  <PresentationFormat>宽屏</PresentationFormat>
  <Paragraphs>56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9" baseType="lpstr">
      <vt:lpstr>微软雅黑</vt:lpstr>
      <vt:lpstr>Arial</vt:lpstr>
      <vt:lpstr>主题5</vt:lpstr>
      <vt:lpstr>系统介绍</vt:lpstr>
      <vt:lpstr>系统介绍</vt:lpstr>
      <vt:lpstr>实验结果</vt:lpstr>
      <vt:lpstr>系统介绍</vt:lpstr>
      <vt:lpstr>系统介绍</vt:lpstr>
      <vt:lpstr>系统介绍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系统介绍</dc:title>
  <dc:creator>yukko</dc:creator>
  <cp:lastModifiedBy>yukko</cp:lastModifiedBy>
  <cp:revision>5</cp:revision>
  <dcterms:created xsi:type="dcterms:W3CDTF">2021-06-11T12:54:09Z</dcterms:created>
  <dcterms:modified xsi:type="dcterms:W3CDTF">2021-06-13T13:51:33Z</dcterms:modified>
</cp:coreProperties>
</file>