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57" r:id="rId4"/>
    <p:sldId id="262" r:id="rId5"/>
    <p:sldId id="256" r:id="rId6"/>
  </p:sldIdLst>
  <p:sldSz cx="12192000" cy="6858000" type="screen16x9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默认字体"/>
        <a:ea typeface="默认字体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52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3" name="表格占位符 6"/>
          <p:cNvSpPr/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p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/>
          <p:nvPr>
            <p:ph type="title"/>
          </p:nvPr>
        </p:nvSpPr>
        <p:spPr/>
        <p:txBody>
          <a:bodyPr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1" name="内容占位符 2"/>
          <p:cNvSpPr/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12" name="内容占位符 3"/>
          <p:cNvSpPr/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13" name="内容占位符 3"/>
          <p:cNvSpPr/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/>
          <p:nvPr>
            <p:ph type="title"/>
          </p:nvPr>
        </p:nvSpPr>
        <p:spPr/>
        <p:txBody>
          <a:bodyPr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16" name="内容占位符 3"/>
          <p:cNvSpPr/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17" name="内容占位符 3"/>
          <p:cNvSpPr/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0" name="图片占位符 6"/>
          <p:cNvSpPr/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p>
            <a:endParaRPr lang="zh-CN"/>
          </a:p>
        </p:txBody>
      </p:sp>
      <p:sp>
        <p:nvSpPr>
          <p:cNvPr id="21" name="图片占位符 6"/>
          <p:cNvSpPr/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p>
            <a:endParaRPr lang="zh-CN"/>
          </a:p>
        </p:txBody>
      </p:sp>
      <p:sp>
        <p:nvSpPr>
          <p:cNvPr id="22" name="图片占位符 6"/>
          <p:cNvSpPr/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p>
            <a:endParaRPr lang="zh-CN"/>
          </a:p>
        </p:txBody>
      </p:sp>
      <p:sp>
        <p:nvSpPr>
          <p:cNvPr id="23" name="图片占位符 6"/>
          <p:cNvSpPr/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bg>
      <p:bgPr>
        <a:solidFill>
          <a:schemeClr val="bg1"/>
        </a:solidFill>
        <a:effectLst/>
      </p:bgPr>
    </p:bg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lvl="0" algn="ctr" defTabSz="914400">
              <a:lnSpc>
                <a:spcPct val="13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默认字体"/>
                <a:ea typeface="默认字体"/>
              </a:defRPr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6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lvl="0" indent="0" algn="ctr" defTabSz="914400">
              <a:lnSpc>
                <a:spcPct val="130000"/>
              </a:lnSpc>
              <a:spcBef>
                <a:spcPts val="1000"/>
              </a:spcBef>
              <a:buNone/>
              <a:defRPr sz="2400" kern="1200">
                <a:solidFill>
                  <a:schemeClr val="tx1"/>
                </a:solidFill>
                <a:latin typeface="默认字体"/>
                <a:ea typeface="默认字体"/>
              </a:defRPr>
            </a:lvl1pPr>
            <a:lvl2pPr marL="457200" lvl="1" indent="0" algn="ctr" defTabSz="914400">
              <a:lnSpc>
                <a:spcPct val="130000"/>
              </a:lnSpc>
              <a:spcBef>
                <a:spcPts val="500"/>
              </a:spcBef>
              <a:buNone/>
              <a:defRPr sz="2000" kern="1200">
                <a:solidFill>
                  <a:schemeClr val="tx1"/>
                </a:solidFill>
                <a:latin typeface="默认字体"/>
                <a:ea typeface="默认字体"/>
              </a:defRPr>
            </a:lvl2pPr>
            <a:lvl3pPr marL="914400" lvl="2" indent="0" algn="ctr" defTabSz="914400">
              <a:lnSpc>
                <a:spcPct val="130000"/>
              </a:lnSpc>
              <a:spcBef>
                <a:spcPts val="500"/>
              </a:spcBef>
              <a:buNone/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3pPr>
            <a:lvl4pPr marL="1371600" lvl="3" indent="0" algn="ctr" defTabSz="914400">
              <a:lnSpc>
                <a:spcPct val="130000"/>
              </a:lnSpc>
              <a:spcBef>
                <a:spcPts val="500"/>
              </a:spcBef>
              <a:buNone/>
              <a:defRPr sz="1600" kern="1200">
                <a:solidFill>
                  <a:schemeClr val="tx1"/>
                </a:solidFill>
                <a:latin typeface="默认字体"/>
                <a:ea typeface="默认字体"/>
              </a:defRPr>
            </a:lvl4pPr>
            <a:lvl5pPr marL="1828800" lvl="4" indent="0" algn="ctr" defTabSz="914400">
              <a:lnSpc>
                <a:spcPct val="130000"/>
              </a:lnSpc>
              <a:spcBef>
                <a:spcPts val="500"/>
              </a:spcBef>
              <a:buNone/>
              <a:defRPr sz="1600" kern="1200">
                <a:solidFill>
                  <a:schemeClr val="tx1"/>
                </a:solidFill>
                <a:latin typeface="默认字体"/>
                <a:ea typeface="默认字体"/>
              </a:defRPr>
            </a:lvl5pPr>
            <a:lvl6pPr marL="2286000" lvl="5" indent="0" algn="ctr" defTabSz="914400">
              <a:lnSpc>
                <a:spcPct val="130000"/>
              </a:lnSpc>
              <a:spcBef>
                <a:spcPts val="500"/>
              </a:spcBef>
              <a:buNone/>
              <a:defRPr sz="1600" kern="1200">
                <a:solidFill>
                  <a:schemeClr val="tx1"/>
                </a:solidFill>
                <a:latin typeface="默认字体"/>
                <a:ea typeface="默认字体"/>
              </a:defRPr>
            </a:lvl6pPr>
            <a:lvl7pPr marL="2743200" lvl="6" indent="0" algn="ctr" defTabSz="914400">
              <a:lnSpc>
                <a:spcPct val="130000"/>
              </a:lnSpc>
              <a:spcBef>
                <a:spcPts val="500"/>
              </a:spcBef>
              <a:buNone/>
              <a:defRPr sz="1600" kern="1200">
                <a:solidFill>
                  <a:schemeClr val="tx1"/>
                </a:solidFill>
                <a:latin typeface="默认字体"/>
                <a:ea typeface="默认字体"/>
              </a:defRPr>
            </a:lvl7pPr>
            <a:lvl8pPr marL="3200400" lvl="7" indent="0" algn="ctr" defTabSz="914400">
              <a:lnSpc>
                <a:spcPct val="130000"/>
              </a:lnSpc>
              <a:spcBef>
                <a:spcPts val="500"/>
              </a:spcBef>
              <a:buNone/>
              <a:defRPr sz="1600" kern="1200">
                <a:solidFill>
                  <a:schemeClr val="tx1"/>
                </a:solidFill>
                <a:latin typeface="默认字体"/>
                <a:ea typeface="默认字体"/>
              </a:defRPr>
            </a:lvl8pPr>
            <a:lvl9pPr marL="3657600" lvl="8" indent="0" algn="ctr" defTabSz="914400">
              <a:lnSpc>
                <a:spcPct val="130000"/>
              </a:lnSpc>
              <a:spcBef>
                <a:spcPts val="500"/>
              </a:spcBef>
              <a:buNone/>
              <a:defRPr sz="1600" kern="1200">
                <a:solidFill>
                  <a:schemeClr val="tx1"/>
                </a:solidFill>
                <a:latin typeface="默认字体"/>
                <a:ea typeface="默认字体"/>
              </a:defRPr>
            </a:lvl9pPr>
          </a:lstStyle>
          <a:p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457615" y="364012"/>
            <a:ext cx="3082667" cy="567859"/>
          </a:xfrm>
          <a:prstGeom prst="rect">
            <a:avLst/>
          </a:prstGeom>
          <a:solidFill>
            <a:srgbClr val="FFFFFF"/>
          </a:solidFill>
          <a:ln w="0"/>
        </p:spPr>
        <p:txBody>
          <a:bodyPr anchor="ctr"/>
          <a:p>
            <a:pPr algn="ctr"/>
            <a:endParaRPr lang="zh-CN">
              <a:highlight>
                <a:srgbClr val="FFFFFF"/>
              </a:highlight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/>
          <p:nvPr>
            <p:ph type="title"/>
          </p:nvPr>
        </p:nvSpPr>
        <p:spPr/>
        <p:txBody>
          <a:bodyPr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6" name="内容占位符 2"/>
          <p:cNvSpPr/>
          <p:nvPr>
            <p:ph idx="1"/>
          </p:nvPr>
        </p:nvSpPr>
        <p:spPr/>
        <p:txBody>
          <a:bodyPr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8931832" y="364012"/>
            <a:ext cx="3082667" cy="567859"/>
          </a:xfrm>
          <a:prstGeom prst="rect">
            <a:avLst/>
          </a:prstGeom>
          <a:solidFill>
            <a:srgbClr val="FFFFFF"/>
          </a:solidFill>
          <a:ln w="0"/>
        </p:spPr>
        <p:txBody>
          <a:bodyPr anchor="ctr"/>
          <a:p>
            <a:pPr algn="ctr"/>
            <a:endParaRPr lang="zh-CN">
              <a:highlight>
                <a:srgbClr val="FFFFFF"/>
              </a:highlight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/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1" name="文本占位符 2"/>
          <p:cNvSpPr/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/>
          <p:nvPr>
            <p:ph type="title"/>
          </p:nvPr>
        </p:nvSpPr>
        <p:spPr/>
        <p:txBody>
          <a:bodyPr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4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35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8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39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0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1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1"/>
          <p:cNvSpPr/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44" name="内容占位符 2"/>
          <p:cNvSpPr/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  <p:sp>
        <p:nvSpPr>
          <p:cNvPr id="45" name="文本占位符 3"/>
          <p:cNvSpPr/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48" name="图片占位符 2"/>
          <p:cNvSpPr/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9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二级</a:t>
            </a:r>
            <a:endParaRPr lang="zh-CN"/>
          </a:p>
          <a:p>
            <a:pPr lvl="2"/>
            <a:r>
              <a:rPr lang="zh-CN"/>
              <a:t>三级</a:t>
            </a:r>
            <a:endParaRPr lang="zh-CN"/>
          </a:p>
          <a:p>
            <a:pPr lvl="3"/>
            <a:r>
              <a:rPr lang="zh-CN"/>
              <a:t>四级</a:t>
            </a:r>
            <a:endParaRPr lang="zh-CN"/>
          </a:p>
          <a:p>
            <a:pPr lvl="4"/>
            <a:r>
              <a:rPr lang="zh-CN"/>
              <a:t>五级</a:t>
            </a: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默认字体"/>
          <a:ea typeface="默认字体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默认字体"/>
        <a:buChar char="•"/>
        <a:defRPr sz="2800" kern="1200">
          <a:solidFill>
            <a:schemeClr val="tx1"/>
          </a:solidFill>
          <a:latin typeface="默认字体"/>
          <a:ea typeface="默认字体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默认字体"/>
        <a:buChar char="•"/>
        <a:defRPr sz="2400" kern="1200">
          <a:solidFill>
            <a:schemeClr val="tx1"/>
          </a:solidFill>
          <a:latin typeface="默认字体"/>
          <a:ea typeface="默认字体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默认字体"/>
        <a:buChar char="•"/>
        <a:defRPr sz="2000" kern="1200">
          <a:solidFill>
            <a:schemeClr val="tx1"/>
          </a:solidFill>
          <a:latin typeface="默认字体"/>
          <a:ea typeface="默认字体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默认字体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默认字体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默认字体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默认字体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默认字体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默认字体"/>
        <a:buChar char="•"/>
        <a:defRPr sz="1800" kern="1200">
          <a:solidFill>
            <a:schemeClr val="tx1"/>
          </a:solidFill>
          <a:latin typeface="默认字体"/>
          <a:ea typeface="默认字体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默认字体"/>
          <a:ea typeface="默认字体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6520" y="0"/>
            <a:ext cx="12571095" cy="71177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2621" y="2709009"/>
            <a:ext cx="6521450" cy="698500"/>
          </a:xfrm>
          <a:prstGeom prst="rect">
            <a:avLst/>
          </a:prstGeom>
          <a:noFill/>
          <a:ln w="12700">
            <a:prstDash val="solid"/>
            <a:miter lim="800000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9pPr>
          </a:lstStyle>
          <a:p>
            <a:pPr lvl="0" algn="l">
              <a:lnSpc>
                <a:spcPct val="125000"/>
              </a:lnSpc>
            </a:pPr>
            <a:r>
              <a:rPr lang="zh-CN" sz="2800" b="1">
                <a:solidFill>
                  <a:srgbClr val="0052D9"/>
                </a:solidFill>
                <a:latin typeface="TencentSans W7" panose="020C08030202040F0204" charset="-122"/>
                <a:ea typeface="TencentSans W7" panose="020C08030202040F0204" charset="-122"/>
              </a:rPr>
              <a:t>这里是一段副标题或者英文标题</a:t>
            </a:r>
            <a:endParaRPr lang="zh-CN" sz="2800" b="1">
              <a:solidFill>
                <a:srgbClr val="0052D9"/>
              </a:solidFill>
              <a:latin typeface="TencentSans W7" panose="020C08030202040F0204" charset="-122"/>
              <a:ea typeface="TencentSans W7" panose="020C08030202040F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289" y="5511762"/>
            <a:ext cx="3752850" cy="431800"/>
          </a:xfrm>
          <a:prstGeom prst="rect">
            <a:avLst/>
          </a:prstGeom>
          <a:noFill/>
          <a:ln w="12700">
            <a:prstDash val="solid"/>
            <a:miter lim="800000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9pPr>
          </a:lstStyle>
          <a:p>
            <a:pPr lvl="0" algn="l">
              <a:lnSpc>
                <a:spcPct val="125000"/>
              </a:lnSpc>
            </a:pPr>
            <a:r>
              <a:rPr lang="zh-CN" sz="1600" b="1">
                <a:solidFill>
                  <a:srgbClr val="0052D9"/>
                </a:solidFill>
                <a:latin typeface="Microsoft YaHei" panose="020B0703020204020201" charset="-122"/>
                <a:ea typeface="Microsoft YaHei" panose="020B0703020204020201" charset="-122"/>
              </a:rPr>
              <a:t>演讲者或出品团队署名</a:t>
            </a:r>
            <a:endParaRPr lang="zh-CN" sz="1600" b="1">
              <a:solidFill>
                <a:srgbClr val="0052D9"/>
              </a:solidFill>
              <a:latin typeface="Microsoft YaHei" panose="020B0703020204020201" charset="-122"/>
              <a:ea typeface="Microsoft YaHei" panose="020B07030202040202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1289" y="5900138"/>
            <a:ext cx="3752850" cy="431800"/>
          </a:xfrm>
          <a:prstGeom prst="rect">
            <a:avLst/>
          </a:prstGeom>
          <a:noFill/>
          <a:ln w="12700">
            <a:prstDash val="solid"/>
            <a:miter lim="800000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9pPr>
          </a:lstStyle>
          <a:p>
            <a:pPr lvl="0" algn="l">
              <a:lnSpc>
                <a:spcPct val="125000"/>
              </a:lnSpc>
            </a:pPr>
            <a:r>
              <a:rPr lang="en-US" sz="1600" b="1">
                <a:solidFill>
                  <a:srgbClr val="0052D9"/>
                </a:solidFill>
                <a:latin typeface="Microsoft YaHei" panose="020B0703020204020201" charset="-122"/>
                <a:ea typeface="Microsoft YaHei" panose="020B0703020204020201" charset="-122"/>
              </a:rPr>
              <a:t>2024</a:t>
            </a:r>
            <a:r>
              <a:rPr lang="zh-CN" sz="1600" b="1">
                <a:solidFill>
                  <a:srgbClr val="0052D9"/>
                </a:solidFill>
                <a:latin typeface="Microsoft YaHei" panose="020B0703020204020201" charset="-122"/>
                <a:ea typeface="Microsoft YaHei" panose="020B0703020204020201" charset="-122"/>
              </a:rPr>
              <a:t>年</a:t>
            </a:r>
            <a:r>
              <a:rPr lang="en-US" sz="1600" b="1">
                <a:solidFill>
                  <a:srgbClr val="0052D9"/>
                </a:solidFill>
                <a:latin typeface="Microsoft YaHei" panose="020B0703020204020201" charset="-122"/>
                <a:ea typeface="Microsoft YaHei" panose="020B0703020204020201" charset="-122"/>
              </a:rPr>
              <a:t>6</a:t>
            </a:r>
            <a:r>
              <a:rPr lang="zh-CN" sz="1600" b="1">
                <a:solidFill>
                  <a:srgbClr val="0052D9"/>
                </a:solidFill>
                <a:latin typeface="Microsoft YaHei" panose="020B0703020204020201" charset="-122"/>
                <a:ea typeface="Microsoft YaHei" panose="020B0703020204020201" charset="-122"/>
              </a:rPr>
              <a:t>月</a:t>
            </a:r>
            <a:r>
              <a:rPr lang="en-US" sz="1600" b="1">
                <a:solidFill>
                  <a:srgbClr val="0052D9"/>
                </a:solidFill>
                <a:latin typeface="Microsoft YaHei" panose="020B0703020204020201" charset="-122"/>
                <a:ea typeface="Microsoft YaHei" panose="020B0703020204020201" charset="-122"/>
              </a:rPr>
              <a:t>12</a:t>
            </a:r>
            <a:r>
              <a:rPr lang="zh-CN" sz="1600" b="1">
                <a:solidFill>
                  <a:srgbClr val="0052D9"/>
                </a:solidFill>
                <a:latin typeface="Microsoft YaHei" panose="020B0703020204020201" charset="-122"/>
                <a:ea typeface="Microsoft YaHei" panose="020B0703020204020201" charset="-122"/>
              </a:rPr>
              <a:t>日（日期可修改）</a:t>
            </a:r>
            <a:endParaRPr lang="zh-CN" sz="1600" b="1">
              <a:solidFill>
                <a:srgbClr val="0052D9"/>
              </a:solidFill>
              <a:latin typeface="Microsoft YaHei" panose="020B0703020204020201" charset="-122"/>
              <a:ea typeface="Microsoft YaHei" panose="020B07030202040202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795" y="1929130"/>
            <a:ext cx="7146290" cy="913765"/>
          </a:xfrm>
          <a:prstGeom prst="rect">
            <a:avLst/>
          </a:prstGeom>
          <a:noFill/>
          <a:ln w="12700">
            <a:prstDash val="solid"/>
            <a:miter lim="800000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9pPr>
          </a:lstStyle>
          <a:p>
            <a:pPr lvl="0" algn="ctr">
              <a:lnSpc>
                <a:spcPct val="100000"/>
              </a:lnSpc>
            </a:pPr>
            <a:r>
              <a:rPr lang="zh-CN" sz="4800" b="1" i="0" strike="noStrike" spc="0">
                <a:solidFill>
                  <a:srgbClr val="0052D9"/>
                </a:solidFill>
                <a:latin typeface="TencentSans W7" panose="020C08030202040F0204" charset="-122"/>
                <a:ea typeface="TencentSans W7" panose="020C08030202040F0204" charset="-122"/>
                <a:cs typeface="TencentSans W7" panose="020C08030202040F0204" charset="-122"/>
              </a:rPr>
              <a:t>犀牛鸟开源人才</a:t>
            </a:r>
            <a:r>
              <a:rPr lang="en-US" sz="4800" b="1" i="0" strike="noStrike" spc="0">
                <a:solidFill>
                  <a:srgbClr val="0052D9"/>
                </a:solidFill>
                <a:latin typeface="TencentSans W7" panose="020C08030202040F0204" charset="-122"/>
                <a:ea typeface="TencentSans W7" panose="020C08030202040F0204" charset="-122"/>
                <a:cs typeface="TencentSans W7" panose="020C08030202040F0204" charset="-122"/>
              </a:rPr>
              <a:t>PPT</a:t>
            </a:r>
            <a:r>
              <a:rPr lang="zh-CN" sz="4800" b="1" i="0" strike="noStrike" spc="0">
                <a:solidFill>
                  <a:srgbClr val="0052D9"/>
                </a:solidFill>
                <a:latin typeface="TencentSans W7" panose="020C08030202040F0204" charset="-122"/>
                <a:ea typeface="TencentSans W7" panose="020C08030202040F0204" charset="-122"/>
                <a:cs typeface="TencentSans W7" panose="020C08030202040F0204" charset="-122"/>
              </a:rPr>
              <a:t>模版</a:t>
            </a:r>
            <a:endParaRPr lang="zh-CN" sz="4800" b="1" i="0" strike="noStrike" spc="0">
              <a:solidFill>
                <a:srgbClr val="0052D9"/>
              </a:solidFill>
              <a:latin typeface="TencentSans W7" panose="020C08030202040F0204" charset="-122"/>
              <a:ea typeface="TencentSans W7" panose="020C08030202040F0204" charset="-122"/>
              <a:cs typeface="TencentSans W7" panose="020C08030202040F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57" y="534234"/>
            <a:ext cx="2416871" cy="2733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private/var/folders/my/pr10rx1956scqjt5bn03zzxw0000gn/T/com.kingsoft.wpsoffice.mac/photoeditapp/20250603160032/temp.pngtemp"/>
          <p:cNvPicPr>
            <a:picLocks noChangeAspect="1"/>
          </p:cNvPicPr>
          <p:nvPr/>
        </p:nvPicPr>
        <p:blipFill>
          <a:blip r:embed="rId2">
            <a:alphaModFix amt="75000"/>
          </a:blip>
          <a:srcRect l="33519" t="-20273" r="-7170" b="19225"/>
          <a:stretch>
            <a:fillRect/>
          </a:stretch>
        </p:blipFill>
        <p:spPr>
          <a:xfrm>
            <a:off x="-24765" y="-2475865"/>
            <a:ext cx="11548110" cy="93338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57" y="534234"/>
            <a:ext cx="2416871" cy="27332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64190" y="2407166"/>
            <a:ext cx="4400550" cy="2832100"/>
          </a:xfrm>
          <a:prstGeom prst="rect">
            <a:avLst/>
          </a:prstGeom>
          <a:ln w="12700">
            <a:prstDash val="solid"/>
            <a:miter/>
          </a:ln>
        </p:spPr>
        <p:txBody>
          <a:bodyPr>
            <a:spAutoFit/>
          </a:bodyPr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9pPr>
          </a:lstStyle>
          <a:p>
            <a:pPr marL="285750" lvl="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zh-CN" sz="1800" b="1">
                <a:solidFill>
                  <a:srgbClr val="0052D9"/>
                </a:solidFill>
              </a:rPr>
              <a:t>此处添加目录标题</a:t>
            </a:r>
            <a:r>
              <a:rPr lang="zh-CN" altLang="zh-CN" sz="1800" b="1">
                <a:solidFill>
                  <a:srgbClr val="0052D9"/>
                </a:solidFill>
              </a:rPr>
              <a:t>目录标题</a:t>
            </a:r>
            <a:endParaRPr lang="zh-CN" altLang="zh-CN" sz="1800" b="1">
              <a:solidFill>
                <a:srgbClr val="0052D9"/>
              </a:solidFill>
            </a:endParaRPr>
          </a:p>
          <a:p>
            <a:pPr marL="285750" lvl="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zh-CN" sz="1800" b="1">
                <a:solidFill>
                  <a:srgbClr val="0052D9"/>
                </a:solidFill>
              </a:rPr>
              <a:t>此处添加目录标题</a:t>
            </a:r>
            <a:r>
              <a:rPr lang="zh-CN" altLang="zh-CN" sz="1800" b="1">
                <a:solidFill>
                  <a:srgbClr val="0052D9"/>
                </a:solidFill>
              </a:rPr>
              <a:t>目录标题</a:t>
            </a:r>
            <a:endParaRPr lang="zh-CN" altLang="zh-CN" sz="1800" b="1">
              <a:solidFill>
                <a:srgbClr val="0052D9"/>
              </a:solidFill>
            </a:endParaRPr>
          </a:p>
          <a:p>
            <a:pPr marL="285750" lvl="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zh-CN" sz="1800" b="1">
                <a:solidFill>
                  <a:srgbClr val="0052D9"/>
                </a:solidFill>
              </a:rPr>
              <a:t>此处添加目录标题</a:t>
            </a:r>
            <a:r>
              <a:rPr lang="zh-CN" altLang="zh-CN" sz="1800" b="1">
                <a:solidFill>
                  <a:srgbClr val="0052D9"/>
                </a:solidFill>
              </a:rPr>
              <a:t>目录标题</a:t>
            </a:r>
            <a:endParaRPr lang="zh-CN" altLang="zh-CN" sz="1800" b="1">
              <a:solidFill>
                <a:srgbClr val="0052D9"/>
              </a:solidFill>
            </a:endParaRPr>
          </a:p>
          <a:p>
            <a:pPr marL="285750" lvl="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zh-CN" sz="1800" b="1">
                <a:solidFill>
                  <a:srgbClr val="0052D9"/>
                </a:solidFill>
              </a:rPr>
              <a:t>此处添加目录标题</a:t>
            </a:r>
            <a:r>
              <a:rPr lang="zh-CN" altLang="zh-CN" sz="1800" b="1">
                <a:solidFill>
                  <a:srgbClr val="0052D9"/>
                </a:solidFill>
              </a:rPr>
              <a:t>目录标题</a:t>
            </a:r>
            <a:endParaRPr lang="zh-CN" altLang="zh-CN" sz="1800" b="1">
              <a:solidFill>
                <a:srgbClr val="0052D9"/>
              </a:solidFill>
            </a:endParaRPr>
          </a:p>
          <a:p>
            <a:pPr marL="285750" lvl="0" indent="-28575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zh-CN" sz="1800" b="1">
                <a:solidFill>
                  <a:srgbClr val="0052D9"/>
                </a:solidFill>
              </a:rPr>
              <a:t>此处添加目录标题</a:t>
            </a:r>
            <a:r>
              <a:rPr lang="zh-CN" altLang="zh-CN" sz="1800" b="1">
                <a:solidFill>
                  <a:srgbClr val="0052D9"/>
                </a:solidFill>
              </a:rPr>
              <a:t>目录标题</a:t>
            </a:r>
            <a:endParaRPr lang="zh-CN" altLang="zh-CN" sz="1800" b="1">
              <a:solidFill>
                <a:srgbClr val="0052D9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73610" y="1330347"/>
            <a:ext cx="1780042" cy="1193026"/>
          </a:xfrm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微软雅黑" panose="020B0703020204020201" charset="-122"/>
                <a:ea typeface="微软雅黑" panose="020B0703020204020201" charset="-122"/>
              </a:defRPr>
            </a:lvl9pPr>
          </a:lstStyle>
          <a:p>
            <a:pPr marL="0" lvl="0" indent="0">
              <a:lnSpc>
                <a:spcPct val="200000"/>
              </a:lnSpc>
              <a:buNone/>
            </a:pPr>
            <a:r>
              <a:rPr lang="zh-CN" altLang="zh-CN" sz="4000" b="1">
                <a:solidFill>
                  <a:srgbClr val="0052D9"/>
                </a:solidFill>
              </a:rPr>
              <a:t>目录</a:t>
            </a:r>
            <a:endParaRPr lang="zh-CN" altLang="zh-CN" sz="4000" b="1">
              <a:solidFill>
                <a:srgbClr val="0052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private/var/folders/my/pr10rx1956scqjt5bn03zzxw0000gn/T/com.kingsoft.wpsoffice.mac/photoeditapp/20250603160032/temp.pngtemp"/>
          <p:cNvPicPr>
            <a:picLocks noChangeAspect="1"/>
          </p:cNvPicPr>
          <p:nvPr/>
        </p:nvPicPr>
        <p:blipFill>
          <a:blip r:embed="rId2">
            <a:alphaModFix amt="7000"/>
          </a:blip>
          <a:srcRect l="19436" t="-8600" r="31970" b="44302"/>
          <a:stretch>
            <a:fillRect/>
          </a:stretch>
        </p:blipFill>
        <p:spPr>
          <a:xfrm>
            <a:off x="2495550" y="-675005"/>
            <a:ext cx="9721215" cy="75336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432" y="534234"/>
            <a:ext cx="2416871" cy="273321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 rot="0">
            <a:off x="63" y="477015"/>
            <a:ext cx="984888" cy="584775"/>
            <a:chOff x="63" y="430660"/>
            <a:chExt cx="1053466" cy="584775"/>
          </a:xfrm>
          <a:solidFill>
            <a:srgbClr val="0052D9"/>
          </a:solidFill>
        </p:grpSpPr>
        <p:sp>
          <p:nvSpPr>
            <p:cNvPr id="11" name="圆角矩形 10"/>
            <p:cNvSpPr/>
            <p:nvPr/>
          </p:nvSpPr>
          <p:spPr>
            <a:xfrm>
              <a:off x="63" y="430660"/>
              <a:ext cx="776788" cy="584775"/>
            </a:xfrm>
            <a:prstGeom prst="roundRect">
              <a:avLst>
                <a:gd name="adj" fmla="val 0"/>
              </a:avLst>
            </a:prstGeom>
            <a:grpFill/>
            <a:ln w="0"/>
          </p:spPr>
          <p:txBody>
            <a:bodyPr anchor="ctr"/>
            <a:p>
              <a:pPr algn="ctr"/>
              <a:endParaRPr lang="zh-CN">
                <a:highlight>
                  <a:srgbClr val="403ED6"/>
                </a:highlight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00172" y="430660"/>
              <a:ext cx="553357" cy="583184"/>
            </a:xfrm>
            <a:prstGeom prst="ellipse">
              <a:avLst/>
            </a:prstGeom>
            <a:grpFill/>
            <a:ln w="0"/>
          </p:spPr>
          <p:txBody>
            <a:bodyPr anchor="ctr"/>
            <a:p>
              <a:pPr algn="ctr"/>
              <a:endParaRPr lang="zh-CN">
                <a:highlight>
                  <a:srgbClr val="403ED6"/>
                </a:highlight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44240" y="407580"/>
            <a:ext cx="640711" cy="64135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9pPr>
          </a:lstStyle>
          <a:p>
            <a:pPr lvl="0"/>
            <a:r>
              <a:rPr lang="en-US" sz="2800" b="1">
                <a:solidFill>
                  <a:srgbClr val="FFFFFF"/>
                </a:solidFill>
                <a:latin typeface="Microsoft YaHei" panose="020B0703020204020201" charset="-122"/>
                <a:ea typeface="Microsoft YaHei" panose="020B0703020204020201" charset="-122"/>
              </a:rPr>
              <a:t>01</a:t>
            </a:r>
            <a:endParaRPr lang="en-US" sz="2800" b="1">
              <a:solidFill>
                <a:srgbClr val="FFFFFF"/>
              </a:solidFill>
              <a:latin typeface="Microsoft YaHei" panose="020B0703020204020201" charset="-122"/>
              <a:ea typeface="Microsoft YaHei" panose="020B0703020204020201" charset="-122"/>
            </a:endParaRPr>
          </a:p>
        </p:txBody>
      </p:sp>
      <p:sp>
        <p:nvSpPr>
          <p:cNvPr id="15" name="文本框 26"/>
          <p:cNvSpPr txBox="1"/>
          <p:nvPr/>
        </p:nvSpPr>
        <p:spPr>
          <a:xfrm>
            <a:off x="964585" y="401230"/>
            <a:ext cx="4165600" cy="647700"/>
          </a:xfrm>
          <a:prstGeom prst="rect">
            <a:avLst/>
          </a:prstGeom>
          <a:noFill/>
        </p:spPr>
        <p:txBody>
          <a:bodyPr wrap="square" anchor="ctr"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9pPr>
          </a:lstStyle>
          <a:p>
            <a:pPr defTabSz="1372235"/>
            <a:r>
              <a:rPr lang="zh-CN" sz="2800" b="1">
                <a:latin typeface="Microsoft YaHei Light" panose="020B0703020204020201" charset="-122"/>
                <a:ea typeface="Microsoft YaHei Light" panose="020B0703020204020201" charset="-122"/>
              </a:rPr>
              <a:t>这里是一段标题文案</a:t>
            </a:r>
            <a:endParaRPr lang="en-US" sz="3200" b="1">
              <a:latin typeface="Microsoft YaHei Light" panose="020B0703020204020201" charset="-122"/>
              <a:ea typeface="Microsoft YaHei Light" panose="020B0703020204020201" charset="-122"/>
            </a:endParaRPr>
          </a:p>
        </p:txBody>
      </p:sp>
      <p:sp>
        <p:nvSpPr>
          <p:cNvPr id="16" name="标题 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p/>
        </p:txBody>
      </p:sp>
      <p:sp>
        <p:nvSpPr>
          <p:cNvPr id="17" name="副标题 2"/>
          <p:cNvSpPr/>
          <p:nvPr>
            <p:ph type="subTitle" idx="1"/>
          </p:nvPr>
        </p:nvSpPr>
        <p:spPr>
          <a:prstGeom prst="rect">
            <a:avLst/>
          </a:prstGeom>
        </p:spPr>
        <p:txBody>
          <a:bodyPr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6520" y="0"/>
            <a:ext cx="12571095" cy="71177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57" y="534234"/>
            <a:ext cx="2416871" cy="27332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07843" y="2782323"/>
            <a:ext cx="6527800" cy="1276350"/>
          </a:xfrm>
          <a:prstGeom prst="rect">
            <a:avLst/>
          </a:prstGeom>
          <a:noFill/>
          <a:ln w="12700">
            <a:prstDash val="solid"/>
            <a:miter lim="800000"/>
          </a:ln>
        </p:spPr>
        <p:txBody>
          <a:bodyPr/>
          <a:lstStyle>
            <a:lvl1pPr marL="0" lvl="0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1pPr>
            <a:lvl2pPr marL="457200" lvl="1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2pPr>
            <a:lvl3pPr marL="914400" lvl="2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3pPr>
            <a:lvl4pPr marL="1371600" lvl="3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4pPr>
            <a:lvl5pPr marL="1828800" lvl="4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5pPr>
            <a:lvl6pPr marL="2286000" lvl="5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6pPr>
            <a:lvl7pPr marL="2743200" lvl="6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7pPr>
            <a:lvl8pPr marL="3200400" lvl="7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8pPr>
            <a:lvl9pPr marL="3657600" lvl="8" algn="l" defTabSz="914400">
              <a:lnSpc>
                <a:spcPct val="130000"/>
              </a:lnSpc>
              <a:defRPr sz="1800" kern="1200">
                <a:solidFill>
                  <a:schemeClr val="tx1"/>
                </a:solidFill>
                <a:latin typeface="默认字体"/>
                <a:ea typeface="默认字体"/>
              </a:defRPr>
            </a:lvl9pPr>
          </a:lstStyle>
          <a:p>
            <a:pPr lvl="0" algn="l"/>
            <a:r>
              <a:rPr lang="en-US" sz="8000" b="1" i="0" strike="noStrike" spc="0">
                <a:solidFill>
                  <a:srgbClr val="0052D9"/>
                </a:solidFill>
                <a:latin typeface="TencentSans W7" panose="020C08030202040F0204" charset="-122"/>
                <a:ea typeface="TencentSans W7" panose="020C08030202040F0204" charset="-122"/>
              </a:rPr>
              <a:t>THANKS</a:t>
            </a:r>
            <a:endParaRPr lang="en-US" sz="8000" b="1" i="0" strike="noStrike" spc="0">
              <a:solidFill>
                <a:srgbClr val="0052D9"/>
              </a:solidFill>
              <a:latin typeface="TencentSans W7" panose="020C08030202040F0204" charset="-122"/>
              <a:ea typeface="TencentSans W7" panose="020C08030202040F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白色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默认字体"/>
        <a:ea typeface="默认字体"/>
        <a:cs typeface=""/>
      </a:majorFont>
      <a:minorFont>
        <a:latin typeface="默认字体"/>
        <a:ea typeface="默认字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/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3" baseType="lpstr">
      <vt:lpstr>Arial</vt:lpstr>
      <vt:lpstr>宋体</vt:lpstr>
      <vt:lpstr>Wingdings</vt:lpstr>
      <vt:lpstr>默认字体</vt:lpstr>
      <vt:lpstr>Thonburi</vt:lpstr>
      <vt:lpstr>TencentSans W7</vt:lpstr>
      <vt:lpstr>Microsoft YaHei</vt:lpstr>
      <vt:lpstr>微软雅黑</vt:lpstr>
      <vt:lpstr>Microsoft YaHei Light</vt:lpstr>
      <vt:lpstr>TTTGB Medium</vt:lpstr>
      <vt:lpstr>宋体</vt:lpstr>
      <vt:lpstr>Arial Unicode MS</vt:lpstr>
      <vt:lpstr>汉仪书宋二KW</vt:lpstr>
      <vt:lpstr>Calibri</vt:lpstr>
      <vt:lpstr>Helvetica Neue</vt:lpstr>
      <vt:lpstr>默认字体</vt:lpstr>
      <vt:lpstr>苹方-简</vt:lpstr>
      <vt:lpstr>TencentSans W3</vt:lpstr>
      <vt:lpstr>白色主题​​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M小姐</cp:lastModifiedBy>
  <cp:revision>5</cp:revision>
  <dcterms:created xsi:type="dcterms:W3CDTF">2025-06-03T09:34:22Z</dcterms:created>
  <dcterms:modified xsi:type="dcterms:W3CDTF">2025-06-03T09:34:22Z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72093B44940CCE922AAD3E68726ACE05_43</vt:lpwstr>
  </property>
  <property fmtid="{D5CDD505-2E9C-101B-9397-08002B2CF9AE}" pid="3" name="KSOProductBuildVer">
    <vt:lpwstr>2052-7.5.1.8994</vt:lpwstr>
  </property>
</Properties>
</file>