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jpeg" ContentType="image/jpeg"/>
  <Override PartName="/ppt/media/image5.jpeg" ContentType="image/jpeg"/>
  <Override PartName="/ppt/media/image6.jpeg" ContentType="image/jpe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2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4.xml" ContentType="application/vnd.openxmlformats-officedocument.presentationml.slide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10.xml.rels" ContentType="application/vnd.openxmlformats-package.relationships+xml"/>
  <Override PartName="/ppt/slides/_rels/slide2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2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7.xml.rels" ContentType="application/vnd.openxmlformats-package.relationships+xml"/>
  <Override PartName="/ppt/slides/_rels/slide20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11.xml.rels" ContentType="application/vnd.openxmlformats-package.relationships+xml"/>
  <Override PartName="/ppt/slides/_rels/slide26.xml.rels" ContentType="application/vnd.openxmlformats-package.relationships+xml"/>
  <Override PartName="/ppt/slides/_rels/slide17.xml.rels" ContentType="application/vnd.openxmlformats-package.relationships+xml"/>
  <Override PartName="/ppt/slides/_rels/slide12.xml.rels" ContentType="application/vnd.openxmlformats-package.relationships+xml"/>
  <Override PartName="/ppt/slides/_rels/slide18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29.xml.rels" ContentType="application/vnd.openxmlformats-package.relationships+xml"/>
  <Override PartName="/ppt/slides/_rels/slide30.xml.rels" ContentType="application/vnd.openxmlformats-package.relationships+xml"/>
  <Override PartName="/ppt/slides/_rels/slide14.xml.rels" ContentType="application/vnd.openxmlformats-package.relationships+xml"/>
  <Override PartName="/ppt/slides/_rels/slide23.xml.rels" ContentType="application/vnd.openxmlformats-package.relationships+xml"/>
  <Override PartName="/ppt/slides/_rels/slide15.xml.rels" ContentType="application/vnd.openxmlformats-package.relationships+xml"/>
  <Override PartName="/ppt/slides/_rels/slide24.xml.rels" ContentType="application/vnd.openxmlformats-package.relationships+xml"/>
  <Override PartName="/ppt/slides/_rels/slide28.xml.rels" ContentType="application/vnd.openxmlformats-package.relationships+xml"/>
  <Override PartName="/ppt/slides/_rels/slide9.xml.rels" ContentType="application/vnd.openxmlformats-package.relationships+xml"/>
  <Override PartName="/ppt/slides/_rels/slide3.xml.rels" ContentType="application/vnd.openxmlformats-package.relationships+xml"/>
  <Override PartName="/ppt/slides/_rels/slide22.xml.rels" ContentType="application/vnd.openxmlformats-package.relationships+xml"/>
  <Override PartName="/ppt/slides/slide30.xml" ContentType="application/vnd.openxmlformats-officedocument.presentationml.slide+xml"/>
  <Override PartName="/ppt/slides/slide28.xml" ContentType="application/vnd.openxmlformats-officedocument.presentationml.slide+xml"/>
  <Override PartName="/ppt/slides/slide1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slide" Target="slides/slide28.xml"/><Relationship Id="rId32" Type="http://schemas.openxmlformats.org/officeDocument/2006/relationships/slide" Target="slides/slide29.xml"/><Relationship Id="rId33" Type="http://schemas.openxmlformats.org/officeDocument/2006/relationships/slide" Target="slides/slide30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58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CustomShape 11"/>
          <p:cNvSpPr/>
          <p:nvPr/>
        </p:nvSpPr>
        <p:spPr>
          <a:xfrm>
            <a:off x="1143000" y="685800"/>
            <a:ext cx="4572000" cy="34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PlaceHolder 1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760" cy="411372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9" name="CustomShape 13"/>
          <p:cNvSpPr/>
          <p:nvPr/>
        </p:nvSpPr>
        <p:spPr>
          <a:xfrm>
            <a:off x="3886200" y="8876880"/>
            <a:ext cx="2971800" cy="26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6800" bIns="46800" anchor="b">
            <a:spAutoFit/>
          </a:bodyPr>
          <a:p>
            <a:pPr algn="r">
              <a:lnSpc>
                <a:spcPct val="95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fld id="{FC160EC6-9E26-4409-91CC-71FB3EEA8C69}" type="slidenum">
              <a:rPr b="0" lang="en-GB" sz="12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0" name="PlaceHolder 14"/>
          <p:cNvSpPr>
            <a:spLocks noGrp="1"/>
          </p:cNvSpPr>
          <p:nvPr>
            <p:ph type="sldImg"/>
          </p:nvPr>
        </p:nvSpPr>
        <p:spPr>
          <a:xfrm>
            <a:off x="1143000" y="694800"/>
            <a:ext cx="4571640" cy="342864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Click to move the slide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CustomShape 1"/>
          <p:cNvSpPr/>
          <p:nvPr/>
        </p:nvSpPr>
        <p:spPr>
          <a:xfrm>
            <a:off x="1143000" y="685800"/>
            <a:ext cx="4572000" cy="34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1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760" cy="42076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CustomShape 1"/>
          <p:cNvSpPr/>
          <p:nvPr/>
        </p:nvSpPr>
        <p:spPr>
          <a:xfrm>
            <a:off x="1143000" y="685800"/>
            <a:ext cx="4572000" cy="34290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9360">
            <a:solidFill>
              <a:srgbClr val="000000"/>
            </a:solidFill>
            <a:miter/>
          </a:ln>
        </p:spPr>
        <p:style>
          <a:lnRef idx="0"/>
          <a:fillRef idx="0"/>
          <a:effectRef idx="0"/>
          <a:fontRef idx="minor"/>
        </p:style>
      </p:sp>
      <p:sp>
        <p:nvSpPr>
          <p:cNvPr id="173" name="PlaceHolder 2"/>
          <p:cNvSpPr>
            <a:spLocks noGrp="1"/>
          </p:cNvSpPr>
          <p:nvPr>
            <p:ph type="body"/>
          </p:nvPr>
        </p:nvSpPr>
        <p:spPr>
          <a:xfrm>
            <a:off x="914400" y="4343400"/>
            <a:ext cx="5027760" cy="4207680"/>
          </a:xfrm>
          <a:prstGeom prst="rect">
            <a:avLst/>
          </a:prstGeom>
        </p:spPr>
        <p:txBody>
          <a:bodyPr lIns="90000" rIns="90000" tIns="46800" bIns="46800">
            <a:noAutofit/>
          </a:bodyPr>
          <a:p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759492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1549080" y="3888000"/>
            <a:ext cx="759492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body"/>
          </p:nvPr>
        </p:nvSpPr>
        <p:spPr>
          <a:xfrm>
            <a:off x="5441040" y="152352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body"/>
          </p:nvPr>
        </p:nvSpPr>
        <p:spPr>
          <a:xfrm>
            <a:off x="1549080" y="388800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9" name="PlaceHolder 5"/>
          <p:cNvSpPr>
            <a:spLocks noGrp="1"/>
          </p:cNvSpPr>
          <p:nvPr>
            <p:ph type="body"/>
          </p:nvPr>
        </p:nvSpPr>
        <p:spPr>
          <a:xfrm>
            <a:off x="5441040" y="388800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244548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4117320" y="1523520"/>
            <a:ext cx="244548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3" name="PlaceHolder 4"/>
          <p:cNvSpPr>
            <a:spLocks noGrp="1"/>
          </p:cNvSpPr>
          <p:nvPr>
            <p:ph type="body"/>
          </p:nvPr>
        </p:nvSpPr>
        <p:spPr>
          <a:xfrm>
            <a:off x="6685200" y="1523520"/>
            <a:ext cx="244548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4" name="PlaceHolder 5"/>
          <p:cNvSpPr>
            <a:spLocks noGrp="1"/>
          </p:cNvSpPr>
          <p:nvPr>
            <p:ph type="body"/>
          </p:nvPr>
        </p:nvSpPr>
        <p:spPr>
          <a:xfrm>
            <a:off x="1549080" y="3888000"/>
            <a:ext cx="244548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" name="PlaceHolder 6"/>
          <p:cNvSpPr>
            <a:spLocks noGrp="1"/>
          </p:cNvSpPr>
          <p:nvPr>
            <p:ph type="body"/>
          </p:nvPr>
        </p:nvSpPr>
        <p:spPr>
          <a:xfrm>
            <a:off x="4117320" y="3888000"/>
            <a:ext cx="244548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6" name="PlaceHolder 7"/>
          <p:cNvSpPr>
            <a:spLocks noGrp="1"/>
          </p:cNvSpPr>
          <p:nvPr>
            <p:ph type="body"/>
          </p:nvPr>
        </p:nvSpPr>
        <p:spPr>
          <a:xfrm>
            <a:off x="6685200" y="3888000"/>
            <a:ext cx="244548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subTitle"/>
          </p:nvPr>
        </p:nvSpPr>
        <p:spPr>
          <a:xfrm>
            <a:off x="1549080" y="1523520"/>
            <a:ext cx="7594920" cy="4526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7594920" cy="452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3706200" cy="452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5441040" y="1523520"/>
            <a:ext cx="3706200" cy="452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subTitle"/>
          </p:nvPr>
        </p:nvSpPr>
        <p:spPr>
          <a:xfrm>
            <a:off x="1639440" y="254880"/>
            <a:ext cx="7504560" cy="6794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>
              <a:spcBef>
                <a:spcPts val="598"/>
              </a:spcBef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441040" y="1523520"/>
            <a:ext cx="3706200" cy="452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1549080" y="388800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3706200" cy="452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5441040" y="152352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5441040" y="388800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1549080" y="152352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5441040" y="1523520"/>
            <a:ext cx="370620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1549080" y="3888000"/>
            <a:ext cx="7594920" cy="2158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roup 1"/>
          <p:cNvGrpSpPr/>
          <p:nvPr/>
        </p:nvGrpSpPr>
        <p:grpSpPr>
          <a:xfrm>
            <a:off x="6088320" y="6345720"/>
            <a:ext cx="849600" cy="325080"/>
            <a:chOff x="6088320" y="6345720"/>
            <a:chExt cx="849600" cy="325080"/>
          </a:xfrm>
        </p:grpSpPr>
        <p:sp>
          <p:nvSpPr>
            <p:cNvPr id="1" name="CustomShape 2"/>
            <p:cNvSpPr/>
            <p:nvPr/>
          </p:nvSpPr>
          <p:spPr>
            <a:xfrm>
              <a:off x="6088320" y="6345720"/>
              <a:ext cx="849600" cy="297360"/>
            </a:xfrm>
            <a:custGeom>
              <a:avLst/>
              <a:gdLst/>
              <a:ahLst/>
              <a:rect l="0" t="0" r="r" b="b"/>
              <a:pathLst>
                <a:path w="2362" h="828">
                  <a:moveTo>
                    <a:pt x="5" y="0"/>
                  </a:moveTo>
                  <a:lnTo>
                    <a:pt x="5" y="0"/>
                  </a:lnTo>
                  <a:cubicBezTo>
                    <a:pt x="4" y="0"/>
                    <a:pt x="3" y="0"/>
                    <a:pt x="3" y="1"/>
                  </a:cubicBezTo>
                  <a:cubicBezTo>
                    <a:pt x="2" y="1"/>
                    <a:pt x="1" y="2"/>
                    <a:pt x="1" y="3"/>
                  </a:cubicBezTo>
                  <a:cubicBezTo>
                    <a:pt x="0" y="3"/>
                    <a:pt x="0" y="4"/>
                    <a:pt x="0" y="5"/>
                  </a:cubicBezTo>
                  <a:lnTo>
                    <a:pt x="0" y="821"/>
                  </a:lnTo>
                  <a:lnTo>
                    <a:pt x="0" y="822"/>
                  </a:lnTo>
                  <a:cubicBezTo>
                    <a:pt x="0" y="823"/>
                    <a:pt x="0" y="824"/>
                    <a:pt x="1" y="824"/>
                  </a:cubicBezTo>
                  <a:cubicBezTo>
                    <a:pt x="1" y="825"/>
                    <a:pt x="2" y="826"/>
                    <a:pt x="3" y="826"/>
                  </a:cubicBezTo>
                  <a:cubicBezTo>
                    <a:pt x="3" y="827"/>
                    <a:pt x="4" y="827"/>
                    <a:pt x="5" y="827"/>
                  </a:cubicBezTo>
                  <a:lnTo>
                    <a:pt x="2355" y="827"/>
                  </a:lnTo>
                  <a:lnTo>
                    <a:pt x="2356" y="827"/>
                  </a:lnTo>
                  <a:cubicBezTo>
                    <a:pt x="2357" y="827"/>
                    <a:pt x="2358" y="827"/>
                    <a:pt x="2358" y="826"/>
                  </a:cubicBezTo>
                  <a:cubicBezTo>
                    <a:pt x="2359" y="826"/>
                    <a:pt x="2360" y="825"/>
                    <a:pt x="2360" y="824"/>
                  </a:cubicBezTo>
                  <a:cubicBezTo>
                    <a:pt x="2361" y="824"/>
                    <a:pt x="2361" y="823"/>
                    <a:pt x="2361" y="822"/>
                  </a:cubicBezTo>
                  <a:lnTo>
                    <a:pt x="2361" y="5"/>
                  </a:lnTo>
                  <a:lnTo>
                    <a:pt x="2361" y="5"/>
                  </a:lnTo>
                  <a:lnTo>
                    <a:pt x="2361" y="5"/>
                  </a:lnTo>
                  <a:cubicBezTo>
                    <a:pt x="2361" y="4"/>
                    <a:pt x="2361" y="3"/>
                    <a:pt x="2360" y="3"/>
                  </a:cubicBezTo>
                  <a:cubicBezTo>
                    <a:pt x="2360" y="2"/>
                    <a:pt x="2359" y="1"/>
                    <a:pt x="2358" y="1"/>
                  </a:cubicBezTo>
                  <a:cubicBezTo>
                    <a:pt x="2358" y="0"/>
                    <a:pt x="2357" y="0"/>
                    <a:pt x="2356" y="0"/>
                  </a:cubicBezTo>
                  <a:lnTo>
                    <a:pt x="5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sp>
          <p:nvSpPr>
            <p:cNvPr id="2" name="CustomShape 3"/>
            <p:cNvSpPr/>
            <p:nvPr/>
          </p:nvSpPr>
          <p:spPr>
            <a:xfrm>
              <a:off x="6088320" y="6345720"/>
              <a:ext cx="849600" cy="325080"/>
            </a:xfrm>
            <a:custGeom>
              <a:avLst/>
              <a:gdLst/>
              <a:ahLst/>
              <a:rect l="l" t="t" r="r" b="b"/>
              <a:pathLst>
                <a:path w="21600" h="21600">
                  <a:moveTo>
                    <a:pt x="0" y="0"/>
                  </a:moveTo>
                  <a:lnTo>
                    <a:pt x="21600" y="0"/>
                  </a:lnTo>
                  <a:lnTo>
                    <a:pt x="21600" y="21600"/>
                  </a:lnTo>
                  <a:lnTo>
                    <a:pt x="0" y="21600"/>
                  </a:lnTo>
                  <a:lnTo>
                    <a:pt x="0" y="0"/>
                  </a:lnTo>
                  <a:close/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6800" bIns="46800">
              <a:spAutoFit/>
            </a:bodyPr>
            <a:p>
              <a:pPr algn="ctr">
                <a:lnSpc>
                  <a:spcPct val="95000"/>
                </a:lnSpc>
                <a:tabLst>
                  <a:tab algn="l" pos="0"/>
                  <a:tab algn="l" pos="457200"/>
                  <a:tab algn="l" pos="914400"/>
                  <a:tab algn="l" pos="1371600"/>
                  <a:tab algn="l" pos="1828800"/>
                  <a:tab algn="l" pos="2286000"/>
                  <a:tab algn="l" pos="2743200"/>
                  <a:tab algn="l" pos="3200400"/>
                  <a:tab algn="l" pos="3657600"/>
                  <a:tab algn="l" pos="4114800"/>
                  <a:tab algn="l" pos="4572000"/>
                  <a:tab algn="l" pos="5029200"/>
                  <a:tab algn="l" pos="5486400"/>
                  <a:tab algn="l" pos="5943600"/>
                  <a:tab algn="l" pos="6400800"/>
                  <a:tab algn="l" pos="6858000"/>
                  <a:tab algn="l" pos="7315200"/>
                  <a:tab algn="l" pos="7772400"/>
                  <a:tab algn="l" pos="8229600"/>
                  <a:tab algn="l" pos="8686800"/>
                  <a:tab algn="l" pos="9144000"/>
                </a:tabLst>
              </a:pPr>
              <a:fld id="{83283234-8EA5-47C7-A022-EB759F876625}" type="slidenum">
                <a:rPr b="1" lang="en-GB" sz="1600" spc="-1" strike="noStrike">
                  <a:solidFill>
                    <a:srgbClr val="000080"/>
                  </a:solidFill>
                  <a:latin typeface="Times New Roman"/>
                </a:rPr>
                <a:t>&lt;number&gt;</a:t>
              </a:fld>
              <a:endParaRPr b="0" lang="en-US" sz="1600" spc="-1" strike="noStrike">
                <a:solidFill>
                  <a:srgbClr val="000000"/>
                </a:solidFill>
                <a:latin typeface="Times New Roman"/>
              </a:endParaRPr>
            </a:p>
          </p:txBody>
        </p:sp>
      </p:grpSp>
      <p:sp>
        <p:nvSpPr>
          <p:cNvPr id="3" name="PlaceHolder 4"/>
          <p:cNvSpPr>
            <a:spLocks noGrp="1"/>
          </p:cNvSpPr>
          <p:nvPr>
            <p:ph type="title"/>
          </p:nvPr>
        </p:nvSpPr>
        <p:spPr>
          <a:xfrm>
            <a:off x="1639440" y="254880"/>
            <a:ext cx="7504560" cy="1465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Click to edit the title text format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1549080" y="1523520"/>
            <a:ext cx="7594920" cy="452628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Click to edit the outline text format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2" marL="1143000" indent="-228600">
              <a:spcBef>
                <a:spcPts val="499"/>
              </a:spcBef>
              <a:buClr>
                <a:srgbClr val="00cc99"/>
              </a:buClr>
              <a:buFont typeface="Times New Roman"/>
              <a:buChar char="-"/>
              <a:tabLst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  <a:tab algn="l" pos="8915400"/>
              </a:tabLst>
            </a:pPr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pPr lvl="3" marL="1600200" indent="-228600">
              <a:spcBef>
                <a:spcPts val="448"/>
              </a:spcBef>
              <a:buClr>
                <a:srgbClr val="3333cc"/>
              </a:buClr>
              <a:buFont typeface="Times New Roman"/>
              <a:buChar char="•"/>
              <a:tabLst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  <a:tab algn="l" pos="891540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Times New Roman"/>
            </a:endParaRPr>
          </a:p>
          <a:p>
            <a:pPr lvl="4" marL="2057400" indent="-228600">
              <a:spcBef>
                <a:spcPts val="400"/>
              </a:spcBef>
              <a:buClr>
                <a:srgbClr val="3333cc"/>
              </a:buClr>
              <a:buFont typeface="Times New Roman"/>
              <a:buChar char="–"/>
              <a:tabLst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Fifth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5" marL="2057400" indent="-228600">
              <a:spcBef>
                <a:spcPts val="400"/>
              </a:spcBef>
              <a:buClr>
                <a:srgbClr val="3333cc"/>
              </a:buClr>
              <a:buFont typeface="Times New Roman"/>
              <a:buChar char="–"/>
              <a:tabLst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Sixth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  <a:p>
            <a:pPr lvl="6" marL="2057400" indent="-228600">
              <a:spcBef>
                <a:spcPts val="400"/>
              </a:spcBef>
              <a:buClr>
                <a:srgbClr val="3333cc"/>
              </a:buClr>
              <a:buFont typeface="Times New Roman"/>
              <a:buChar char="–"/>
              <a:tabLst>
                <a:tab algn="l" pos="228600"/>
                <a:tab algn="l" pos="685800"/>
                <a:tab algn="l" pos="1143000"/>
                <a:tab algn="l" pos="1600200"/>
                <a:tab algn="l" pos="2057400"/>
                <a:tab algn="l" pos="2514600"/>
                <a:tab algn="l" pos="2971800"/>
                <a:tab algn="l" pos="3429000"/>
                <a:tab algn="l" pos="3886200"/>
                <a:tab algn="l" pos="4343400"/>
                <a:tab algn="l" pos="4800600"/>
                <a:tab algn="l" pos="5257800"/>
                <a:tab algn="l" pos="5715000"/>
                <a:tab algn="l" pos="6172200"/>
                <a:tab algn="l" pos="6629400"/>
                <a:tab algn="l" pos="7086600"/>
                <a:tab algn="l" pos="7543800"/>
                <a:tab algn="l" pos="8001000"/>
                <a:tab algn="l" pos="845820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Seventh Outline Level</a:t>
            </a:r>
            <a:endParaRPr b="0" lang="en-US" sz="16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169560" y="1580040"/>
            <a:ext cx="1430640" cy="3931560"/>
            <a:chOff x="169560" y="1580040"/>
            <a:chExt cx="1430640" cy="3931560"/>
          </a:xfrm>
        </p:grpSpPr>
        <p:sp>
          <p:nvSpPr>
            <p:cNvPr id="6" name="CustomShape 7"/>
            <p:cNvSpPr/>
            <p:nvPr/>
          </p:nvSpPr>
          <p:spPr>
            <a:xfrm>
              <a:off x="335160" y="1580040"/>
              <a:ext cx="1265040" cy="2496960"/>
            </a:xfrm>
            <a:custGeom>
              <a:avLst/>
              <a:gdLst/>
              <a:ahLst/>
              <a:rect l="0" t="0" r="r" b="b"/>
              <a:pathLst>
                <a:path w="3516" h="6938">
                  <a:moveTo>
                    <a:pt x="4" y="0"/>
                  </a:moveTo>
                  <a:lnTo>
                    <a:pt x="5" y="0"/>
                  </a:lnTo>
                  <a:cubicBezTo>
                    <a:pt x="4" y="0"/>
                    <a:pt x="3" y="0"/>
                    <a:pt x="2" y="1"/>
                  </a:cubicBezTo>
                  <a:lnTo>
                    <a:pt x="1" y="2"/>
                  </a:lnTo>
                  <a:cubicBezTo>
                    <a:pt x="0" y="3"/>
                    <a:pt x="0" y="4"/>
                    <a:pt x="0" y="5"/>
                  </a:cubicBezTo>
                  <a:lnTo>
                    <a:pt x="0" y="6932"/>
                  </a:lnTo>
                  <a:lnTo>
                    <a:pt x="0" y="6932"/>
                  </a:lnTo>
                  <a:cubicBezTo>
                    <a:pt x="0" y="6933"/>
                    <a:pt x="0" y="6934"/>
                    <a:pt x="1" y="6935"/>
                  </a:cubicBezTo>
                  <a:lnTo>
                    <a:pt x="2" y="6936"/>
                  </a:lnTo>
                  <a:cubicBezTo>
                    <a:pt x="3" y="6937"/>
                    <a:pt x="4" y="6937"/>
                    <a:pt x="5" y="6937"/>
                  </a:cubicBezTo>
                  <a:lnTo>
                    <a:pt x="3510" y="6937"/>
                  </a:lnTo>
                  <a:lnTo>
                    <a:pt x="3510" y="6937"/>
                  </a:lnTo>
                  <a:cubicBezTo>
                    <a:pt x="3511" y="6937"/>
                    <a:pt x="3512" y="6937"/>
                    <a:pt x="3513" y="6936"/>
                  </a:cubicBezTo>
                  <a:lnTo>
                    <a:pt x="3514" y="6935"/>
                  </a:lnTo>
                  <a:cubicBezTo>
                    <a:pt x="3515" y="6934"/>
                    <a:pt x="3515" y="6933"/>
                    <a:pt x="3515" y="6932"/>
                  </a:cubicBezTo>
                  <a:lnTo>
                    <a:pt x="3515" y="4"/>
                  </a:lnTo>
                  <a:lnTo>
                    <a:pt x="3515" y="5"/>
                  </a:lnTo>
                  <a:lnTo>
                    <a:pt x="3515" y="5"/>
                  </a:lnTo>
                  <a:cubicBezTo>
                    <a:pt x="3515" y="4"/>
                    <a:pt x="3515" y="3"/>
                    <a:pt x="3514" y="2"/>
                  </a:cubicBezTo>
                  <a:lnTo>
                    <a:pt x="3513" y="1"/>
                  </a:lnTo>
                  <a:cubicBezTo>
                    <a:pt x="3512" y="0"/>
                    <a:pt x="3511" y="0"/>
                    <a:pt x="3510" y="0"/>
                  </a:cubicBezTo>
                  <a:lnTo>
                    <a:pt x="4" y="0"/>
                  </a:lnTo>
                </a:path>
              </a:pathLst>
            </a:custGeom>
            <a:noFill/>
            <a:ln>
              <a:noFill/>
            </a:ln>
          </p:spPr>
          <p:style>
            <a:lnRef idx="0"/>
            <a:fillRef idx="0"/>
            <a:effectRef idx="0"/>
            <a:fontRef idx="minor"/>
          </p:style>
        </p:sp>
        <p:grpSp>
          <p:nvGrpSpPr>
            <p:cNvPr id="7" name="Group 8"/>
            <p:cNvGrpSpPr/>
            <p:nvPr/>
          </p:nvGrpSpPr>
          <p:grpSpPr>
            <a:xfrm>
              <a:off x="169560" y="1580040"/>
              <a:ext cx="1425600" cy="3931560"/>
              <a:chOff x="169560" y="1580040"/>
              <a:chExt cx="1425600" cy="3931560"/>
            </a:xfrm>
          </p:grpSpPr>
          <p:sp>
            <p:nvSpPr>
              <p:cNvPr id="8" name="CustomShape 9"/>
              <p:cNvSpPr/>
              <p:nvPr/>
            </p:nvSpPr>
            <p:spPr>
              <a:xfrm>
                <a:off x="335160" y="1580040"/>
                <a:ext cx="1260000" cy="2492280"/>
              </a:xfrm>
              <a:custGeom>
                <a:avLst/>
                <a:gdLst/>
                <a:ahLst/>
                <a:rect l="0" t="0" r="r" b="b"/>
                <a:pathLst>
                  <a:path w="3502" h="6925">
                    <a:moveTo>
                      <a:pt x="4" y="0"/>
                    </a:moveTo>
                    <a:lnTo>
                      <a:pt x="5" y="0"/>
                    </a:lnTo>
                    <a:cubicBezTo>
                      <a:pt x="4" y="0"/>
                      <a:pt x="3" y="0"/>
                      <a:pt x="2" y="1"/>
                    </a:cubicBezTo>
                    <a:lnTo>
                      <a:pt x="1" y="2"/>
                    </a:lnTo>
                    <a:cubicBezTo>
                      <a:pt x="0" y="3"/>
                      <a:pt x="0" y="4"/>
                      <a:pt x="0" y="5"/>
                    </a:cubicBezTo>
                    <a:lnTo>
                      <a:pt x="0" y="6919"/>
                    </a:lnTo>
                    <a:lnTo>
                      <a:pt x="0" y="6919"/>
                    </a:lnTo>
                    <a:cubicBezTo>
                      <a:pt x="0" y="6920"/>
                      <a:pt x="0" y="6921"/>
                      <a:pt x="1" y="6922"/>
                    </a:cubicBezTo>
                    <a:lnTo>
                      <a:pt x="2" y="6923"/>
                    </a:lnTo>
                    <a:cubicBezTo>
                      <a:pt x="3" y="6924"/>
                      <a:pt x="4" y="6924"/>
                      <a:pt x="5" y="6924"/>
                    </a:cubicBezTo>
                    <a:lnTo>
                      <a:pt x="3496" y="6923"/>
                    </a:lnTo>
                    <a:lnTo>
                      <a:pt x="3496" y="6924"/>
                    </a:lnTo>
                    <a:cubicBezTo>
                      <a:pt x="3497" y="6924"/>
                      <a:pt x="3498" y="6924"/>
                      <a:pt x="3499" y="6923"/>
                    </a:cubicBezTo>
                    <a:lnTo>
                      <a:pt x="3500" y="6922"/>
                    </a:lnTo>
                    <a:cubicBezTo>
                      <a:pt x="3501" y="6921"/>
                      <a:pt x="3501" y="6920"/>
                      <a:pt x="3501" y="6919"/>
                    </a:cubicBezTo>
                    <a:lnTo>
                      <a:pt x="3501" y="4"/>
                    </a:lnTo>
                    <a:lnTo>
                      <a:pt x="3501" y="5"/>
                    </a:lnTo>
                    <a:lnTo>
                      <a:pt x="3501" y="5"/>
                    </a:lnTo>
                    <a:cubicBezTo>
                      <a:pt x="3501" y="4"/>
                      <a:pt x="3501" y="3"/>
                      <a:pt x="3500" y="2"/>
                    </a:cubicBezTo>
                    <a:lnTo>
                      <a:pt x="3499" y="1"/>
                    </a:lnTo>
                    <a:cubicBezTo>
                      <a:pt x="3498" y="0"/>
                      <a:pt x="3497" y="0"/>
                      <a:pt x="3496" y="0"/>
                    </a:cubicBezTo>
                    <a:lnTo>
                      <a:pt x="4" y="0"/>
                    </a:lnTo>
                  </a:path>
                </a:pathLst>
              </a:custGeom>
              <a:noFill/>
              <a:ln>
                <a:noFill/>
              </a:ln>
            </p:spPr>
            <p:style>
              <a:lnRef idx="0"/>
              <a:fillRef idx="0"/>
              <a:effectRef idx="0"/>
              <a:fontRef idx="minor"/>
            </p:style>
          </p:sp>
          <p:grpSp>
            <p:nvGrpSpPr>
              <p:cNvPr id="9" name="Group 10"/>
              <p:cNvGrpSpPr/>
              <p:nvPr/>
            </p:nvGrpSpPr>
            <p:grpSpPr>
              <a:xfrm>
                <a:off x="169560" y="1580040"/>
                <a:ext cx="1422000" cy="3931560"/>
                <a:chOff x="169560" y="1580040"/>
                <a:chExt cx="1422000" cy="3931560"/>
              </a:xfrm>
            </p:grpSpPr>
            <p:sp>
              <p:nvSpPr>
                <p:cNvPr id="10" name="CustomShape 11"/>
                <p:cNvSpPr/>
                <p:nvPr/>
              </p:nvSpPr>
              <p:spPr>
                <a:xfrm>
                  <a:off x="335160" y="1580040"/>
                  <a:ext cx="1256400" cy="2489040"/>
                </a:xfrm>
                <a:custGeom>
                  <a:avLst/>
                  <a:gdLst/>
                  <a:ahLst/>
                  <a:rect l="0" t="0" r="r" b="b"/>
                  <a:pathLst>
                    <a:path w="3492" h="6916">
                      <a:moveTo>
                        <a:pt x="4" y="0"/>
                      </a:moveTo>
                      <a:lnTo>
                        <a:pt x="5" y="0"/>
                      </a:lnTo>
                      <a:cubicBezTo>
                        <a:pt x="4" y="0"/>
                        <a:pt x="3" y="0"/>
                        <a:pt x="2" y="1"/>
                      </a:cubicBezTo>
                      <a:lnTo>
                        <a:pt x="1" y="2"/>
                      </a:lnTo>
                      <a:cubicBezTo>
                        <a:pt x="0" y="3"/>
                        <a:pt x="0" y="4"/>
                        <a:pt x="0" y="5"/>
                      </a:cubicBezTo>
                      <a:lnTo>
                        <a:pt x="0" y="6910"/>
                      </a:lnTo>
                      <a:lnTo>
                        <a:pt x="0" y="6910"/>
                      </a:lnTo>
                      <a:cubicBezTo>
                        <a:pt x="0" y="6911"/>
                        <a:pt x="0" y="6912"/>
                        <a:pt x="1" y="6913"/>
                      </a:cubicBezTo>
                      <a:lnTo>
                        <a:pt x="2" y="6914"/>
                      </a:lnTo>
                      <a:cubicBezTo>
                        <a:pt x="3" y="6915"/>
                        <a:pt x="4" y="6915"/>
                        <a:pt x="5" y="6915"/>
                      </a:cubicBezTo>
                      <a:lnTo>
                        <a:pt x="3486" y="6914"/>
                      </a:lnTo>
                      <a:lnTo>
                        <a:pt x="3486" y="6915"/>
                      </a:lnTo>
                      <a:cubicBezTo>
                        <a:pt x="3487" y="6915"/>
                        <a:pt x="3488" y="6915"/>
                        <a:pt x="3489" y="6914"/>
                      </a:cubicBezTo>
                      <a:lnTo>
                        <a:pt x="3490" y="6913"/>
                      </a:lnTo>
                      <a:cubicBezTo>
                        <a:pt x="3491" y="6912"/>
                        <a:pt x="3491" y="6911"/>
                        <a:pt x="3491" y="6910"/>
                      </a:cubicBezTo>
                      <a:lnTo>
                        <a:pt x="3490" y="4"/>
                      </a:lnTo>
                      <a:lnTo>
                        <a:pt x="3491" y="5"/>
                      </a:lnTo>
                      <a:lnTo>
                        <a:pt x="3491" y="5"/>
                      </a:lnTo>
                      <a:cubicBezTo>
                        <a:pt x="3491" y="4"/>
                        <a:pt x="3491" y="3"/>
                        <a:pt x="3490" y="2"/>
                      </a:cubicBezTo>
                      <a:lnTo>
                        <a:pt x="3489" y="1"/>
                      </a:lnTo>
                      <a:cubicBezTo>
                        <a:pt x="3488" y="0"/>
                        <a:pt x="3487" y="0"/>
                        <a:pt x="3486" y="0"/>
                      </a:cubicBezTo>
                      <a:lnTo>
                        <a:pt x="4" y="0"/>
                      </a:lnTo>
                    </a:path>
                  </a:pathLst>
                </a:custGeom>
                <a:noFill/>
                <a:ln>
                  <a:noFill/>
                </a:ln>
              </p:spPr>
              <p:style>
                <a:lnRef idx="0"/>
                <a:fillRef idx="0"/>
                <a:effectRef idx="0"/>
                <a:fontRef idx="minor"/>
              </p:style>
            </p:sp>
            <p:grpSp>
              <p:nvGrpSpPr>
                <p:cNvPr id="11" name="Group 12"/>
                <p:cNvGrpSpPr/>
                <p:nvPr/>
              </p:nvGrpSpPr>
              <p:grpSpPr>
                <a:xfrm>
                  <a:off x="169560" y="1580040"/>
                  <a:ext cx="1420560" cy="3931560"/>
                  <a:chOff x="169560" y="1580040"/>
                  <a:chExt cx="1420560" cy="3931560"/>
                </a:xfrm>
              </p:grpSpPr>
              <p:sp>
                <p:nvSpPr>
                  <p:cNvPr id="12" name="CustomShape 13"/>
                  <p:cNvSpPr/>
                  <p:nvPr/>
                </p:nvSpPr>
                <p:spPr>
                  <a:xfrm>
                    <a:off x="335160" y="1580040"/>
                    <a:ext cx="1254960" cy="2487600"/>
                  </a:xfrm>
                  <a:custGeom>
                    <a:avLst/>
                    <a:gdLst/>
                    <a:ahLst/>
                    <a:rect l="0" t="0" r="r" b="b"/>
                    <a:pathLst>
                      <a:path w="3488" h="6912">
                        <a:moveTo>
                          <a:pt x="4" y="0"/>
                        </a:moveTo>
                        <a:lnTo>
                          <a:pt x="5" y="0"/>
                        </a:lnTo>
                        <a:cubicBezTo>
                          <a:pt x="4" y="0"/>
                          <a:pt x="3" y="0"/>
                          <a:pt x="2" y="1"/>
                        </a:cubicBezTo>
                        <a:lnTo>
                          <a:pt x="1" y="2"/>
                        </a:lnTo>
                        <a:cubicBezTo>
                          <a:pt x="0" y="3"/>
                          <a:pt x="0" y="4"/>
                          <a:pt x="0" y="5"/>
                        </a:cubicBezTo>
                        <a:lnTo>
                          <a:pt x="0" y="6906"/>
                        </a:lnTo>
                        <a:lnTo>
                          <a:pt x="0" y="6906"/>
                        </a:lnTo>
                        <a:cubicBezTo>
                          <a:pt x="0" y="6907"/>
                          <a:pt x="0" y="6908"/>
                          <a:pt x="1" y="6909"/>
                        </a:cubicBezTo>
                        <a:lnTo>
                          <a:pt x="2" y="6910"/>
                        </a:lnTo>
                        <a:cubicBezTo>
                          <a:pt x="3" y="6911"/>
                          <a:pt x="4" y="6911"/>
                          <a:pt x="5" y="6911"/>
                        </a:cubicBezTo>
                        <a:lnTo>
                          <a:pt x="3482" y="6911"/>
                        </a:lnTo>
                        <a:lnTo>
                          <a:pt x="3482" y="6911"/>
                        </a:lnTo>
                        <a:cubicBezTo>
                          <a:pt x="3483" y="6911"/>
                          <a:pt x="3484" y="6911"/>
                          <a:pt x="3485" y="6910"/>
                        </a:cubicBezTo>
                        <a:lnTo>
                          <a:pt x="3486" y="6909"/>
                        </a:lnTo>
                        <a:cubicBezTo>
                          <a:pt x="3487" y="6908"/>
                          <a:pt x="3487" y="6907"/>
                          <a:pt x="3487" y="6906"/>
                        </a:cubicBezTo>
                        <a:lnTo>
                          <a:pt x="3487" y="4"/>
                        </a:lnTo>
                        <a:lnTo>
                          <a:pt x="3487" y="5"/>
                        </a:lnTo>
                        <a:lnTo>
                          <a:pt x="3487" y="5"/>
                        </a:lnTo>
                        <a:cubicBezTo>
                          <a:pt x="3487" y="4"/>
                          <a:pt x="3487" y="3"/>
                          <a:pt x="3486" y="2"/>
                        </a:cubicBezTo>
                        <a:lnTo>
                          <a:pt x="3485" y="1"/>
                        </a:lnTo>
                        <a:cubicBezTo>
                          <a:pt x="3484" y="0"/>
                          <a:pt x="3483" y="0"/>
                          <a:pt x="3482" y="0"/>
                        </a:cubicBezTo>
                        <a:lnTo>
                          <a:pt x="4" y="0"/>
                        </a:lnTo>
                      </a:path>
                    </a:pathLst>
                  </a:custGeom>
                  <a:noFill/>
                  <a:ln>
                    <a:noFill/>
                  </a:ln>
                </p:spPr>
                <p:style>
                  <a:lnRef idx="0"/>
                  <a:fillRef idx="0"/>
                  <a:effectRef idx="0"/>
                  <a:fontRef idx="minor"/>
                </p:style>
              </p:sp>
              <p:grpSp>
                <p:nvGrpSpPr>
                  <p:cNvPr id="13" name="Group 14"/>
                  <p:cNvGrpSpPr/>
                  <p:nvPr/>
                </p:nvGrpSpPr>
                <p:grpSpPr>
                  <a:xfrm>
                    <a:off x="169560" y="1580040"/>
                    <a:ext cx="1420560" cy="3931560"/>
                    <a:chOff x="169560" y="1580040"/>
                    <a:chExt cx="1420560" cy="3931560"/>
                  </a:xfrm>
                </p:grpSpPr>
                <p:sp>
                  <p:nvSpPr>
                    <p:cNvPr id="14" name="CustomShape 15"/>
                    <p:cNvSpPr/>
                    <p:nvPr/>
                  </p:nvSpPr>
                  <p:spPr>
                    <a:xfrm>
                      <a:off x="335160" y="1580040"/>
                      <a:ext cx="1254960" cy="2487600"/>
                    </a:xfrm>
                    <a:custGeom>
                      <a:avLst/>
                      <a:gdLst/>
                      <a:ahLst/>
                      <a:rect l="0" t="0" r="r" b="b"/>
                      <a:pathLst>
                        <a:path w="3488" h="6912">
                          <a:moveTo>
                            <a:pt x="4" y="0"/>
                          </a:moveTo>
                          <a:lnTo>
                            <a:pt x="5" y="0"/>
                          </a:lnTo>
                          <a:cubicBezTo>
                            <a:pt x="4" y="0"/>
                            <a:pt x="3" y="0"/>
                            <a:pt x="2" y="1"/>
                          </a:cubicBezTo>
                          <a:lnTo>
                            <a:pt x="1" y="2"/>
                          </a:lnTo>
                          <a:cubicBezTo>
                            <a:pt x="0" y="3"/>
                            <a:pt x="0" y="4"/>
                            <a:pt x="0" y="5"/>
                          </a:cubicBezTo>
                          <a:lnTo>
                            <a:pt x="0" y="6906"/>
                          </a:lnTo>
                          <a:lnTo>
                            <a:pt x="0" y="6906"/>
                          </a:lnTo>
                          <a:cubicBezTo>
                            <a:pt x="0" y="6907"/>
                            <a:pt x="0" y="6908"/>
                            <a:pt x="1" y="6909"/>
                          </a:cubicBezTo>
                          <a:lnTo>
                            <a:pt x="2" y="6910"/>
                          </a:lnTo>
                          <a:cubicBezTo>
                            <a:pt x="3" y="6911"/>
                            <a:pt x="4" y="6911"/>
                            <a:pt x="5" y="6911"/>
                          </a:cubicBezTo>
                          <a:lnTo>
                            <a:pt x="3482" y="6911"/>
                          </a:lnTo>
                          <a:lnTo>
                            <a:pt x="3482" y="6911"/>
                          </a:lnTo>
                          <a:cubicBezTo>
                            <a:pt x="3483" y="6911"/>
                            <a:pt x="3484" y="6911"/>
                            <a:pt x="3485" y="6910"/>
                          </a:cubicBezTo>
                          <a:lnTo>
                            <a:pt x="3486" y="6909"/>
                          </a:lnTo>
                          <a:cubicBezTo>
                            <a:pt x="3487" y="6908"/>
                            <a:pt x="3487" y="6907"/>
                            <a:pt x="3487" y="6906"/>
                          </a:cubicBezTo>
                          <a:lnTo>
                            <a:pt x="3487" y="4"/>
                          </a:lnTo>
                          <a:lnTo>
                            <a:pt x="3487" y="5"/>
                          </a:lnTo>
                          <a:lnTo>
                            <a:pt x="3487" y="5"/>
                          </a:lnTo>
                          <a:cubicBezTo>
                            <a:pt x="3487" y="4"/>
                            <a:pt x="3487" y="3"/>
                            <a:pt x="3486" y="2"/>
                          </a:cubicBezTo>
                          <a:lnTo>
                            <a:pt x="3485" y="1"/>
                          </a:lnTo>
                          <a:cubicBezTo>
                            <a:pt x="3484" y="0"/>
                            <a:pt x="3483" y="0"/>
                            <a:pt x="3482" y="0"/>
                          </a:cubicBezTo>
                          <a:lnTo>
                            <a:pt x="4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</p:sp>
                <p:sp>
                  <p:nvSpPr>
                    <p:cNvPr id="15" name="CustomShape 16"/>
                    <p:cNvSpPr/>
                    <p:nvPr/>
                  </p:nvSpPr>
                  <p:spPr>
                    <a:xfrm>
                      <a:off x="169560" y="1581480"/>
                      <a:ext cx="1330200" cy="3930120"/>
                    </a:xfrm>
                    <a:custGeom>
                      <a:avLst/>
                      <a:gdLst/>
                      <a:ahLst/>
                      <a:rect l="0" t="0" r="r" b="b"/>
                      <a:pathLst>
                        <a:path w="3697" h="10919">
                          <a:moveTo>
                            <a:pt x="4" y="0"/>
                          </a:moveTo>
                          <a:lnTo>
                            <a:pt x="5" y="0"/>
                          </a:lnTo>
                          <a:cubicBezTo>
                            <a:pt x="4" y="0"/>
                            <a:pt x="3" y="0"/>
                            <a:pt x="2" y="1"/>
                          </a:cubicBezTo>
                          <a:lnTo>
                            <a:pt x="1" y="2"/>
                          </a:lnTo>
                          <a:cubicBezTo>
                            <a:pt x="0" y="3"/>
                            <a:pt x="0" y="4"/>
                            <a:pt x="0" y="5"/>
                          </a:cubicBezTo>
                          <a:lnTo>
                            <a:pt x="0" y="10913"/>
                          </a:lnTo>
                          <a:lnTo>
                            <a:pt x="0" y="10913"/>
                          </a:lnTo>
                          <a:cubicBezTo>
                            <a:pt x="0" y="10914"/>
                            <a:pt x="0" y="10915"/>
                            <a:pt x="1" y="10916"/>
                          </a:cubicBezTo>
                          <a:lnTo>
                            <a:pt x="2" y="10917"/>
                          </a:lnTo>
                          <a:cubicBezTo>
                            <a:pt x="3" y="10918"/>
                            <a:pt x="4" y="10918"/>
                            <a:pt x="5" y="10918"/>
                          </a:cubicBezTo>
                          <a:lnTo>
                            <a:pt x="3691" y="10918"/>
                          </a:lnTo>
                          <a:lnTo>
                            <a:pt x="3691" y="10918"/>
                          </a:lnTo>
                          <a:cubicBezTo>
                            <a:pt x="3692" y="10918"/>
                            <a:pt x="3693" y="10918"/>
                            <a:pt x="3694" y="10917"/>
                          </a:cubicBezTo>
                          <a:lnTo>
                            <a:pt x="3695" y="10916"/>
                          </a:lnTo>
                          <a:cubicBezTo>
                            <a:pt x="3696" y="10915"/>
                            <a:pt x="3696" y="10914"/>
                            <a:pt x="3696" y="10913"/>
                          </a:cubicBezTo>
                          <a:lnTo>
                            <a:pt x="3696" y="4"/>
                          </a:lnTo>
                          <a:lnTo>
                            <a:pt x="3696" y="5"/>
                          </a:lnTo>
                          <a:lnTo>
                            <a:pt x="3696" y="5"/>
                          </a:lnTo>
                          <a:cubicBezTo>
                            <a:pt x="3696" y="4"/>
                            <a:pt x="3696" y="3"/>
                            <a:pt x="3695" y="2"/>
                          </a:cubicBezTo>
                          <a:lnTo>
                            <a:pt x="3694" y="1"/>
                          </a:lnTo>
                          <a:cubicBezTo>
                            <a:pt x="3693" y="0"/>
                            <a:pt x="3692" y="0"/>
                            <a:pt x="3691" y="0"/>
                          </a:cubicBezTo>
                          <a:lnTo>
                            <a:pt x="4" y="0"/>
                          </a:lnTo>
                        </a:path>
                      </a:pathLst>
                    </a:custGeom>
                    <a:noFill/>
                    <a:ln>
                      <a:noFill/>
                    </a:ln>
                  </p:spPr>
                  <p:style>
                    <a:lnRef idx="0"/>
                    <a:fillRef idx="0"/>
                    <a:effectRef idx="0"/>
                    <a:fontRef idx="minor"/>
                  </p:style>
                  <p:txBody>
                    <a:bodyPr wrap="none" lIns="0" rIns="0" tIns="0" bIns="0">
                      <a:spAutoFit/>
                    </a:bodyPr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Inleiding</a:t>
                      </a:r>
                      <a:br/>
                      <a:br/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Datastructuren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br/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Flow Control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Functies</a:t>
                      </a:r>
                      <a:br/>
                      <a:br/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Classes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Exceptions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br/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Import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r>
                        <a:rPr b="1" lang="en-GB" sz="1600" spc="-1" strike="noStrike">
                          <a:solidFill>
                            <a:srgbClr val="666699"/>
                          </a:solidFill>
                          <a:latin typeface="Times New Roman"/>
                        </a:rPr>
                        <a:t>I/O</a:t>
                      </a:r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  <a:p>
                      <a:pPr>
                        <a:lnSpc>
                          <a:spcPct val="95000"/>
                        </a:lnSpc>
                        <a:tabLst>
                          <a:tab algn="l" pos="0"/>
                          <a:tab algn="l" pos="457200"/>
                          <a:tab algn="l" pos="914400"/>
                          <a:tab algn="l" pos="1371600"/>
                          <a:tab algn="l" pos="1828800"/>
                          <a:tab algn="l" pos="2286000"/>
                          <a:tab algn="l" pos="2743200"/>
                          <a:tab algn="l" pos="3200400"/>
                          <a:tab algn="l" pos="3657600"/>
                          <a:tab algn="l" pos="4114800"/>
                          <a:tab algn="l" pos="4572000"/>
                          <a:tab algn="l" pos="5029200"/>
                          <a:tab algn="l" pos="5486400"/>
                          <a:tab algn="l" pos="5943600"/>
                          <a:tab algn="l" pos="6400800"/>
                          <a:tab algn="l" pos="6858000"/>
                          <a:tab algn="l" pos="7315200"/>
                          <a:tab algn="l" pos="7772400"/>
                          <a:tab algn="l" pos="8229600"/>
                          <a:tab algn="l" pos="8686800"/>
                          <a:tab algn="l" pos="9144000"/>
                        </a:tabLst>
                      </a:pPr>
                      <a:br/>
                      <a:endParaRPr b="0" lang="en-US" sz="1600" spc="-1" strike="noStrike">
                        <a:solidFill>
                          <a:srgbClr val="000000"/>
                        </a:solidFill>
                        <a:latin typeface="Times New Roman"/>
                      </a:endParaRPr>
                    </a:p>
                  </p:txBody>
                </p:sp>
              </p:grpSp>
            </p:grpSp>
          </p:grpSp>
        </p:grpSp>
      </p:grpSp>
      <p:grpSp>
        <p:nvGrpSpPr>
          <p:cNvPr id="16" name="Group 17"/>
          <p:cNvGrpSpPr/>
          <p:nvPr/>
        </p:nvGrpSpPr>
        <p:grpSpPr>
          <a:xfrm>
            <a:off x="6950880" y="6307200"/>
            <a:ext cx="2193120" cy="501120"/>
            <a:chOff x="6950880" y="6307200"/>
            <a:chExt cx="2193120" cy="501120"/>
          </a:xfrm>
        </p:grpSpPr>
        <p:sp>
          <p:nvSpPr>
            <p:cNvPr id="17" name="CustomShape 18"/>
            <p:cNvSpPr/>
            <p:nvPr/>
          </p:nvSpPr>
          <p:spPr>
            <a:xfrm>
              <a:off x="6950880" y="6307200"/>
              <a:ext cx="2193120" cy="50112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ffff"/>
              </a:solidFill>
            </a:ln>
          </p:spPr>
          <p:style>
            <a:lnRef idx="0"/>
            <a:fillRef idx="0"/>
            <a:effectRef idx="0"/>
            <a:fontRef idx="minor"/>
          </p:style>
        </p:sp>
        <p:pic>
          <p:nvPicPr>
            <p:cNvPr id="18" name="" descr=""/>
            <p:cNvPicPr/>
            <p:nvPr/>
          </p:nvPicPr>
          <p:blipFill>
            <a:blip r:embed="rId2"/>
            <a:stretch/>
          </p:blipFill>
          <p:spPr>
            <a:xfrm>
              <a:off x="7012440" y="6352200"/>
              <a:ext cx="1919880" cy="42228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19" name="CustomShape 19"/>
          <p:cNvSpPr/>
          <p:nvPr/>
        </p:nvSpPr>
        <p:spPr>
          <a:xfrm>
            <a:off x="578880" y="712440"/>
            <a:ext cx="7963920" cy="360"/>
          </a:xfrm>
          <a:custGeom>
            <a:avLst/>
            <a:gdLst/>
            <a:ahLst/>
            <a:rect l="l" t="t" r="r" b="b"/>
            <a:pathLst>
              <a:path w="11747500" h="0">
                <a:moveTo>
                  <a:pt x="0" y="0"/>
                </a:moveTo>
                <a:lnTo>
                  <a:pt x="11747500" y="0"/>
                </a:lnTo>
              </a:path>
            </a:pathLst>
          </a:custGeom>
          <a:noFill/>
          <a:ln w="7632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20" name="" descr=""/>
          <p:cNvPicPr/>
          <p:nvPr/>
        </p:nvPicPr>
        <p:blipFill>
          <a:blip r:embed="rId3"/>
          <a:stretch/>
        </p:blipFill>
        <p:spPr>
          <a:xfrm>
            <a:off x="7706520" y="608760"/>
            <a:ext cx="1351080" cy="685800"/>
          </a:xfrm>
          <a:prstGeom prst="rect">
            <a:avLst/>
          </a:prstGeom>
          <a:ln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hyperlink" Target="http://www.win.tue.nl/~wstomv/edu/python/" TargetMode="External"/><Relationship Id="rId3" Type="http://schemas.openxmlformats.org/officeDocument/2006/relationships/hyperlink" Target="http://www.coolpython.nl/tutorials/tut/tut.html" TargetMode="External"/><Relationship Id="rId4" Type="http://schemas.openxmlformats.org/officeDocument/2006/relationships/hyperlink" Target="http://diveintopython.org/" TargetMode="External"/><Relationship Id="rId5" Type="http://schemas.openxmlformats.org/officeDocument/2006/relationships/hyperlink" Target="http://boa-constructor.sourceforge.net/" TargetMode="External"/><Relationship Id="rId6" Type="http://schemas.openxmlformats.org/officeDocument/2006/relationships/hyperlink" Target="http://pythonide.blogspot.com/" TargetMode="External"/><Relationship Id="rId7" Type="http://schemas.openxmlformats.org/officeDocument/2006/relationships/hyperlink" Target="http://drpython.sourceforge.net/" TargetMode="External"/><Relationship Id="rId8" Type="http://schemas.openxmlformats.org/officeDocument/2006/relationships/slideLayout" Target="../slideLayouts/slideLayout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4.jpeg"/><Relationship Id="rId2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3004200" y="2927880"/>
            <a:ext cx="4311000" cy="2787120"/>
          </a:xfrm>
          <a:prstGeom prst="rect">
            <a:avLst/>
          </a:prstGeom>
          <a:ln>
            <a:noFill/>
          </a:ln>
        </p:spPr>
      </p:pic>
      <p:sp>
        <p:nvSpPr>
          <p:cNvPr id="72" name="TextShape 1"/>
          <p:cNvSpPr txBox="1"/>
          <p:nvPr/>
        </p:nvSpPr>
        <p:spPr>
          <a:xfrm>
            <a:off x="900000" y="2060280"/>
            <a:ext cx="7772400" cy="625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lnSpc>
                <a:spcPct val="97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 Narrow"/>
              </a:rPr>
              <a:t>Python Inleiding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3" name="CustomShape 2"/>
          <p:cNvSpPr/>
          <p:nvPr/>
        </p:nvSpPr>
        <p:spPr>
          <a:xfrm>
            <a:off x="0" y="151596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Datastructuren voorbeeld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2" name="TextShape 2"/>
          <p:cNvSpPr txBox="1"/>
          <p:nvPr/>
        </p:nvSpPr>
        <p:spPr>
          <a:xfrm>
            <a:off x="1600200" y="1371600"/>
            <a:ext cx="7315200" cy="5393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mixlist =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[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  <a:ea typeface="MS Mincho;Arial Unicode MS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,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[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  <a:ea typeface="MS Mincho;Arial Unicode MS"/>
              </a:rPr>
              <a:t>"nog"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,”een”, 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  <a:ea typeface="MS Mincho;Arial Unicode MS"/>
              </a:rPr>
              <a:t>"lijst"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,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(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  <a:ea typeface="MS Mincho;Arial Unicode MS"/>
              </a:rPr>
              <a:t>"een"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, 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  <a:ea typeface="MS Mincho;Arial Unicode MS"/>
              </a:rPr>
              <a:t>"tuple"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)]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mijnlist =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[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</a:rPr>
              <a:t>"List item 1"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3.14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]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mijnlist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[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0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</a:rPr>
              <a:t>"List item 1"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mijnlist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[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-1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3.14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mijndict =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{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</a:rPr>
              <a:t>"Key 1"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: 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</a:rPr>
              <a:t>"Value 1"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: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</a:rPr>
              <a:t>"pi"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: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3.14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}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mijndict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[</a:t>
            </a:r>
            <a:r>
              <a:rPr b="0" lang="en-US" sz="2000" spc="-1" strike="noStrike">
                <a:solidFill>
                  <a:srgbClr val="483d8b"/>
                </a:solidFill>
                <a:latin typeface="Courier New"/>
              </a:rPr>
              <a:t>"pi"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]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=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3.14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mijntuple =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1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2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mijnfunctie = </a:t>
            </a:r>
            <a:r>
              <a:rPr b="0" lang="en-US" sz="2000" spc="-1" strike="noStrike">
                <a:solidFill>
                  <a:srgbClr val="008000"/>
                </a:solidFill>
                <a:latin typeface="Courier New"/>
              </a:rPr>
              <a:t>len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(mijnfunctie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mijnlist</a:t>
            </a:r>
            <a:r>
              <a:rPr b="0" lang="en-US" sz="2000" spc="-1" strike="noStrike">
                <a:solidFill>
                  <a:srgbClr val="66cc66"/>
                </a:solidFill>
                <a:latin typeface="Courier New"/>
              </a:rPr>
              <a:t>))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0" i="1" lang="en-US" sz="2000" spc="-1" strike="noStrike">
                <a:solidFill>
                  <a:srgbClr val="808080"/>
                </a:solidFill>
                <a:latin typeface="Courier New"/>
              </a:rPr>
              <a:t>#toont lengte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3" name="CustomShape 3"/>
          <p:cNvSpPr/>
          <p:nvPr/>
        </p:nvSpPr>
        <p:spPr>
          <a:xfrm>
            <a:off x="360" y="197280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Strings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5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Strings mogen single of dubbel quoted. Binnen deze quotes mogen de andere quotes voorkomen.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bv 'Hij zei:"Hallo"' is een geldige string.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Strings over meerdere lijnen beginnen en eindigen met """ of '''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Om waarden in een string te schrijven gebruik je de % (modulo) operator en een tuple. Elke %s wordt vervangen door een item van de tuple, je mag ook dictionary substitutions gebruiken.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CustomShape 3"/>
          <p:cNvSpPr/>
          <p:nvPr/>
        </p:nvSpPr>
        <p:spPr>
          <a:xfrm>
            <a:off x="360" y="197280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Strings voorbeeld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08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&gt;&gt;&gt; String = '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Dit is een string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&gt;&gt;&gt; String.len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17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&gt;&gt;&gt; String2 = String.replace ( '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een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', 'g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een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 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Dit is geen string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&gt;&gt;&gt; String.split()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['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Dit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', '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is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', '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een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', '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string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.']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&gt;&gt;&gt; String3 = """ 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Dit is een string </a:t>
            </a:r>
            <a:br/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over meerdere lijnen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"""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9" name="CustomShape 3"/>
          <p:cNvSpPr/>
          <p:nvPr/>
        </p:nvSpPr>
        <p:spPr>
          <a:xfrm>
            <a:off x="360" y="197280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Flow Control for/ if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1549080" y="1523520"/>
            <a:ext cx="7594920" cy="48218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39000"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rangelist =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  <a:ea typeface="MS Mincho;Arial Unicode MS"/>
              </a:rPr>
              <a:t>range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(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  <a:ea typeface="MS Mincho;Arial Unicode MS"/>
              </a:rPr>
              <a:t>10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rangelist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[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0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5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6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7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8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9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]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for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nummer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in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rangelist</a:t>
            </a:r>
            <a:r>
              <a:rPr b="1" lang="en-US" sz="2000" spc="-1" strike="noStrike">
                <a:solidFill>
                  <a:srgbClr val="ff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Nakijken of de nummer in de tuple staat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if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nummer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in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7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8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9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"Break" springt uit de for zonder de else te doen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break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else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"continue" start de volgende loop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in dit voorbeeld heeft dit niet veel nut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continue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else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"else" is optioneel en wordt enkel uitgevoerd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als er geen "break" is.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pass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Doet NIETS, moet er voor volledigheid staan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2" name="CustomShape 3"/>
          <p:cNvSpPr/>
          <p:nvPr/>
        </p:nvSpPr>
        <p:spPr>
          <a:xfrm>
            <a:off x="0" y="244260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grpSp>
        <p:nvGrpSpPr>
          <p:cNvPr id="113" name="Group 4"/>
          <p:cNvGrpSpPr/>
          <p:nvPr/>
        </p:nvGrpSpPr>
        <p:grpSpPr>
          <a:xfrm>
            <a:off x="1773000" y="2520720"/>
            <a:ext cx="161280" cy="3179880"/>
            <a:chOff x="1773000" y="2520720"/>
            <a:chExt cx="161280" cy="3179880"/>
          </a:xfrm>
        </p:grpSpPr>
        <p:grpSp>
          <p:nvGrpSpPr>
            <p:cNvPr id="114" name="Group 5"/>
            <p:cNvGrpSpPr/>
            <p:nvPr/>
          </p:nvGrpSpPr>
          <p:grpSpPr>
            <a:xfrm>
              <a:off x="1905120" y="3033360"/>
              <a:ext cx="29160" cy="1670760"/>
              <a:chOff x="1905120" y="3033360"/>
              <a:chExt cx="29160" cy="1670760"/>
            </a:xfrm>
          </p:grpSpPr>
          <p:sp>
            <p:nvSpPr>
              <p:cNvPr id="115" name="Line 6"/>
              <p:cNvSpPr/>
              <p:nvPr/>
            </p:nvSpPr>
            <p:spPr>
              <a:xfrm>
                <a:off x="1934280" y="3033360"/>
                <a:ext cx="0" cy="644760"/>
              </a:xfrm>
              <a:prstGeom prst="line">
                <a:avLst/>
              </a:prstGeom>
              <a:ln w="3672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6" name="Line 7"/>
              <p:cNvSpPr/>
              <p:nvPr/>
            </p:nvSpPr>
            <p:spPr>
              <a:xfrm flipH="1">
                <a:off x="1905120" y="3839400"/>
                <a:ext cx="14400" cy="864720"/>
              </a:xfrm>
              <a:prstGeom prst="line">
                <a:avLst/>
              </a:prstGeom>
              <a:ln w="36720">
                <a:solidFill>
                  <a:srgbClr val="0000ff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  <p:grpSp>
          <p:nvGrpSpPr>
            <p:cNvPr id="117" name="Group 8"/>
            <p:cNvGrpSpPr/>
            <p:nvPr/>
          </p:nvGrpSpPr>
          <p:grpSpPr>
            <a:xfrm>
              <a:off x="1773000" y="2520720"/>
              <a:ext cx="44280" cy="3179880"/>
              <a:chOff x="1773000" y="2520720"/>
              <a:chExt cx="44280" cy="3179880"/>
            </a:xfrm>
          </p:grpSpPr>
          <p:sp>
            <p:nvSpPr>
              <p:cNvPr id="118" name="Line 9"/>
              <p:cNvSpPr/>
              <p:nvPr/>
            </p:nvSpPr>
            <p:spPr>
              <a:xfrm flipH="1">
                <a:off x="1787760" y="2520720"/>
                <a:ext cx="29520" cy="2168640"/>
              </a:xfrm>
              <a:prstGeom prst="line">
                <a:avLst/>
              </a:prstGeom>
              <a:ln w="3672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  <p:sp>
            <p:nvSpPr>
              <p:cNvPr id="119" name="Line 10"/>
              <p:cNvSpPr/>
              <p:nvPr/>
            </p:nvSpPr>
            <p:spPr>
              <a:xfrm flipH="1">
                <a:off x="1773000" y="4953240"/>
                <a:ext cx="14760" cy="747360"/>
              </a:xfrm>
              <a:prstGeom prst="line">
                <a:avLst/>
              </a:prstGeom>
              <a:ln w="36720">
                <a:solidFill>
                  <a:srgbClr val="ff0000"/>
                </a:solidFill>
                <a:round/>
              </a:ln>
            </p:spPr>
            <p:style>
              <a:lnRef idx="0"/>
              <a:fillRef idx="0"/>
              <a:effectRef idx="0"/>
              <a:fontRef idx="minor"/>
            </p:style>
          </p:sp>
        </p:grpSp>
      </p:grp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Flow Control if while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1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if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rangelist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Courier New"/>
              </a:rPr>
              <a:t>[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  <a:ea typeface="Courier New"/>
              </a:rPr>
              <a:t>1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Courier New"/>
              </a:rPr>
              <a:t>]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  <a:ea typeface="Courier New"/>
              </a:rPr>
              <a:t>2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print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"Het 2de item (list is 0-based) is 2")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elif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rangelist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Courier New"/>
              </a:rPr>
              <a:t>[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  <a:ea typeface="Courier New"/>
              </a:rPr>
              <a:t>1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Courier New"/>
              </a:rPr>
              <a:t>]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 ==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  <a:ea typeface="Courier New"/>
              </a:rPr>
              <a:t>3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print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"Het 2de item (list is 0-based) is 3")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else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print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(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"Onbekend")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483d8b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483d8b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while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Courier New"/>
              </a:rPr>
              <a:t>rangelist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Courier New"/>
              </a:rPr>
              <a:t>[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  <a:ea typeface="Courier New"/>
              </a:rPr>
              <a:t>1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Courier New"/>
              </a:rPr>
              <a:t>]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 ==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  <a:ea typeface="Courier New"/>
              </a:rPr>
              <a:t>1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  <a:ea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483d8b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Courier New"/>
              </a:rPr>
              <a:t>pass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2" name="CustomShape 3"/>
          <p:cNvSpPr/>
          <p:nvPr/>
        </p:nvSpPr>
        <p:spPr>
          <a:xfrm>
            <a:off x="360" y="244296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Functies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4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Functies schrijf je met het "def" keyword.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Optionele argumenten komen na de mandatory argumenten. Ze krijgen een default waarde mee.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naam van Named arguments krijgen een waarde.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Functies kunnen een tuple als returnwaarde geven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Parameters worden "by reference" doorgegeven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5" name="CustomShape 3"/>
          <p:cNvSpPr/>
          <p:nvPr/>
        </p:nvSpPr>
        <p:spPr>
          <a:xfrm>
            <a:off x="0" y="289908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Functies voorbeeld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27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8000"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  <a:ea typeface="MS Mincho;Arial Unicode MS"/>
              </a:rPr>
              <a:t># arg2 en arg3 zijn optioneel, ze hebben default waarden wanneer ze niet worden doorgegeven (1001 en "slang", resp.).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mijnfunctie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arg1, arg2 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1001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arg3 = 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"slang"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return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arg3, arg2, arg1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ret1, ret2, ret3 = mijnfunctie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"Arg 1"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arg3 = 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"Named argument"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(ret1, ret2, ret3)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Named argument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1001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Arg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8" name="CustomShape 3"/>
          <p:cNvSpPr/>
          <p:nvPr/>
        </p:nvSpPr>
        <p:spPr>
          <a:xfrm>
            <a:off x="360" y="28994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Functies Glob/Lokale vars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0" name="TextShape 2"/>
          <p:cNvSpPr txBox="1"/>
          <p:nvPr/>
        </p:nvSpPr>
        <p:spPr>
          <a:xfrm>
            <a:off x="1549080" y="1523520"/>
            <a:ext cx="7594920" cy="4997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51000"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  <a:ea typeface="MS Mincho;Arial Unicode MS"/>
              </a:rPr>
              <a:t>nr = </a:t>
            </a:r>
            <a:r>
              <a:rPr b="1" lang="en-US" sz="2000" spc="-1" strike="noStrike">
                <a:solidFill>
                  <a:srgbClr val="ff4500"/>
                </a:solidFill>
                <a:latin typeface="Courier 10 Pitch"/>
                <a:ea typeface="MS Mincho;Arial Unicode MS"/>
              </a:rPr>
              <a:t>5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mijnfunc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10 Pitch"/>
              </a:rPr>
              <a:t># Dit drukt 5 af.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print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(nr)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mijnfunc2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10 Pitch"/>
              </a:rPr>
              <a:t># Dit zorgt voor een exception,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i="1" lang="en-US" sz="2000" spc="-1" strike="noStrike">
                <a:solidFill>
                  <a:srgbClr val="808080"/>
                </a:solidFill>
                <a:latin typeface="Courier 10 Pitch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10 Pitch"/>
              </a:rPr>
              <a:t># want nr heeft geen waarde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10 Pitch"/>
              </a:rPr>
              <a:t># Python maakt gewoon de lokale var nr aan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print(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nr)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nr = </a:t>
            </a:r>
            <a:r>
              <a:rPr b="1" lang="en-US" sz="2000" spc="-1" strike="noStrike">
                <a:solidFill>
                  <a:srgbClr val="ff4500"/>
                </a:solidFill>
                <a:latin typeface="Courier 10 Pitch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mijnfunc3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global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nr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10 Pitch"/>
              </a:rPr>
              <a:t># Juiste mannier om een globale var aan te passen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nr = </a:t>
            </a:r>
            <a:r>
              <a:rPr b="1" lang="en-US" sz="2000" spc="-1" strike="noStrike">
                <a:solidFill>
                  <a:srgbClr val="ff4500"/>
                </a:solidFill>
                <a:latin typeface="Courier 10 Pitch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1" name="CustomShape 3"/>
          <p:cNvSpPr/>
          <p:nvPr/>
        </p:nvSpPr>
        <p:spPr>
          <a:xfrm>
            <a:off x="360" y="28994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Classes voorbeeld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3" name="TextShape 2"/>
          <p:cNvSpPr txBox="1"/>
          <p:nvPr/>
        </p:nvSpPr>
        <p:spPr>
          <a:xfrm>
            <a:off x="1549080" y="1523520"/>
            <a:ext cx="7594920" cy="52027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50000"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MS Mincho;Arial Unicode MS"/>
              </a:rPr>
              <a:t>class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MijnClass: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common 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cd"/>
                </a:solidFill>
                <a:latin typeface="Courier New"/>
              </a:rPr>
              <a:t>__init__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self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.mijnvariabele 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mijnfunctie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arg1, arg2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return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.mijnvariabele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Een instance van een class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 = MijnClass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classinstance.mijnfunctie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2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Deze variabele wordt door alle classes gedeeld.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classinstance2 = MijnClass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classinstance.common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classinstance2.common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4" name="CustomShape 3"/>
          <p:cNvSpPr/>
          <p:nvPr/>
        </p:nvSpPr>
        <p:spPr>
          <a:xfrm>
            <a:off x="0" y="334188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Veranderen Class var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6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We gebruiken de class in plaats van de instance!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MijnClass.common 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classinstance.common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classinstance2.common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7" name="CustomShape 3"/>
          <p:cNvSpPr/>
          <p:nvPr/>
        </p:nvSpPr>
        <p:spPr>
          <a:xfrm>
            <a:off x="360" y="33422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TextShape 1"/>
          <p:cNvSpPr txBox="1"/>
          <p:nvPr/>
        </p:nvSpPr>
        <p:spPr>
          <a:xfrm>
            <a:off x="1523880" y="679320"/>
            <a:ext cx="7113600" cy="626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>
              <a:lnSpc>
                <a:spcPct val="97000"/>
              </a:lnSpc>
              <a:tabLst>
                <a:tab algn="l" pos="0"/>
                <a:tab algn="l" pos="457200"/>
                <a:tab algn="l" pos="914400"/>
                <a:tab algn="l" pos="1371600"/>
                <a:tab algn="l" pos="1828800"/>
                <a:tab algn="l" pos="2286000"/>
                <a:tab algn="l" pos="2743200"/>
                <a:tab algn="l" pos="3200400"/>
                <a:tab algn="l" pos="3657600"/>
                <a:tab algn="l" pos="4114800"/>
                <a:tab algn="l" pos="4572000"/>
                <a:tab algn="l" pos="5029200"/>
                <a:tab algn="l" pos="5486400"/>
                <a:tab algn="l" pos="5943600"/>
                <a:tab algn="l" pos="6400800"/>
                <a:tab algn="l" pos="6858000"/>
                <a:tab algn="l" pos="7315200"/>
                <a:tab algn="l" pos="7772400"/>
                <a:tab algn="l" pos="8229600"/>
                <a:tab algn="l" pos="8686800"/>
                <a:tab algn="l" pos="9144000"/>
              </a:tabLst>
            </a:pPr>
            <a:r>
              <a:rPr b="1" lang="en-GB" sz="3600" spc="-1" strike="noStrike">
                <a:solidFill>
                  <a:srgbClr val="000000"/>
                </a:solidFill>
                <a:latin typeface="Arial Narrow"/>
              </a:rPr>
              <a:t>Overzicht 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5" name="TextShape 2"/>
          <p:cNvSpPr txBox="1"/>
          <p:nvPr/>
        </p:nvSpPr>
        <p:spPr>
          <a:xfrm>
            <a:off x="1652760" y="1523520"/>
            <a:ext cx="6805440" cy="3734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lnSpc>
                <a:spcPct val="95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Inleiding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lnSpc>
                <a:spcPct val="100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Datastructuren (List,Tuple, Dictionary,Strings)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lnSpc>
                <a:spcPct val="100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Flow Control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lnSpc>
                <a:spcPct val="100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Functies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lnSpc>
                <a:spcPct val="100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Classes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lnSpc>
                <a:spcPct val="100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Exceptions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lnSpc>
                <a:spcPct val="100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Import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lnSpc>
                <a:spcPct val="100000"/>
              </a:lnSpc>
              <a:spcBef>
                <a:spcPts val="598"/>
              </a:spcBef>
              <a:buClr>
                <a:srgbClr val="000080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GB" sz="2400" spc="-1" strike="noStrike">
                <a:solidFill>
                  <a:srgbClr val="000000"/>
                </a:solidFill>
                <a:latin typeface="Times New Roman"/>
              </a:rPr>
              <a:t>I/O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CustomShape 3"/>
          <p:cNvSpPr/>
          <p:nvPr/>
        </p:nvSpPr>
        <p:spPr>
          <a:xfrm>
            <a:off x="360" y="151632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Class: Globaal/Lokaal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39" name="TextShape 2"/>
          <p:cNvSpPr txBox="1"/>
          <p:nvPr/>
        </p:nvSpPr>
        <p:spPr>
          <a:xfrm>
            <a:off x="1549080" y="1523520"/>
            <a:ext cx="7594920" cy="5070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51000"/>
          </a:bodyPr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400" spc="-1" strike="noStrike">
                <a:solidFill>
                  <a:srgbClr val="808080"/>
                </a:solidFill>
                <a:latin typeface="Courier New"/>
              </a:rPr>
              <a:t># </a:t>
            </a:r>
            <a:r>
              <a:rPr b="1" i="1" lang="en-US" sz="24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Dit zal de variable van de class NIET aanpassen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i="1" lang="en-US" sz="2400" spc="-1" strike="noStrike">
                <a:solidFill>
                  <a:srgbClr val="808080"/>
                </a:solidFill>
                <a:latin typeface="Courier New"/>
                <a:ea typeface="Times New Roman"/>
              </a:rPr>
              <a:t># </a:t>
            </a:r>
            <a:r>
              <a:rPr b="1" i="1" lang="en-US" sz="2400" spc="-1" strike="noStrike">
                <a:solidFill>
                  <a:srgbClr val="808080"/>
                </a:solidFill>
                <a:latin typeface="Courier New"/>
              </a:rPr>
              <a:t>er wordt een nieuwe (lokale) var voor de instance aangemaakt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classinstance.common = </a:t>
            </a:r>
            <a:r>
              <a:rPr b="1" lang="en-US" sz="24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classinstance.common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classinstance2.common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4500"/>
                </a:solidFill>
                <a:latin typeface="Courier New"/>
              </a:rPr>
              <a:t>30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MijnClass.common = </a:t>
            </a:r>
            <a:r>
              <a:rPr b="1" lang="en-US" sz="2400" spc="-1" strike="noStrike">
                <a:solidFill>
                  <a:srgbClr val="ff4500"/>
                </a:solidFill>
                <a:latin typeface="Courier New"/>
              </a:rPr>
              <a:t>50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400" spc="-1" strike="noStrike">
                <a:solidFill>
                  <a:srgbClr val="808080"/>
                </a:solidFill>
                <a:latin typeface="Courier New"/>
              </a:rPr>
              <a:t># De instance variabele heeft voorrang op de algemene class var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classinstance.common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400" spc="-1" strike="noStrike">
                <a:solidFill>
                  <a:srgbClr val="000000"/>
                </a:solidFill>
                <a:latin typeface="Courier New"/>
              </a:rPr>
              <a:t> classinstance2.common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400" spc="-1" strike="noStrike">
                <a:solidFill>
                  <a:srgbClr val="ff4500"/>
                </a:solidFill>
                <a:latin typeface="Courier New"/>
              </a:rPr>
              <a:t>50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CustomShape 3"/>
          <p:cNvSpPr/>
          <p:nvPr/>
        </p:nvSpPr>
        <p:spPr>
          <a:xfrm>
            <a:off x="360" y="33422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Overerving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2" name="TextShape 2"/>
          <p:cNvSpPr txBox="1"/>
          <p:nvPr/>
        </p:nvSpPr>
        <p:spPr>
          <a:xfrm>
            <a:off x="1549080" y="1523520"/>
            <a:ext cx="7594920" cy="504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48000"/>
          </a:bodyPr>
          <a:p>
            <a:r>
              <a:rPr b="1" i="1" lang="en-US" sz="2000" spc="-1" strike="noStrike">
                <a:solidFill>
                  <a:srgbClr val="808080"/>
                </a:solidFill>
                <a:latin typeface="Courier New"/>
                <a:ea typeface="MS Mincho;Arial Unicode MS"/>
              </a:rPr>
              <a:t># Overerving van Mijnclass.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Multiple inheritance kan met: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class OtherClass(MijnClass1, MijnClass2, MijnClassN)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class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OtherClass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MijnClass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cd"/>
                </a:solidFill>
                <a:latin typeface="Courier New"/>
              </a:rPr>
              <a:t>__init__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arg1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self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.myvariable 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arg1)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 = OtherClass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"hello"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hello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classinstance.mijnfunctie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2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3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Deze class heeft geen .test member,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maar we kunnen deze wel toevoegen voor deze instance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classinstance.test =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classinstance.test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CustomShape 3"/>
          <p:cNvSpPr/>
          <p:nvPr/>
        </p:nvSpPr>
        <p:spPr>
          <a:xfrm>
            <a:off x="360" y="33422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Exceptions (python3)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5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0000"/>
          </a:bodyPr>
          <a:p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MS Mincho;Arial Unicode MS"/>
              </a:rPr>
              <a:t>def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eenfunctie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  <a:ea typeface="MS Mincho;Arial Unicode MS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try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Delen door nul geeft een exception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/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0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except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ZeroDivisionError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as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err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print(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err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"Kan niet delen door nul.")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else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: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Geen exception, alles OK.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       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pass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eenfunctie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Kan niet delen door nul.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CustomShape 3"/>
          <p:cNvSpPr/>
          <p:nvPr/>
        </p:nvSpPr>
        <p:spPr>
          <a:xfrm>
            <a:off x="0" y="38120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Import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48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4000"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Gebruik van externe bibliotheken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MS Mincho;Arial Unicode MS"/>
              </a:rPr>
              <a:t>import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  <a:ea typeface="MS Mincho;Arial Unicode MS"/>
              </a:rPr>
              <a:t>random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from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</a:rPr>
              <a:t>time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import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localtime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randomint =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</a:rPr>
              <a:t>random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.randint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100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randomint)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64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print(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"Het is"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,localtime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.tm_hour,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":"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,localtime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.tm_min,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"uur")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Het is 13 : 51 uur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9" name="CustomShape 3"/>
          <p:cNvSpPr/>
          <p:nvPr/>
        </p:nvSpPr>
        <p:spPr>
          <a:xfrm>
            <a:off x="0" y="425448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Import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1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4000"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Gebruik van externe bibliotheken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MS Mincho;Arial Unicode MS"/>
              </a:rPr>
              <a:t>import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  <a:ea typeface="MS Mincho;Arial Unicode MS"/>
              </a:rPr>
              <a:t>easygui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from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</a:rPr>
              <a:t>easygui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import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msgbox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randomint =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</a:rPr>
              <a:t>random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.randint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100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randomint)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64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</a:rPr>
              <a:t>print(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"Het is"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,localtime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.tm_hour,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":"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,localtime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.tm_min,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"uur")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0" lang="en-US" sz="2000" spc="-1" strike="noStrike">
                <a:solidFill>
                  <a:srgbClr val="000000"/>
                </a:solidFill>
                <a:latin typeface="Courier New"/>
              </a:rPr>
              <a:t>Het is 13 : 51 uur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2" name="CustomShape 3"/>
          <p:cNvSpPr/>
          <p:nvPr/>
        </p:nvSpPr>
        <p:spPr>
          <a:xfrm>
            <a:off x="0" y="425448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Importeren in Ubuntu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4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eenvoudigste manier om modules te installeren is met easy_install3 (easy_install)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easy_install3 downloadt en installeert de gekozen module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Bv om de module "psutil" te installeren, waarmee je processen kan zien: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sudo apt-get install python3-dev python3-setuptools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sudo easy_install3 psutil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sudo apt install python3-psutil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5" name="CustomShape 3"/>
          <p:cNvSpPr/>
          <p:nvPr/>
        </p:nvSpPr>
        <p:spPr>
          <a:xfrm>
            <a:off x="360" y="42548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TextShape 1"/>
          <p:cNvSpPr txBox="1"/>
          <p:nvPr/>
        </p:nvSpPr>
        <p:spPr>
          <a:xfrm>
            <a:off x="1639440" y="254880"/>
            <a:ext cx="7504560" cy="146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Andere python installer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57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Met pip kan je ook installeren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sudo apt-get install python3-pip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sudo pip3 install psutil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CustomShape 3"/>
          <p:cNvSpPr/>
          <p:nvPr/>
        </p:nvSpPr>
        <p:spPr>
          <a:xfrm>
            <a:off x="360" y="42548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I/O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0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77000"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New"/>
                <a:ea typeface="MS Mincho;Arial Unicode MS"/>
              </a:rPr>
              <a:t>import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  <a:ea typeface="MS Mincho;Arial Unicode MS"/>
              </a:rPr>
              <a:t>pickle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pickle zet alle structuren om naar strings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mijnlist = 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[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"Dit"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"is"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New"/>
              </a:rPr>
              <a:t>1001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]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br/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Bestand /tmp/tmp.bin openen om te schrijven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r geeft raw formaat aan </a:t>
            </a:r>
            <a:br/>
            <a:r>
              <a:rPr b="1" i="1" lang="en-US" sz="2000" spc="-1" strike="noStrike">
                <a:solidFill>
                  <a:srgbClr val="808080"/>
                </a:solidFill>
                <a:latin typeface="Courier New"/>
              </a:rPr>
              <a:t># (interpreteert geen backslash)</a:t>
            </a:r>
            <a:br/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mijnfile = </a:t>
            </a:r>
            <a:r>
              <a:rPr b="1" lang="en-US" sz="20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r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"/tmp/tmp.bin"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, </a:t>
            </a:r>
            <a:r>
              <a:rPr b="1" lang="en-US" sz="2000" spc="-1" strike="noStrike">
                <a:solidFill>
                  <a:srgbClr val="483d8b"/>
                </a:solidFill>
                <a:latin typeface="Courier New"/>
              </a:rPr>
              <a:t>"w"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dc143c"/>
                </a:solidFill>
                <a:latin typeface="Courier New"/>
              </a:rPr>
              <a:t>pickle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.dump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mijnlist, mijnfile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mijnfile.close</a:t>
            </a:r>
            <a:r>
              <a:rPr b="1" lang="en-US" sz="2000" spc="-1" strike="noStrike">
                <a:solidFill>
                  <a:srgbClr val="66cc66"/>
                </a:solidFill>
                <a:latin typeface="Courier New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Times New Roman"/>
              </a:rPr>
              <a:t> </a:t>
            </a:r>
            <a:br/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CustomShape 3"/>
          <p:cNvSpPr/>
          <p:nvPr/>
        </p:nvSpPr>
        <p:spPr>
          <a:xfrm>
            <a:off x="0" y="469728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meer I/O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3" name="TextShape 2"/>
          <p:cNvSpPr txBox="1"/>
          <p:nvPr/>
        </p:nvSpPr>
        <p:spPr>
          <a:xfrm>
            <a:off x="1549080" y="1595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53000"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 = </a:t>
            </a:r>
            <a:r>
              <a:rPr b="1" lang="en-US" sz="2000" spc="-1" strike="noStrike">
                <a:solidFill>
                  <a:srgbClr val="008000"/>
                </a:solidFill>
                <a:latin typeface="Courier 10 Pitch"/>
              </a:rPr>
              <a:t>open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r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"/tmp/text.txt"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, 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"w"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mijnfile.write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"Dit is tekst"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mijnfile.close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br/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 = </a:t>
            </a:r>
            <a:r>
              <a:rPr b="1" lang="en-US" sz="2000" spc="-1" strike="noStrike">
                <a:solidFill>
                  <a:srgbClr val="008000"/>
                </a:solidFill>
                <a:latin typeface="Courier 10 Pitch"/>
              </a:rPr>
              <a:t>open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r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"/tmp/text.txt"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)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i="1" lang="en-US" sz="2000" spc="-1" strike="noStrike">
                <a:solidFill>
                  <a:srgbClr val="808080"/>
                </a:solidFill>
                <a:latin typeface="Courier 10 Pitch"/>
              </a:rPr>
              <a:t># default enkel lezen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print(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mijnfile.read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())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'Dit is tekst'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mijnfile.close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 = </a:t>
            </a:r>
            <a:r>
              <a:rPr b="1" lang="en-US" sz="2000" spc="-1" strike="noStrike">
                <a:solidFill>
                  <a:srgbClr val="008000"/>
                </a:solidFill>
                <a:latin typeface="Courier 10 Pitch"/>
              </a:rPr>
              <a:t>open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r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"/tmp/tmp.bin"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loadedlist = </a:t>
            </a:r>
            <a:r>
              <a:rPr b="1" lang="en-US" sz="2000" spc="-1" strike="noStrike">
                <a:solidFill>
                  <a:srgbClr val="dc143c"/>
                </a:solidFill>
                <a:latin typeface="Courier 10 Pitch"/>
              </a:rPr>
              <a:t>pickle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.load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mijnfile.close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&gt;&gt;&gt;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ff7700"/>
                </a:solidFill>
                <a:latin typeface="Courier 10 Pitch"/>
              </a:rPr>
              <a:t>print(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loadedlist)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[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'Dit'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, </a:t>
            </a:r>
            <a:r>
              <a:rPr b="1" lang="en-US" sz="2000" spc="-1" strike="noStrike">
                <a:solidFill>
                  <a:srgbClr val="483d8b"/>
                </a:solidFill>
                <a:latin typeface="Courier 10 Pitch"/>
              </a:rPr>
              <a:t>'is'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10 Pitch"/>
              </a:rPr>
              <a:t>4</a:t>
            </a:r>
            <a:r>
              <a:rPr b="1" lang="en-US" sz="2000" spc="-1" strike="noStrike">
                <a:solidFill>
                  <a:srgbClr val="000000"/>
                </a:solidFill>
                <a:latin typeface="Courier 10 Pitch"/>
              </a:rPr>
              <a:t>, </a:t>
            </a:r>
            <a:r>
              <a:rPr b="1" lang="en-US" sz="2000" spc="-1" strike="noStrike">
                <a:solidFill>
                  <a:srgbClr val="ff4500"/>
                </a:solidFill>
                <a:latin typeface="Courier 10 Pitch"/>
              </a:rPr>
              <a:t>1001</a:t>
            </a:r>
            <a:r>
              <a:rPr b="1" lang="en-US" sz="2000" spc="-1" strike="noStrike">
                <a:solidFill>
                  <a:srgbClr val="66cc66"/>
                </a:solidFill>
                <a:latin typeface="Courier 10 Pitch"/>
              </a:rPr>
              <a:t>]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nl-BE" sz="2000" spc="-1" strike="noStrike">
                <a:solidFill>
                  <a:srgbClr val="000000"/>
                </a:solidFill>
                <a:latin typeface="Courier 10 Pitch"/>
              </a:rPr>
              <a:t>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4" name="CustomShape 3"/>
          <p:cNvSpPr/>
          <p:nvPr/>
        </p:nvSpPr>
        <p:spPr>
          <a:xfrm>
            <a:off x="360" y="46976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TextShape 1"/>
          <p:cNvSpPr txBox="1"/>
          <p:nvPr/>
        </p:nvSpPr>
        <p:spPr>
          <a:xfrm>
            <a:off x="1639440" y="254880"/>
            <a:ext cx="7504560" cy="146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Verschillen python2 en python3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6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4000"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Niet compatible!!!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Kies voor nieuwe projecten python3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print werd een functie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print('Hello, World!')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ipv print 'Hello, World!'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Volledige Unicode support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print('\u03BCnico\u0394é') geeft μnicoΔé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Delen door integers. Niet komma getallen waren int's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print('3/2') geeft 1.5 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	</a:t>
            </a: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ipv print '3/2' geeft 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Exceptions moeten tussen haakjes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raise IOError("error") ipv raise IOError, "error"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Eigenschappen Python</a:t>
            </a:r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	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Object georiënteerd (alles is een object)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Case Sensitive (teller is niet TELLER)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Strongly Typed (type is opgelegd bv een string wordt geen int)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Dynamically, implicitly typed (vars moeten niet gedeclareerd worden)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9" name="CustomShape 3"/>
          <p:cNvSpPr/>
          <p:nvPr/>
        </p:nvSpPr>
        <p:spPr>
          <a:xfrm>
            <a:off x="360" y="151632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" descr=""/>
          <p:cNvPicPr/>
          <p:nvPr/>
        </p:nvPicPr>
        <p:blipFill>
          <a:blip r:embed="rId1"/>
          <a:stretch/>
        </p:blipFill>
        <p:spPr>
          <a:xfrm>
            <a:off x="0" y="0"/>
            <a:ext cx="9144000" cy="6008040"/>
          </a:xfrm>
          <a:prstGeom prst="rect">
            <a:avLst/>
          </a:prstGeom>
          <a:ln>
            <a:noFill/>
          </a:ln>
        </p:spPr>
      </p:pic>
      <p:sp>
        <p:nvSpPr>
          <p:cNvPr id="168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Referenties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169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Leren programmeren in Python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2"/>
              </a:rPr>
              <a:t>http://www.win.tue.nl/~wstomv/edu/python/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Python Tutorial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hlinkClick r:id="rId3"/>
              </a:rPr>
              <a:t>http://www.coolpython.nl/tutorials/tut/tut.html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Dive into python, </a:t>
            </a:r>
            <a:r>
              <a:rPr b="1" lang="en-US" sz="2400" spc="-1" strike="noStrike">
                <a:solidFill>
                  <a:srgbClr val="000000"/>
                </a:solidFill>
                <a:latin typeface="Times New Roman"/>
                <a:hlinkClick r:id="rId4"/>
              </a:rPr>
              <a:t>http://diveintopython.org/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GUI's Boa-constructor, SPE, DrPython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5"/>
              </a:rPr>
              <a:t>http://boa-constructor.sourceforge.net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6"/>
              </a:rPr>
              <a:t>http://pythonide.blogspot.com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  <a:hlinkClick r:id="rId7"/>
              </a:rPr>
              <a:t>http://drpython.sourceforge.net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Python Syntax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1" name="TextShape 2"/>
          <p:cNvSpPr txBox="1"/>
          <p:nvPr/>
        </p:nvSpPr>
        <p:spPr>
          <a:xfrm>
            <a:off x="1549080" y="1523520"/>
            <a:ext cx="689436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81000"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Python heeft geen begin en einde karakters maar werkt met inspringing (TAB of SPACE) van de code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Elke inspringende blok begint met een dubbel punt (":")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De interactieve prompt is &gt;&gt;&gt; of ... (bij een vervolg)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Commentaar begint met een hekje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Meerdere lijnen commentaar begint met """ en eindigt op """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Toekenning van vars is met =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360" y="151632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Python voorbeeld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4000"/>
          </a:bodyPr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kdguntu@kdguntu:~$ python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Python 2.7.15+ (default, Jul  9 2019, 16:51:35)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[GCC 7.4.0] on linux2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Type "help", "copyright", "credits" or "license" for more information.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&gt;&gt;&gt; waar =1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&gt;&gt;&gt;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if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waar: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...  print("Een python is een wurgslang")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...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Een python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is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</a:rPr>
              <a:t> een wurgslang 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1" lang="nl-BE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&gt;&gt;&gt;</a:t>
            </a:r>
            <a:r>
              <a:rPr b="1" lang="nl-BE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 exit</a:t>
            </a:r>
            <a:r>
              <a:rPr b="1" lang="en-US" sz="2000" spc="-1" strike="noStrike">
                <a:solidFill>
                  <a:srgbClr val="000000"/>
                </a:solidFill>
                <a:latin typeface="Courier New"/>
                <a:ea typeface="MS Mincho;Arial Unicode MS"/>
              </a:rPr>
              <a:t>()</a:t>
            </a:r>
            <a:endParaRPr b="1" lang="en-US" sz="2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360" y="151632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TextShape 1"/>
          <p:cNvSpPr txBox="1"/>
          <p:nvPr/>
        </p:nvSpPr>
        <p:spPr>
          <a:xfrm>
            <a:off x="1639440" y="253080"/>
            <a:ext cx="7504560" cy="14691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Opgelet !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87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Juist Inspringen!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Er staat een </a:t>
            </a:r>
            <a:r>
              <a:rPr b="1" lang="en-US" sz="2400" spc="-1" strike="noStrike">
                <a:solidFill>
                  <a:srgbClr val="ff0000"/>
                </a:solidFill>
                <a:latin typeface="Times New Roman"/>
              </a:rPr>
              <a:t>SPATIE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voor print !</a:t>
            </a:r>
            <a:br/>
            <a:br/>
            <a:r>
              <a:rPr b="1" lang="en-US" sz="2400" spc="-1" strike="noStrike">
                <a:solidFill>
                  <a:srgbClr val="000000"/>
                </a:solidFill>
                <a:latin typeface="Courier 10 Pitch"/>
              </a:rPr>
              <a:t>&gt;&gt;&gt; waar =1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Courier 10 Pitch"/>
              </a:rPr>
              <a:t> &gt;&gt;&gt; if waar: 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400" spc="-1" strike="noStrike">
                <a:solidFill>
                  <a:srgbClr val="000000"/>
                </a:solidFill>
                <a:latin typeface="Courier 10 Pitch"/>
              </a:rPr>
              <a:t>...  print("Een python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6167880" y="1112400"/>
            <a:ext cx="2703600" cy="3422520"/>
          </a:xfrm>
          <a:prstGeom prst="rect">
            <a:avLst/>
          </a:prstGeom>
          <a:ln>
            <a:noFill/>
          </a:ln>
        </p:spPr>
      </p:pic>
      <p:sp>
        <p:nvSpPr>
          <p:cNvPr id="89" name="CustomShape 3"/>
          <p:cNvSpPr/>
          <p:nvPr/>
        </p:nvSpPr>
        <p:spPr>
          <a:xfrm>
            <a:off x="360" y="151632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90" name="CustomShape 4"/>
          <p:cNvSpPr/>
          <p:nvPr/>
        </p:nvSpPr>
        <p:spPr>
          <a:xfrm>
            <a:off x="2670120" y="4120920"/>
            <a:ext cx="375120" cy="476280"/>
          </a:xfrm>
          <a:prstGeom prst="ellipse">
            <a:avLst/>
          </a:prstGeom>
          <a:noFill/>
          <a:ln w="54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1639440" y="254880"/>
            <a:ext cx="7504560" cy="14655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Python Voorbeeld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1828800" y="1601280"/>
            <a:ext cx="6398640" cy="4755240"/>
          </a:xfrm>
          <a:prstGeom prst="rect">
            <a:avLst/>
          </a:prstGeom>
          <a:noFill/>
          <a:ln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2400" spc="-1" strike="noStrike">
                <a:solidFill>
                  <a:srgbClr val="80808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66cc66"/>
                </a:solidFill>
                <a:latin typeface="Courier 10 Pitch"/>
              </a:rPr>
              <a:t>&gt;&gt;&gt;</a:t>
            </a:r>
            <a:r>
              <a:rPr b="0" i="1" lang="en-US" sz="2400" spc="-1" strike="noStrike">
                <a:solidFill>
                  <a:srgbClr val="808080"/>
                </a:solidFill>
                <a:latin typeface="Courier 10 Pitch"/>
              </a:rPr>
              <a:t> mijnvar = </a:t>
            </a:r>
            <a:r>
              <a:rPr b="0" lang="en-US" sz="2400" spc="-1" strike="noStrike">
                <a:solidFill>
                  <a:srgbClr val="ff4500"/>
                </a:solidFill>
                <a:latin typeface="Courier 10 Pitch"/>
              </a:rPr>
              <a:t>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80808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66cc66"/>
                </a:solidFill>
                <a:latin typeface="Courier 10 Pitch"/>
              </a:rPr>
              <a:t>&gt;&gt;&gt;</a:t>
            </a:r>
            <a:r>
              <a:rPr b="0" i="1" lang="en-US" sz="2400" spc="-1" strike="noStrike">
                <a:solidFill>
                  <a:srgbClr val="808080"/>
                </a:solidFill>
                <a:latin typeface="Courier 10 Pitch"/>
              </a:rPr>
              <a:t> mijnstring = </a:t>
            </a:r>
            <a:r>
              <a:rPr b="0" lang="en-US" sz="2400" spc="-1" strike="noStrike">
                <a:solidFill>
                  <a:srgbClr val="483d8b"/>
                </a:solidFill>
                <a:latin typeface="Courier 10 Pitch"/>
              </a:rPr>
              <a:t>"Dit is wit."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80808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483d8b"/>
                </a:solidFill>
                <a:latin typeface="Courier 10 Pitch"/>
              </a:rPr>
              <a:t>"""Deze commentaar gaat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483d8b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483d8b"/>
                </a:solidFill>
                <a:latin typeface="Courier 10 Pitch"/>
              </a:rPr>
              <a:t>over meerdere lijnen"""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66cc66"/>
                </a:solidFill>
                <a:latin typeface="Courier 10 Pitch"/>
              </a:rPr>
              <a:t>&gt;&gt;&gt;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400" spc="-1" strike="noStrike">
                <a:solidFill>
                  <a:srgbClr val="ff7700"/>
                </a:solidFill>
                <a:latin typeface="Courier 10 Pitch"/>
              </a:rPr>
              <a:t>print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(mijnstring)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Dit 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is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wi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t.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66cc66"/>
                </a:solidFill>
                <a:latin typeface="Courier 10 Pitch"/>
              </a:rPr>
              <a:t>&gt;&gt;&gt;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MijnString = </a:t>
            </a:r>
            <a:r>
              <a:rPr b="0" lang="en-US" sz="2400" spc="-1" strike="noStrike">
                <a:solidFill>
                  <a:srgbClr val="483d8b"/>
                </a:solidFill>
                <a:latin typeface="Courier 10 Pitch"/>
              </a:rPr>
              <a:t>"Dit is zwart."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66cc66"/>
                </a:solidFill>
                <a:latin typeface="Courier 10 Pitch"/>
              </a:rPr>
              <a:t>&gt;&gt;&gt;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1" lang="en-US" sz="2400" spc="-1" strike="noStrike">
                <a:solidFill>
                  <a:srgbClr val="ff7700"/>
                </a:solidFill>
                <a:latin typeface="Courier 10 Pitch"/>
              </a:rPr>
              <a:t>print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(mijnstring, MijnString)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Dit 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is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wit.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Dit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is</a:t>
            </a:r>
            <a:r>
              <a:rPr b="0" lang="en-US" sz="2400" spc="-1" strike="noStrike">
                <a:solidFill>
                  <a:srgbClr val="000000"/>
                </a:solidFill>
                <a:latin typeface="Courier 10 Pitch"/>
              </a:rPr>
              <a:t> zwart. 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3" name="CustomShape 3"/>
          <p:cNvSpPr/>
          <p:nvPr/>
        </p:nvSpPr>
        <p:spPr>
          <a:xfrm>
            <a:off x="360" y="151632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Enkele IDE's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5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Python IDE for scientists (Linux, Mac, Win)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apt-get install spyder3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Boa-constructor (Win32, Linux)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apt-get install boa-constructor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PyCharm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Jetbrains met KdG-mailadres licentie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96" name="" descr=""/>
          <p:cNvPicPr/>
          <p:nvPr/>
        </p:nvPicPr>
        <p:blipFill>
          <a:blip r:embed="rId1"/>
          <a:stretch/>
        </p:blipFill>
        <p:spPr>
          <a:xfrm>
            <a:off x="6507360" y="2535480"/>
            <a:ext cx="1783440" cy="1012320"/>
          </a:xfrm>
          <a:prstGeom prst="rect">
            <a:avLst/>
          </a:prstGeom>
          <a:ln>
            <a:noFill/>
          </a:ln>
        </p:spPr>
      </p:pic>
      <p:sp>
        <p:nvSpPr>
          <p:cNvPr id="97" name="CustomShape 3"/>
          <p:cNvSpPr/>
          <p:nvPr/>
        </p:nvSpPr>
        <p:spPr>
          <a:xfrm>
            <a:off x="360" y="151632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TextShape 1"/>
          <p:cNvSpPr txBox="1"/>
          <p:nvPr/>
        </p:nvSpPr>
        <p:spPr>
          <a:xfrm>
            <a:off x="1639440" y="208080"/>
            <a:ext cx="7504560" cy="15595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r>
              <a:rPr b="1" lang="en-US" sz="3600" spc="-1" strike="noStrike">
                <a:solidFill>
                  <a:srgbClr val="000000"/>
                </a:solidFill>
                <a:latin typeface="Arial Narrow"/>
              </a:rPr>
              <a:t>Datastructuren</a:t>
            </a:r>
            <a:endParaRPr b="1" lang="en-US" sz="3600" spc="-1" strike="noStrike">
              <a:solidFill>
                <a:srgbClr val="000000"/>
              </a:solidFill>
              <a:latin typeface="Arial Narrow"/>
            </a:endParaRPr>
          </a:p>
        </p:txBody>
      </p:sp>
      <p:sp>
        <p:nvSpPr>
          <p:cNvPr id="99" name="TextShape 2"/>
          <p:cNvSpPr txBox="1"/>
          <p:nvPr/>
        </p:nvSpPr>
        <p:spPr>
          <a:xfrm>
            <a:off x="1549080" y="1523520"/>
            <a:ext cx="7594920" cy="45262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76000"/>
          </a:bodyPr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List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Eéndimensionele array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Tuple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Onveranderlijke eendimensionele array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Dictionary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lvl="1" marL="728640" indent="-271440">
              <a:spcBef>
                <a:spcPts val="598"/>
              </a:spcBef>
              <a:buClr>
                <a:srgbClr val="3333cc"/>
              </a:buClr>
              <a:buSzPct val="50000"/>
              <a:buFont typeface="Wingdings" charset="2"/>
              <a:buChar char=""/>
              <a:tabLst>
                <a:tab algn="l" pos="185400"/>
                <a:tab algn="l" pos="642600"/>
                <a:tab algn="l" pos="1099800"/>
                <a:tab algn="l" pos="1557000"/>
                <a:tab algn="l" pos="2014200"/>
                <a:tab algn="l" pos="2471400"/>
                <a:tab algn="l" pos="2928600"/>
                <a:tab algn="l" pos="3385800"/>
                <a:tab algn="l" pos="3843000"/>
                <a:tab algn="l" pos="4300200"/>
                <a:tab algn="l" pos="4757400"/>
                <a:tab algn="l" pos="5214600"/>
                <a:tab algn="l" pos="5671800"/>
                <a:tab algn="l" pos="6129000"/>
                <a:tab algn="l" pos="6586200"/>
                <a:tab algn="l" pos="7043400"/>
                <a:tab algn="l" pos="7500600"/>
                <a:tab algn="l" pos="7957800"/>
                <a:tab algn="l" pos="8415000"/>
                <a:tab algn="l" pos="887220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Times New Roman"/>
              </a:rPr>
              <a:t>Associatieve Arrays (hash table)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Een "array" kan van eender welk type zijn. </a:t>
            </a:r>
            <a:br/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Je mag integers en strings mixen.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Het eerste element van de array is altijd op positie 0.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  <a:p>
            <a:pPr marL="328320" indent="-328320">
              <a:spcBef>
                <a:spcPts val="598"/>
              </a:spcBef>
              <a:buClr>
                <a:srgbClr val="0000ff"/>
              </a:buClr>
              <a:buFont typeface="Wingdings" charset="2"/>
              <a:buChar char=""/>
              <a:tabLst>
                <a:tab algn="l" pos="128520"/>
                <a:tab algn="l" pos="585720"/>
                <a:tab algn="l" pos="1042920"/>
                <a:tab algn="l" pos="1500120"/>
                <a:tab algn="l" pos="1957320"/>
                <a:tab algn="l" pos="2414520"/>
                <a:tab algn="l" pos="2871720"/>
                <a:tab algn="l" pos="3328920"/>
                <a:tab algn="l" pos="3786120"/>
                <a:tab algn="l" pos="4243320"/>
                <a:tab algn="l" pos="4700520"/>
                <a:tab algn="l" pos="5157720"/>
                <a:tab algn="l" pos="5614920"/>
                <a:tab algn="l" pos="6072120"/>
                <a:tab algn="l" pos="6529320"/>
                <a:tab algn="l" pos="6986520"/>
                <a:tab algn="l" pos="7443720"/>
                <a:tab algn="l" pos="7900920"/>
                <a:tab algn="l" pos="8358120"/>
                <a:tab algn="l" pos="8815320"/>
              </a:tabLst>
            </a:pPr>
            <a:r>
              <a:rPr b="1" lang="en-US" sz="2400" spc="-1" strike="noStrike">
                <a:solidFill>
                  <a:srgbClr val="000000"/>
                </a:solidFill>
                <a:latin typeface="Times New Roman"/>
              </a:rPr>
              <a:t>Negatieve nummers beginnen te tellen vanaf het einde van de array ( -1 is het laatste item)</a:t>
            </a:r>
            <a:endParaRPr b="1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0" name="CustomShape 3"/>
          <p:cNvSpPr/>
          <p:nvPr/>
        </p:nvSpPr>
        <p:spPr>
          <a:xfrm>
            <a:off x="0" y="1972440"/>
            <a:ext cx="1515960" cy="456120"/>
          </a:xfrm>
          <a:prstGeom prst="rect">
            <a:avLst/>
          </a:prstGeom>
          <a:solidFill>
            <a:srgbClr val="e6ff00">
              <a:alpha val="25000"/>
            </a:srgbClr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965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2020-10-12T00:31:22Z</dcterms:modified>
  <cp:revision>208</cp:revision>
  <dc:subject/>
  <dc:title>Python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