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9B720-75EA-4F46-9F22-55D15FAAA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8D9FEF-26C1-4509-A564-7CD36A910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3B382-DB9A-4CAB-9897-54A19DB8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872E-B887-42A1-B494-63ECB79A8F94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4FAB77-6D48-46F2-8C09-8F0D69E2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876B5-2589-492C-90A8-8A3F9259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9C6F-F5AF-432C-8727-AC88F1B1C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55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2376D-AEAB-43FC-9557-D4E03DDD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DA4030-1C5A-4AD6-94F2-2366CB7B8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E0735-99F3-4374-AE39-4EB9496D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872E-B887-42A1-B494-63ECB79A8F94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0E88C-5DB0-429B-9779-2518E1FE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4E6E87-1DDD-4BEC-BBBC-DA9775AE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9C6F-F5AF-432C-8727-AC88F1B1C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9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A21741-1D20-4046-8819-8AF80D8F9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9078C4-BE66-490E-92AB-02E6A2099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87DD4-9F8B-48C9-9696-21CE4A40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872E-B887-42A1-B494-63ECB79A8F94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2F56D-7E10-49DE-ACD0-43172048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9DAD5-B755-484B-A06C-9C8AD828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9C6F-F5AF-432C-8727-AC88F1B1C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0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52459-E121-4DC3-9122-9F2C577F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1E0F70-42B0-4BCE-84C4-A8FCEE328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5EFEF-AB2D-4320-9D9A-F7D3D584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872E-B887-42A1-B494-63ECB79A8F94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6F276-048C-463D-BA54-FA62F7FD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7E47B-EA8F-439A-A470-294ACD13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9C6F-F5AF-432C-8727-AC88F1B1C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8564C-59BE-4461-9626-66636085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248FF4-2682-4A03-A125-9B655E02C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31178-40C4-41F6-AD05-57006315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872E-B887-42A1-B494-63ECB79A8F94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4703D-323F-4D00-8E66-2B688743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4ABE1-74CD-43FC-908D-454F6B4C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9C6F-F5AF-432C-8727-AC88F1B1C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27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FB4F7-CB40-4A36-A347-CEDA6AC4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FFF7A-A600-4054-85C3-786EC6AF5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598171-C16A-4BEA-AB30-989AD0A70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0EDBEC-5AD8-409A-B812-4B51CD4C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872E-B887-42A1-B494-63ECB79A8F94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165EE5-BC5D-42B1-9C11-CF0A71E3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425E1E-12A3-4C9B-9EA6-A890DDB9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9C6F-F5AF-432C-8727-AC88F1B1C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8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D0B03-E4C5-4B05-A115-3856EB21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8D9D8E-1207-492C-AAB3-6399BE93A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ED89CA-E4EF-4033-8671-B7891B6EA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4E0E73-4BE4-4393-AB0F-9C1756877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369FAB-BEBD-409F-B0D3-AFCB378C4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0542C8-FC0B-4C45-8E64-B8AF6F21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872E-B887-42A1-B494-63ECB79A8F94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F5D0A7-76CE-4B2C-AC91-19067F75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05FE2E-02E6-47A2-9B75-BE9C0DA4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9C6F-F5AF-432C-8727-AC88F1B1C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47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2E60A-48FD-44FB-B0C3-DB0C6F2A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00F85E-DF6A-4126-8AAC-BDEF2171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872E-B887-42A1-B494-63ECB79A8F94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E16031-1ED4-447C-BD8B-DDF15E08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D42284-9535-422E-AA20-DA0163A3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9C6F-F5AF-432C-8727-AC88F1B1C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62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644ECA-686C-46F4-95E1-AE2A14CAF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872E-B887-42A1-B494-63ECB79A8F94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42F268-2B49-4856-8D19-A213CA72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70F51F-321C-4E80-BC7B-56574DB0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9C6F-F5AF-432C-8727-AC88F1B1C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34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0E8C4-7C79-48AF-8D82-5F5277DE0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169EB-6289-4998-90F3-0670C131D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D242D6-013C-418F-83CB-759DECD38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7DDD5D-70B0-4CBF-BF13-502BCB47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872E-B887-42A1-B494-63ECB79A8F94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39E8CC-8A16-485A-8FDA-85131D61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377BDA-D8DC-472E-99CE-98AE7BA0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9C6F-F5AF-432C-8727-AC88F1B1C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1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D6ED0-EF8D-4E8A-95A2-BF82239A3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A71D88-F82A-401E-8E58-C1AC3E222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E2F688-7735-403F-BD1E-44E36F9A1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E48AA5-64EA-4B5B-97F3-C4D841EC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872E-B887-42A1-B494-63ECB79A8F94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141315-1584-415A-A318-33117E6A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92C4AF-5856-4B7D-897F-09B1E717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9C6F-F5AF-432C-8727-AC88F1B1C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11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7035EA-FD56-4E6B-B087-1D18E1E4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46505-5110-4670-B2C0-B7574B64C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CE6AB-01E5-4927-B992-A591B89C9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1872E-B887-42A1-B494-63ECB79A8F94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B9A51E-B1BA-4F28-BD18-250905243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A0615-61C7-4F26-83AF-F9B2957E4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69C6F-F5AF-432C-8727-AC88F1B1C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76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E35E0-8F30-4310-B8E4-E10FD89A3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互联网络测量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3BCA3F-BE72-4952-B279-6931C2121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42B409-786B-40AF-85E7-4F145BC1F17E}"/>
              </a:ext>
            </a:extLst>
          </p:cNvPr>
          <p:cNvSpPr txBox="1"/>
          <p:nvPr/>
        </p:nvSpPr>
        <p:spPr>
          <a:xfrm>
            <a:off x="9339943" y="5626359"/>
            <a:ext cx="202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林妙倩</a:t>
            </a:r>
          </a:p>
        </p:txBody>
      </p:sp>
    </p:spTree>
    <p:extLst>
      <p:ext uri="{BB962C8B-B14F-4D97-AF65-F5344CB8AC3E}">
        <p14:creationId xmlns:p14="http://schemas.microsoft.com/office/powerpoint/2010/main" val="213030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AA05E-8C5A-416E-9E48-26AC720B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A5F1D5-6623-4D66-AB4C-8AF465B99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8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D6E37-00AE-4AFE-80A9-4D8B700B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7D1B6-8769-4260-A1ED-4A01E58D6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44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4332E-18B9-42E8-A74D-523B3972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网络性能测量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B64E1-9F54-47D8-9D32-8CD0B5F97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性能指标</a:t>
            </a:r>
            <a:endParaRPr lang="en-US" altLang="zh-CN" dirty="0"/>
          </a:p>
          <a:p>
            <a:pPr lvl="1"/>
            <a:r>
              <a:rPr lang="zh-CN" altLang="en-US" dirty="0"/>
              <a:t>时延</a:t>
            </a:r>
            <a:endParaRPr lang="en-US" altLang="zh-CN" dirty="0"/>
          </a:p>
          <a:p>
            <a:pPr lvl="1"/>
            <a:r>
              <a:rPr lang="zh-CN" altLang="en-US" dirty="0"/>
              <a:t>带宽</a:t>
            </a:r>
            <a:endParaRPr lang="en-US" altLang="zh-CN" dirty="0"/>
          </a:p>
          <a:p>
            <a:pPr lvl="1"/>
            <a:r>
              <a:rPr lang="zh-CN" altLang="en-US" dirty="0"/>
              <a:t>丢包</a:t>
            </a:r>
            <a:endParaRPr lang="en-US" altLang="zh-CN" dirty="0"/>
          </a:p>
          <a:p>
            <a:pPr lvl="2"/>
            <a:r>
              <a:rPr lang="zh-CN" altLang="en-US" dirty="0"/>
              <a:t>丢包率、丢包距离、丢包周期</a:t>
            </a:r>
            <a:endParaRPr lang="en-US" altLang="zh-CN" dirty="0"/>
          </a:p>
          <a:p>
            <a:pPr lvl="1"/>
            <a:r>
              <a:rPr lang="zh-CN" altLang="en-US" dirty="0"/>
              <a:t>流通性</a:t>
            </a:r>
            <a:endParaRPr lang="en-US" altLang="zh-CN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428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89FDF-31B9-46CF-B3EC-3F4BC962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02B22-236F-4018-B5DA-F9E19D2B5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4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23</Words>
  <Application>Microsoft Office PowerPoint</Application>
  <PresentationFormat>宽屏</PresentationFormat>
  <Paragraphs>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互联网络测量</vt:lpstr>
      <vt:lpstr>PowerPoint 演示文稿</vt:lpstr>
      <vt:lpstr>PowerPoint 演示文稿</vt:lpstr>
      <vt:lpstr>网络性能测量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互联网络测量</dc:title>
  <dc:creator>林 妙倩</dc:creator>
  <cp:lastModifiedBy>林 妙倩</cp:lastModifiedBy>
  <cp:revision>5</cp:revision>
  <dcterms:created xsi:type="dcterms:W3CDTF">2019-01-15T12:41:57Z</dcterms:created>
  <dcterms:modified xsi:type="dcterms:W3CDTF">2019-01-16T08:06:34Z</dcterms:modified>
</cp:coreProperties>
</file>