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19"/>
  </p:notesMasterIdLst>
  <p:handoutMasterIdLst>
    <p:handoutMasterId r:id="rId20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8" r:id="rId13"/>
    <p:sldId id="887" r:id="rId14"/>
    <p:sldId id="889" r:id="rId15"/>
    <p:sldId id="890" r:id="rId16"/>
    <p:sldId id="891" r:id="rId17"/>
    <p:sldId id="275" r:id="rId18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5" autoAdjust="0"/>
    <p:restoredTop sz="94362" autoAdjust="0"/>
  </p:normalViewPr>
  <p:slideViewPr>
    <p:cSldViewPr>
      <p:cViewPr varScale="1">
        <p:scale>
          <a:sx n="110" d="100"/>
          <a:sy n="110" d="100"/>
        </p:scale>
        <p:origin x="1872" y="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2017-05-08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04" y="158496"/>
            <a:ext cx="4464496" cy="402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/17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64B7C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2" y="3914710"/>
            <a:ext cx="709927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12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 웹 </a:t>
            </a:r>
            <a:r>
              <a:rPr lang="ko-KR" altLang="en-US" dirty="0"/>
              <a:t>브라우저의 자바스크립트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웹 브라우저에서 공통으로 활용할 수 있는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location </a:t>
            </a:r>
            <a:r>
              <a:rPr lang="ko-KR" altLang="en-US" dirty="0"/>
              <a:t>객체와 </a:t>
            </a:r>
            <a:r>
              <a:rPr lang="en-US" altLang="ko-KR" dirty="0"/>
              <a:t>history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7"/>
            <a:ext cx="6408712" cy="320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59264"/>
            <a:ext cx="6408712" cy="168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0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페이지 </a:t>
            </a:r>
            <a:r>
              <a:rPr lang="ko-KR" altLang="en-US" dirty="0" smtClean="0"/>
              <a:t>이동 </a:t>
            </a:r>
            <a:r>
              <a:rPr lang="en-US" altLang="ko-KR" dirty="0"/>
              <a:t>: assign ( ) 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                  replace 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/>
              <a:t>- &lt;</a:t>
            </a:r>
            <a:r>
              <a:rPr lang="ko-KR" altLang="en-US" dirty="0"/>
              <a:t>뒤로 가기</a:t>
            </a:r>
            <a:r>
              <a:rPr lang="en-US" altLang="ko-KR" dirty="0"/>
              <a:t>&gt; </a:t>
            </a:r>
            <a:r>
              <a:rPr lang="ko-KR" altLang="en-US" dirty="0"/>
              <a:t>버튼을 사용할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location </a:t>
            </a:r>
            <a:r>
              <a:rPr lang="ko-KR" altLang="en-US" dirty="0"/>
              <a:t>객체와 </a:t>
            </a:r>
            <a:r>
              <a:rPr lang="en-US" altLang="ko-KR" dirty="0"/>
              <a:t>history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41" y="1720564"/>
            <a:ext cx="7560840" cy="163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7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12-2] </a:t>
            </a:r>
            <a:r>
              <a:rPr lang="en-US" altLang="ko-KR" dirty="0"/>
              <a:t>location </a:t>
            </a:r>
            <a:r>
              <a:rPr lang="ko-KR" altLang="en-US" dirty="0"/>
              <a:t>객체를 사용한 페이지 이동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location </a:t>
            </a:r>
            <a:r>
              <a:rPr lang="ko-KR" altLang="en-US" dirty="0"/>
              <a:t>객체와 </a:t>
            </a:r>
            <a:r>
              <a:rPr lang="en-US" altLang="ko-KR" dirty="0"/>
              <a:t>history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66" y="1389734"/>
            <a:ext cx="7704856" cy="437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499" y="4149080"/>
            <a:ext cx="463171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history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location </a:t>
            </a:r>
            <a:r>
              <a:rPr lang="ko-KR" altLang="en-US" dirty="0"/>
              <a:t>객체와 </a:t>
            </a:r>
            <a:r>
              <a:rPr lang="en-US" altLang="ko-KR" dirty="0"/>
              <a:t>history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41338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4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웹 페이지를 실행하는 웹 브라우저 </a:t>
            </a:r>
            <a:r>
              <a:rPr lang="ko-KR" altLang="en-US" dirty="0" smtClean="0"/>
              <a:t>정보가 들어있음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사용자의 웹 브라우저</a:t>
            </a:r>
            <a:r>
              <a:rPr lang="en-US" altLang="ko-KR" dirty="0"/>
              <a:t>, </a:t>
            </a:r>
            <a:r>
              <a:rPr lang="ko-KR" altLang="en-US" dirty="0"/>
              <a:t>운영체제를 </a:t>
            </a:r>
            <a:r>
              <a:rPr lang="ko-KR" altLang="en-US" dirty="0" smtClean="0"/>
              <a:t>구분할 수 있음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 </a:t>
            </a:r>
            <a:r>
              <a:rPr lang="en-US" altLang="ko-KR" dirty="0"/>
              <a:t>navigator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80" y="1876674"/>
            <a:ext cx="5904656" cy="239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3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12-3] </a:t>
            </a:r>
            <a:r>
              <a:rPr lang="ko-KR" altLang="en-US" dirty="0"/>
              <a:t>데스크톱 웹 브라우저와 </a:t>
            </a:r>
            <a:r>
              <a:rPr lang="ko-KR" altLang="en-US" dirty="0" err="1"/>
              <a:t>스마트폰</a:t>
            </a:r>
            <a:r>
              <a:rPr lang="ko-KR" altLang="en-US" dirty="0"/>
              <a:t> 웹 브라우저 구분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 </a:t>
            </a:r>
            <a:r>
              <a:rPr lang="en-US" altLang="ko-KR" dirty="0"/>
              <a:t>navigator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95" y="1399024"/>
            <a:ext cx="7652117" cy="531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4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 smtClean="0"/>
              <a:t>아이폰에서</a:t>
            </a:r>
            <a:r>
              <a:rPr lang="ko-KR" altLang="en-US" dirty="0" smtClean="0"/>
              <a:t> 실행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 </a:t>
            </a:r>
            <a:r>
              <a:rPr lang="en-US" altLang="ko-KR" dirty="0"/>
              <a:t>navigator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2" y="1085555"/>
            <a:ext cx="7776864" cy="245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50" y="2287745"/>
            <a:ext cx="4763936" cy="409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0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/>
              <a:t>웹 브라우저에서 사용할 수 있는 자바스크립트의 범위를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웹 브라우저에서 자바스크립트를 사용하는 방법을 이해합니다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페이지 내부에서 </a:t>
            </a:r>
            <a:r>
              <a:rPr lang="en-US" altLang="ko-KR" dirty="0"/>
              <a:t>script </a:t>
            </a:r>
            <a:r>
              <a:rPr lang="ko-KR" altLang="en-US" dirty="0"/>
              <a:t>태그의 위치에 따른 결과 차이를 이해합니다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/>
              <a:t>사용할 수 없는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r>
              <a:rPr lang="ko-KR" altLang="en-US" dirty="0"/>
              <a:t>브라우저 객체 </a:t>
            </a:r>
            <a:r>
              <a:rPr lang="ko-KR" altLang="en-US" dirty="0" smtClean="0"/>
              <a:t>모델</a:t>
            </a:r>
            <a:endParaRPr lang="en-US" altLang="ko-KR" dirty="0"/>
          </a:p>
          <a:p>
            <a:pPr lvl="1"/>
            <a:r>
              <a:rPr lang="en-US" altLang="ko-KR" dirty="0" smtClean="0"/>
              <a:t>window </a:t>
            </a:r>
            <a:r>
              <a:rPr lang="ko-KR" altLang="en-US" dirty="0" smtClean="0"/>
              <a:t>객체</a:t>
            </a:r>
            <a:endParaRPr lang="en-US" altLang="ko-KR" dirty="0"/>
          </a:p>
          <a:p>
            <a:pPr lvl="1"/>
            <a:r>
              <a:rPr lang="en-US" altLang="ko-KR" dirty="0" smtClean="0"/>
              <a:t>screen </a:t>
            </a:r>
            <a:r>
              <a:rPr lang="ko-KR" altLang="en-US" dirty="0" smtClean="0"/>
              <a:t>객체</a:t>
            </a:r>
            <a:endParaRPr lang="en-US" altLang="ko-KR" dirty="0"/>
          </a:p>
          <a:p>
            <a:pPr lvl="1"/>
            <a:r>
              <a:rPr lang="en-US" altLang="ko-KR" dirty="0" smtClean="0"/>
              <a:t>location </a:t>
            </a:r>
            <a:r>
              <a:rPr lang="ko-KR" altLang="en-US" dirty="0"/>
              <a:t>객체와 </a:t>
            </a:r>
            <a:r>
              <a:rPr lang="en-US" altLang="ko-KR" dirty="0"/>
              <a:t>history </a:t>
            </a:r>
            <a:r>
              <a:rPr lang="ko-KR" altLang="en-US" dirty="0" smtClean="0"/>
              <a:t>객체</a:t>
            </a:r>
            <a:endParaRPr lang="en-US" altLang="ko-KR" dirty="0"/>
          </a:p>
          <a:p>
            <a:pPr lvl="1"/>
            <a:r>
              <a:rPr lang="en-US" altLang="ko-KR" dirty="0" smtClean="0"/>
              <a:t>navigator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let </a:t>
            </a:r>
            <a:r>
              <a:rPr lang="ko-KR" altLang="en-US" dirty="0"/>
              <a:t>키워드와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r>
              <a:rPr lang="ko-KR" altLang="en-US" dirty="0"/>
              <a:t>템플릿 문자열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사용할 수 없는 코드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484785"/>
            <a:ext cx="7992888" cy="123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4241168"/>
            <a:ext cx="7992888" cy="99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373" y="3265809"/>
            <a:ext cx="2753988" cy="97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4053717"/>
            <a:ext cx="1476176" cy="18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화살표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spcAft>
                <a:spcPts val="200"/>
              </a:spcAft>
            </a:pPr>
            <a:endParaRPr lang="en-US" altLang="ko-KR" dirty="0"/>
          </a:p>
          <a:p>
            <a:pPr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endParaRPr lang="en-US" altLang="ko-KR" dirty="0"/>
          </a:p>
          <a:p>
            <a:pPr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r>
              <a:rPr lang="en-US" altLang="ko-KR" dirty="0"/>
              <a:t>for of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사용할 수 없는 코드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1" y="1471721"/>
            <a:ext cx="8058526" cy="148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1" y="3645024"/>
            <a:ext cx="8058526" cy="197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2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사용할 수 없는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사용한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사용할 수 없는 코드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412777"/>
            <a:ext cx="803390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웹 브라우저와 관련된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브라우저 객체 모델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5667670" cy="449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9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window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</a:t>
            </a:r>
            <a:r>
              <a:rPr lang="ko-KR" altLang="en-US" dirty="0"/>
              <a:t>페이지 자체를 </a:t>
            </a:r>
            <a:r>
              <a:rPr lang="ko-KR" altLang="en-US" dirty="0" smtClean="0"/>
              <a:t>나타냄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새로운 화면을 </a:t>
            </a:r>
            <a:r>
              <a:rPr lang="ko-KR" altLang="en-US" dirty="0" smtClean="0"/>
              <a:t>열거나 웹 </a:t>
            </a:r>
            <a:r>
              <a:rPr lang="ko-KR" altLang="en-US" dirty="0"/>
              <a:t>브라우저의 크기를 변경하는 등의 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대표적으로 경고 출력을 하는 </a:t>
            </a:r>
            <a:r>
              <a:rPr lang="ko-KR" altLang="en-US" dirty="0" err="1"/>
              <a:t>경고창과</a:t>
            </a:r>
            <a:r>
              <a:rPr lang="ko-KR" altLang="en-US" dirty="0"/>
              <a:t> 입력을 하는 프롬프트를 </a:t>
            </a:r>
            <a:r>
              <a:rPr lang="ko-KR" altLang="en-US" dirty="0" smtClean="0"/>
              <a:t>제공함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window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15" y="2211234"/>
            <a:ext cx="5767333" cy="139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2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12-1] </a:t>
            </a:r>
            <a:r>
              <a:rPr lang="ko-KR" altLang="en-US" dirty="0"/>
              <a:t>경고와 입력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window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78" y="1380280"/>
            <a:ext cx="7848872" cy="468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085184"/>
            <a:ext cx="6598691" cy="141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7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웹 브라우저에서 공통으로 활용할 수 있는 </a:t>
            </a:r>
            <a:r>
              <a:rPr lang="ko-KR" altLang="en-US" dirty="0" smtClean="0"/>
              <a:t>속성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/>
              <a:t>screen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62293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71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1325</TotalTime>
  <Words>250</Words>
  <Application>Microsoft Office PowerPoint</Application>
  <PresentationFormat>화면 슬라이드 쇼(4:3)</PresentationFormat>
  <Paragraphs>74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 웹 브라우저의 자바스크립트</vt:lpstr>
      <vt:lpstr>PowerPoint 프레젠테이션</vt:lpstr>
      <vt:lpstr>1. 사용할 수 없는 코드</vt:lpstr>
      <vt:lpstr>1. 사용할 수 없는 코드</vt:lpstr>
      <vt:lpstr>1. 사용할 수 없는 코드</vt:lpstr>
      <vt:lpstr>2. 브라우저 객체 모델</vt:lpstr>
      <vt:lpstr>3. window 객체</vt:lpstr>
      <vt:lpstr>3. window 객체</vt:lpstr>
      <vt:lpstr>4. screen 객체</vt:lpstr>
      <vt:lpstr>5. location 객체와 history 객체</vt:lpstr>
      <vt:lpstr>5. location 객체와 history 객체</vt:lpstr>
      <vt:lpstr>5. location 객체와 history 객체</vt:lpstr>
      <vt:lpstr>5. location 객체와 history 객체</vt:lpstr>
      <vt:lpstr>6. navigator 객체</vt:lpstr>
      <vt:lpstr>6. navigator 객체</vt:lpstr>
      <vt:lpstr>6. navigator 객체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user</cp:lastModifiedBy>
  <cp:revision>250</cp:revision>
  <dcterms:created xsi:type="dcterms:W3CDTF">2011-01-05T15:14:06Z</dcterms:created>
  <dcterms:modified xsi:type="dcterms:W3CDTF">2017-05-08T05:18:34Z</dcterms:modified>
</cp:coreProperties>
</file>