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915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17" d="100"/>
          <a:sy n="117" d="100"/>
        </p:scale>
        <p:origin x="1662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2017-05-18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853943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    jQuery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CSS </a:t>
            </a:r>
            <a:r>
              <a:rPr lang="ko-KR" altLang="en-US" dirty="0" err="1"/>
              <a:t>선택자를</a:t>
            </a:r>
            <a:r>
              <a:rPr lang="ko-KR" altLang="en-US" dirty="0"/>
              <a:t> 사용해 문서 객체를 </a:t>
            </a:r>
            <a:r>
              <a:rPr lang="ko-KR" altLang="en-US" dirty="0" smtClean="0"/>
              <a:t>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5" y="1412777"/>
            <a:ext cx="774310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5" y="4797152"/>
            <a:ext cx="380742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) h1 </a:t>
            </a:r>
            <a:r>
              <a:rPr lang="ko-KR" altLang="en-US" dirty="0"/>
              <a:t>태그에 </a:t>
            </a:r>
            <a:r>
              <a:rPr lang="en-US" altLang="ko-KR" dirty="0"/>
              <a:t>parent 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find 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404849"/>
            <a:ext cx="7776864" cy="169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14-4] </a:t>
            </a:r>
            <a:r>
              <a:rPr lang="ko-KR" altLang="en-US" dirty="0"/>
              <a:t>문서 객체 반복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 짝수 번째 위치하는 것에만 배경 색상을 </a:t>
            </a:r>
            <a:r>
              <a:rPr lang="ko-KR" altLang="en-US" dirty="0" smtClean="0"/>
              <a:t>적용함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문서 객체 개별 조작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7422"/>
            <a:ext cx="4824536" cy="106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1880"/>
            <a:ext cx="4806864" cy="104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7" y="4476301"/>
            <a:ext cx="7642013" cy="186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8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문서 객체 개별 조작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47909"/>
            <a:ext cx="5354629" cy="39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7861"/>
            <a:ext cx="7488832" cy="187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45" y="5068822"/>
            <a:ext cx="2169787" cy="16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each(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주의점 </a:t>
            </a:r>
            <a:r>
              <a:rPr lang="en-US" altLang="ko-KR" dirty="0" smtClean="0"/>
              <a:t>: ECMAScript5</a:t>
            </a:r>
            <a:r>
              <a:rPr lang="ko-KR" altLang="en-US" dirty="0"/>
              <a:t>에서 제공하는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en-US" altLang="ko-KR" dirty="0" err="1"/>
              <a:t>forEach</a:t>
            </a:r>
            <a:r>
              <a:rPr lang="en-US" altLang="ko-KR" dirty="0"/>
              <a:t> ( 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  요소 </a:t>
            </a:r>
            <a:r>
              <a:rPr lang="ko-KR" altLang="en-US" dirty="0"/>
              <a:t>순서가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문서 객체 개별 조작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9" y="1340769"/>
            <a:ext cx="4608512" cy="99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9" y="3429000"/>
            <a:ext cx="7829761" cy="141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14-5] </a:t>
            </a:r>
            <a:r>
              <a:rPr lang="ko-KR" altLang="en-US" dirty="0"/>
              <a:t>문서 객체 반복</a:t>
            </a:r>
            <a:r>
              <a:rPr lang="en-US" altLang="ko-KR" dirty="0"/>
              <a:t>(</a:t>
            </a:r>
            <a:r>
              <a:rPr lang="en-US" altLang="ko-KR" dirty="0" smtClean="0"/>
              <a:t>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문서 객체 개별 조작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41" y="1337088"/>
            <a:ext cx="5969977" cy="38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41" y="5261182"/>
            <a:ext cx="5976454" cy="150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3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문자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선택자로</a:t>
            </a:r>
            <a:r>
              <a:rPr lang="ko-KR" altLang="en-US" dirty="0"/>
              <a:t> 여러 개의 문서 객체를 선택할 때 </a:t>
            </a:r>
            <a:r>
              <a:rPr lang="en-US" altLang="ko-KR" dirty="0"/>
              <a:t>text ( ) </a:t>
            </a:r>
            <a:r>
              <a:rPr lang="ko-KR" altLang="en-US" dirty="0" err="1"/>
              <a:t>메소드는</a:t>
            </a:r>
            <a:r>
              <a:rPr lang="ko-KR" altLang="en-US" dirty="0"/>
              <a:t> 모든 문서 객체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내부의 </a:t>
            </a:r>
            <a:r>
              <a:rPr lang="ko-KR" altLang="en-US" dirty="0"/>
              <a:t>문자를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en-US" altLang="ko-KR" dirty="0"/>
              <a:t>html( ) </a:t>
            </a:r>
            <a:r>
              <a:rPr lang="ko-KR" altLang="en-US" dirty="0" err="1"/>
              <a:t>메소드는</a:t>
            </a:r>
            <a:r>
              <a:rPr lang="ko-KR" altLang="en-US" dirty="0"/>
              <a:t> 첫 번째 문서 객체 내부의 문자를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5472608" cy="126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3" y="2852936"/>
            <a:ext cx="7916134" cy="174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14-6] </a:t>
            </a:r>
            <a:r>
              <a:rPr lang="en-US" altLang="ko-KR" dirty="0"/>
              <a:t>text(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형태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34509"/>
            <a:ext cx="7580709" cy="5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69" y="4797152"/>
            <a:ext cx="3626730" cy="178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7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문서 객체 내부의 문자를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14-7] </a:t>
            </a:r>
            <a:r>
              <a:rPr lang="en-US" altLang="ko-KR" dirty="0"/>
              <a:t>text(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h1 </a:t>
            </a:r>
            <a:r>
              <a:rPr lang="ko-KR" altLang="en-US" dirty="0"/>
              <a:t>태그에 </a:t>
            </a:r>
            <a:r>
              <a:rPr lang="en-US" altLang="ko-KR" dirty="0"/>
              <a:t>text 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문자를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2" y="1390650"/>
            <a:ext cx="7848872" cy="171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9" y="4234152"/>
            <a:ext cx="778961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SET </a:t>
            </a:r>
            <a:r>
              <a:rPr lang="ko-KR" altLang="en-US" dirty="0"/>
              <a:t>형태는 두 </a:t>
            </a:r>
            <a:r>
              <a:rPr lang="ko-KR" altLang="en-US" dirty="0" err="1"/>
              <a:t>메소드</a:t>
            </a:r>
            <a:r>
              <a:rPr lang="ko-KR" altLang="en-US" dirty="0"/>
              <a:t> 모두 선택한 문서 객체에 </a:t>
            </a:r>
            <a:r>
              <a:rPr lang="ko-KR" altLang="en-US" dirty="0" smtClean="0"/>
              <a:t>적용함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5" y="1052736"/>
            <a:ext cx="7966762" cy="377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31" y="2940882"/>
            <a:ext cx="2014226" cy="181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페이지에서 사용할 수 있는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로 문서 객체를 선택하는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로 문서 객체를 조작하는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로 문서 객체에 이벤트를 연결하는 방법을 이해합니다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사용 준비 </a:t>
            </a:r>
            <a:endParaRPr lang="en-US" altLang="ko-KR" dirty="0"/>
          </a:p>
          <a:p>
            <a:pPr lvl="1"/>
            <a:r>
              <a:rPr lang="en-US" altLang="ko-KR" dirty="0" smtClean="0"/>
              <a:t>jQuery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객체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객체 개별 </a:t>
            </a:r>
            <a:r>
              <a:rPr lang="ko-KR" altLang="en-US" dirty="0" smtClean="0"/>
              <a:t>조작</a:t>
            </a:r>
            <a:endParaRPr lang="en-US" altLang="ko-KR" dirty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객체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애니메이션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css</a:t>
            </a:r>
            <a:r>
              <a:rPr lang="en-US" altLang="ko-KR" dirty="0"/>
              <a:t>( 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51965"/>
            <a:ext cx="3672408" cy="100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2" y="2852936"/>
            <a:ext cx="7776864" cy="31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14-8] </a:t>
            </a:r>
            <a:r>
              <a:rPr lang="ko-KR" altLang="en-US" dirty="0"/>
              <a:t>스타일 </a:t>
            </a:r>
            <a:r>
              <a:rPr lang="ko-KR" altLang="en-US" dirty="0" smtClean="0"/>
              <a:t>조작 </a:t>
            </a:r>
            <a:r>
              <a:rPr lang="en-US" altLang="ko-KR" dirty="0"/>
              <a:t>- 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/>
              <a:t>13-6]</a:t>
            </a:r>
            <a:r>
              <a:rPr lang="ko-KR" altLang="en-US" dirty="0"/>
              <a:t>을 </a:t>
            </a:r>
            <a:r>
              <a:rPr lang="en-US" altLang="ko-KR" dirty="0"/>
              <a:t>jQuery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54" y="1383973"/>
            <a:ext cx="6434942" cy="38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82" y="5253948"/>
            <a:ext cx="6441514" cy="140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30" y="5013176"/>
            <a:ext cx="2493692" cy="146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3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attr</a:t>
            </a:r>
            <a:r>
              <a:rPr lang="en-US" altLang="ko-KR" dirty="0"/>
              <a:t>( 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3744416" cy="10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2708920"/>
            <a:ext cx="7614816" cy="312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14-9] </a:t>
            </a:r>
            <a:r>
              <a:rPr lang="en-US" altLang="ko-KR" dirty="0"/>
              <a:t>jQuery</a:t>
            </a:r>
            <a:r>
              <a:rPr lang="ko-KR" altLang="en-US" dirty="0"/>
              <a:t>를 사용한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each(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너비가 </a:t>
            </a:r>
            <a:r>
              <a:rPr lang="en-US" altLang="ko-KR" dirty="0"/>
              <a:t>(index + 1) * 100</a:t>
            </a:r>
            <a:r>
              <a:rPr lang="ko-KR" altLang="en-US" dirty="0"/>
              <a:t>인 이미지를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ko-KR" altLang="en-US" dirty="0" smtClean="0"/>
              <a:t>넣기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1" y="1864903"/>
            <a:ext cx="7776864" cy="41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2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" y="1164256"/>
            <a:ext cx="7727776" cy="335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$( ) </a:t>
            </a:r>
            <a:r>
              <a:rPr lang="ko-KR" altLang="en-US" dirty="0"/>
              <a:t>함수의 매개 변수에 </a:t>
            </a:r>
            <a:r>
              <a:rPr lang="en-US" altLang="ko-KR" dirty="0" smtClean="0"/>
              <a:t>HTML </a:t>
            </a:r>
            <a:r>
              <a:rPr lang="ko-KR" altLang="en-US" dirty="0"/>
              <a:t>형식의 </a:t>
            </a:r>
            <a:r>
              <a:rPr lang="ko-KR" altLang="en-US" dirty="0" smtClean="0"/>
              <a:t>문자열을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문서 객체 생성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386651"/>
            <a:ext cx="7449643" cy="67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185431"/>
            <a:ext cx="7449643" cy="210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431477"/>
            <a:ext cx="5001371" cy="190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45" y="4692512"/>
            <a:ext cx="2221334" cy="16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14-10] </a:t>
            </a:r>
            <a:r>
              <a:rPr lang="en-US" altLang="ko-KR" dirty="0"/>
              <a:t>jQuery</a:t>
            </a:r>
            <a:r>
              <a:rPr lang="ko-KR" altLang="en-US" dirty="0"/>
              <a:t>를 사용한 문서 객체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h1 </a:t>
            </a:r>
            <a:r>
              <a:rPr lang="ko-KR" altLang="en-US" dirty="0"/>
              <a:t>태그를 생성하고 글자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스타일을 설정해서 </a:t>
            </a:r>
            <a:r>
              <a:rPr lang="en-US" altLang="ko-KR" dirty="0"/>
              <a:t>body </a:t>
            </a:r>
            <a:r>
              <a:rPr lang="ko-KR" altLang="en-US" dirty="0"/>
              <a:t>태그 내부에 </a:t>
            </a:r>
            <a:r>
              <a:rPr lang="ko-KR" altLang="en-US" dirty="0" smtClean="0"/>
              <a:t>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문서 객체 생성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" y="1877644"/>
            <a:ext cx="7632848" cy="429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43" y="2386013"/>
            <a:ext cx="2422449" cy="163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66" y="5805264"/>
            <a:ext cx="3227437" cy="46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r>
              <a:rPr lang="ko-KR" altLang="en-US" dirty="0"/>
              <a:t>이벤트 직접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특정 태그에 이벤트를 연결하고</a:t>
            </a:r>
            <a:r>
              <a:rPr lang="en-US" altLang="ko-KR" dirty="0"/>
              <a:t>, </a:t>
            </a:r>
            <a:r>
              <a:rPr lang="ko-KR" altLang="en-US" dirty="0"/>
              <a:t>특정 태그를 눌렀을 때 이벤트가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jQuery</a:t>
            </a:r>
            <a:r>
              <a:rPr lang="ko-KR" altLang="en-US" dirty="0"/>
              <a:t>로 이벤트를 직접 연결할 때는 </a:t>
            </a:r>
            <a:r>
              <a:rPr lang="en-US" altLang="ko-KR" dirty="0"/>
              <a:t>on(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006854"/>
            <a:ext cx="3960440" cy="135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4" y="4299942"/>
            <a:ext cx="7744044" cy="71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14-11] </a:t>
            </a:r>
            <a:r>
              <a:rPr lang="ko-KR" altLang="en-US" dirty="0"/>
              <a:t>이벤트 직접 </a:t>
            </a:r>
            <a:r>
              <a:rPr lang="ko-KR" altLang="en-US" dirty="0" smtClean="0"/>
              <a:t>연결 </a:t>
            </a:r>
            <a:r>
              <a:rPr lang="en-US" altLang="ko-KR" dirty="0"/>
              <a:t>- h1 </a:t>
            </a:r>
            <a:r>
              <a:rPr lang="ko-KR" altLang="en-US" dirty="0"/>
              <a:t>태그에 </a:t>
            </a:r>
            <a:r>
              <a:rPr lang="en-US" altLang="ko-KR" dirty="0"/>
              <a:t>click </a:t>
            </a:r>
            <a:r>
              <a:rPr lang="ko-KR" altLang="en-US" dirty="0"/>
              <a:t>이벤트를 </a:t>
            </a:r>
            <a:r>
              <a:rPr lang="ko-KR" altLang="en-US" dirty="0" smtClean="0"/>
              <a:t>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4" y="1294885"/>
            <a:ext cx="6754289" cy="422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7" y="5543357"/>
            <a:ext cx="6599272" cy="123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9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79488"/>
            <a:ext cx="59055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공식 웹 </a:t>
            </a:r>
            <a:r>
              <a:rPr lang="ko-KR" altLang="en-US" dirty="0" smtClean="0"/>
              <a:t>사이트 </a:t>
            </a:r>
            <a:r>
              <a:rPr lang="ko-KR" altLang="en-US" dirty="0"/>
              <a:t>주소는</a:t>
            </a:r>
            <a:r>
              <a:rPr lang="en-US" altLang="ko-KR" dirty="0"/>
              <a:t>h ttp://jquery.com</a:t>
            </a:r>
            <a:r>
              <a:rPr lang="en-US" altLang="ko-KR" dirty="0" smtClean="0"/>
              <a:t>/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jQuery </a:t>
            </a:r>
            <a:r>
              <a:rPr lang="ko-KR" altLang="en-US" dirty="0"/>
              <a:t>사용 준비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1484784"/>
            <a:ext cx="7620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257615"/>
            <a:ext cx="72866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7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1" y="984115"/>
            <a:ext cx="7601106" cy="552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98" y="4430742"/>
            <a:ext cx="3652283" cy="22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1112029"/>
            <a:ext cx="8193756" cy="49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0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간접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부모에게 이벤트를 </a:t>
            </a:r>
            <a:r>
              <a:rPr lang="ko-KR" altLang="en-US" dirty="0" smtClean="0"/>
              <a:t>위임해서 </a:t>
            </a:r>
            <a:r>
              <a:rPr lang="ko-KR" altLang="en-US" dirty="0"/>
              <a:t>부모가 이벤트를 처리하게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14-12] </a:t>
            </a:r>
            <a:r>
              <a:rPr lang="ko-KR" altLang="en-US" dirty="0"/>
              <a:t>이벤트 간접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body </a:t>
            </a:r>
            <a:r>
              <a:rPr lang="ko-KR" altLang="en-US" dirty="0"/>
              <a:t>태그 </a:t>
            </a:r>
            <a:r>
              <a:rPr lang="ko-KR" altLang="en-US" dirty="0" smtClean="0"/>
              <a:t>내부의 </a:t>
            </a:r>
            <a:r>
              <a:rPr lang="en-US" altLang="ko-KR" dirty="0"/>
              <a:t>h1 </a:t>
            </a:r>
            <a:r>
              <a:rPr lang="ko-KR" altLang="en-US" dirty="0"/>
              <a:t>태그에서 </a:t>
            </a:r>
            <a:r>
              <a:rPr lang="en-US" altLang="ko-KR" dirty="0"/>
              <a:t>click </a:t>
            </a:r>
            <a:r>
              <a:rPr lang="ko-KR" altLang="en-US" dirty="0"/>
              <a:t>이벤트가 발생할 때 </a:t>
            </a:r>
            <a:r>
              <a:rPr lang="en-US" altLang="ko-KR" dirty="0"/>
              <a:t>h1 </a:t>
            </a:r>
            <a:r>
              <a:rPr lang="ko-KR" altLang="en-US" dirty="0"/>
              <a:t>태그를 생성해 </a:t>
            </a:r>
            <a:r>
              <a:rPr lang="ko-KR" altLang="en-US" dirty="0" smtClean="0"/>
              <a:t>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17" y="2623848"/>
            <a:ext cx="7272808" cy="406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h1 </a:t>
            </a:r>
            <a:r>
              <a:rPr lang="ko-KR" altLang="en-US" dirty="0"/>
              <a:t>태그의 부모인 </a:t>
            </a:r>
            <a:r>
              <a:rPr lang="en-US" altLang="ko-KR" dirty="0"/>
              <a:t>body </a:t>
            </a:r>
            <a:r>
              <a:rPr lang="ko-KR" altLang="en-US" dirty="0"/>
              <a:t>태그에 이벤트를 연결할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‘</a:t>
            </a:r>
            <a:r>
              <a:rPr lang="en-US" altLang="ko-KR" dirty="0"/>
              <a:t>body </a:t>
            </a:r>
            <a:r>
              <a:rPr lang="ko-KR" altLang="en-US" dirty="0"/>
              <a:t>태그 내부에서 </a:t>
            </a:r>
            <a:r>
              <a:rPr lang="en-US" altLang="ko-KR" dirty="0"/>
              <a:t>h1 </a:t>
            </a:r>
            <a:r>
              <a:rPr lang="ko-KR" altLang="en-US" dirty="0"/>
              <a:t>태그를 클릭했을 때’를 </a:t>
            </a:r>
            <a:r>
              <a:rPr lang="ko-KR" altLang="en-US" dirty="0" smtClean="0"/>
              <a:t>구현 가능함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2" y="1114925"/>
            <a:ext cx="7776864" cy="121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off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14-13] </a:t>
            </a:r>
            <a:r>
              <a:rPr lang="ko-KR" altLang="en-US" dirty="0"/>
              <a:t>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h1 </a:t>
            </a:r>
            <a:r>
              <a:rPr lang="ko-KR" altLang="en-US" dirty="0"/>
              <a:t>태그를 클릭하면 새로 </a:t>
            </a:r>
            <a:r>
              <a:rPr lang="en-US" altLang="ko-KR" dirty="0"/>
              <a:t>h1 </a:t>
            </a:r>
            <a:r>
              <a:rPr lang="ko-KR" altLang="en-US" dirty="0"/>
              <a:t>태그를 생성해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/>
              <a:t>기존 태그에서는 </a:t>
            </a:r>
            <a:r>
              <a:rPr lang="ko-KR" altLang="en-US" dirty="0" smtClean="0"/>
              <a:t>이벤트 제거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2" y="2636912"/>
            <a:ext cx="775310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5" y="1124744"/>
            <a:ext cx="8015808" cy="330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99784" cy="244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29075"/>
            <a:ext cx="4752528" cy="10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0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/>
              <a:t>애니메이션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6295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/>
              <a:t>애니메이션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animate( 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스타일에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/>
              <a:t>숫자를 적용할 수 있는 모든 속성에 </a:t>
            </a:r>
            <a:r>
              <a:rPr lang="en-US" altLang="ko-KR" dirty="0"/>
              <a:t>animate(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함수는 애니메이션이 </a:t>
            </a:r>
            <a:r>
              <a:rPr lang="ko-KR" altLang="en-US" dirty="0"/>
              <a:t>종료되었을 때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 가능함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14-14] </a:t>
            </a:r>
            <a:r>
              <a:rPr lang="ko-KR" altLang="en-US" dirty="0" smtClean="0"/>
              <a:t>애니메이션 </a:t>
            </a:r>
            <a:r>
              <a:rPr lang="en-US" altLang="ko-KR" dirty="0" smtClean="0"/>
              <a:t>- </a:t>
            </a:r>
            <a:r>
              <a:rPr lang="ko-KR" altLang="en-US" dirty="0"/>
              <a:t>사각형을 클릭하면 오른쪽으로 </a:t>
            </a:r>
            <a:r>
              <a:rPr lang="ko-KR" altLang="en-US" dirty="0" smtClean="0"/>
              <a:t>움직임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4680520" cy="101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59181"/>
            <a:ext cx="7776864" cy="70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8" y="4586807"/>
            <a:ext cx="7722838" cy="18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7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jQuery</a:t>
            </a:r>
            <a:r>
              <a:rPr lang="ko-KR" altLang="en-US" dirty="0" smtClean="0"/>
              <a:t> 사용 방법 </a:t>
            </a:r>
            <a:r>
              <a:rPr lang="en-US" altLang="ko-KR" dirty="0" smtClean="0"/>
              <a:t>1</a:t>
            </a:r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14-1] </a:t>
            </a:r>
            <a:r>
              <a:rPr lang="ko-KR" altLang="en-US" dirty="0"/>
              <a:t>파일 </a:t>
            </a:r>
            <a:r>
              <a:rPr lang="ko-KR" altLang="en-US" dirty="0" err="1"/>
              <a:t>다운로드해</a:t>
            </a:r>
            <a:r>
              <a:rPr lang="ko-KR" altLang="en-US" dirty="0"/>
              <a:t>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jQuery </a:t>
            </a:r>
            <a:r>
              <a:rPr lang="ko-KR" altLang="en-US" dirty="0"/>
              <a:t>사용 준비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70" y="1310098"/>
            <a:ext cx="2729934" cy="178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65" y="3131496"/>
            <a:ext cx="7128277" cy="8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5" y="3995309"/>
            <a:ext cx="7135537" cy="271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7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/>
              <a:t>애니메이션</a:t>
            </a:r>
            <a:endParaRPr lang="ko-KR" altLang="en-US" dirty="0" smtClean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54" y="919508"/>
            <a:ext cx="2694465" cy="181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1818"/>
            <a:ext cx="6624736" cy="39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/>
              <a:t>사용 방법 </a:t>
            </a:r>
            <a:r>
              <a:rPr lang="en-US" altLang="ko-KR" dirty="0" smtClean="0"/>
              <a:t>2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CDN</a:t>
            </a:r>
            <a:r>
              <a:rPr lang="ko-KR" altLang="en-US" dirty="0" smtClean="0"/>
              <a:t>을 활용 </a:t>
            </a:r>
            <a:r>
              <a:rPr lang="en-US" altLang="ko-KR" dirty="0"/>
              <a:t>(CDN</a:t>
            </a:r>
            <a:r>
              <a:rPr lang="ko-KR" altLang="en-US" dirty="0"/>
              <a:t>은 사용자에게 간편하게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</a:t>
            </a:r>
            <a:r>
              <a:rPr lang="ko-KR" altLang="en-US" dirty="0"/>
              <a:t>제공하는 </a:t>
            </a:r>
            <a:r>
              <a:rPr lang="ko-KR" altLang="en-US" dirty="0" smtClean="0"/>
              <a:t>방식</a:t>
            </a:r>
            <a:r>
              <a:rPr lang="en-US" altLang="ko-KR" dirty="0"/>
              <a:t>)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jQuery </a:t>
            </a:r>
            <a:r>
              <a:rPr lang="ko-KR" altLang="en-US" dirty="0"/>
              <a:t>사용 준비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5976664" cy="463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2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각 페이지에 접속하면 </a:t>
            </a:r>
            <a:r>
              <a:rPr lang="en-US" altLang="ko-KR" dirty="0"/>
              <a:t>jQuery </a:t>
            </a:r>
            <a:r>
              <a:rPr lang="ko-KR" altLang="en-US" dirty="0"/>
              <a:t>파일과 관련된 경로가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 주소를 사용해 </a:t>
            </a:r>
            <a:r>
              <a:rPr lang="en-US" altLang="ko-KR" dirty="0"/>
              <a:t>script </a:t>
            </a:r>
            <a:r>
              <a:rPr lang="ko-KR" altLang="en-US" dirty="0"/>
              <a:t>태그를 만들어 </a:t>
            </a:r>
            <a:r>
              <a:rPr lang="ko-KR" altLang="en-US" dirty="0" smtClean="0"/>
              <a:t>넣음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jQuery </a:t>
            </a:r>
            <a:r>
              <a:rPr lang="ko-KR" altLang="en-US" dirty="0"/>
              <a:t>사용 준비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61539"/>
            <a:ext cx="755324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14-2] </a:t>
            </a:r>
            <a:r>
              <a:rPr lang="en-US" altLang="ko-KR" dirty="0"/>
              <a:t>CDN</a:t>
            </a:r>
            <a:r>
              <a:rPr lang="ko-KR" altLang="en-US" dirty="0"/>
              <a:t>을 활용한 </a:t>
            </a:r>
            <a:r>
              <a:rPr lang="en-US" altLang="ko-KR" dirty="0"/>
              <a:t>jQuery </a:t>
            </a:r>
            <a:r>
              <a:rPr lang="ko-KR" altLang="en-US" dirty="0"/>
              <a:t>사용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CDN</a:t>
            </a:r>
            <a:r>
              <a:rPr lang="ko-KR" altLang="en-US" dirty="0"/>
              <a:t>을 활용해 </a:t>
            </a:r>
            <a:r>
              <a:rPr lang="en-US" altLang="ko-KR" dirty="0"/>
              <a:t>HTML </a:t>
            </a:r>
            <a:r>
              <a:rPr lang="ko-KR" altLang="en-US" dirty="0"/>
              <a:t>페이지 내부로 </a:t>
            </a:r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불러옴</a:t>
            </a:r>
            <a:r>
              <a:rPr lang="en-US" altLang="ko-KR" dirty="0" smtClean="0"/>
              <a:t>.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CDN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jQuery </a:t>
            </a:r>
            <a:r>
              <a:rPr lang="ko-KR" altLang="en-US" dirty="0"/>
              <a:t>사용 준비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884014"/>
            <a:ext cx="779474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0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/>
              <a:t>라이브러리는 </a:t>
            </a:r>
            <a:r>
              <a:rPr lang="en-US" altLang="ko-KR" dirty="0"/>
              <a:t>$ </a:t>
            </a:r>
            <a:r>
              <a:rPr lang="ko-KR" altLang="en-US" dirty="0" smtClean="0"/>
              <a:t>함수 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$ </a:t>
            </a:r>
            <a:r>
              <a:rPr lang="ko-KR" altLang="en-US" dirty="0"/>
              <a:t>함수의 매개 </a:t>
            </a:r>
            <a:r>
              <a:rPr lang="ko-KR" altLang="en-US" dirty="0" smtClean="0"/>
              <a:t>변수에는 </a:t>
            </a:r>
            <a:r>
              <a:rPr lang="ko-KR" altLang="en-US" dirty="0"/>
              <a:t>문서 객체</a:t>
            </a:r>
            <a:r>
              <a:rPr lang="en-US" altLang="ko-KR" dirty="0"/>
              <a:t>, CSS </a:t>
            </a:r>
            <a:r>
              <a:rPr lang="ko-KR" altLang="en-US" dirty="0"/>
              <a:t>형식</a:t>
            </a:r>
            <a:r>
              <a:rPr lang="en-US" altLang="ko-KR" dirty="0"/>
              <a:t>, HTML </a:t>
            </a:r>
            <a:r>
              <a:rPr lang="ko-KR" altLang="en-US" dirty="0"/>
              <a:t>형식의 </a:t>
            </a:r>
            <a:r>
              <a:rPr lang="ko-KR" altLang="en-US" dirty="0" smtClean="0"/>
              <a:t>문자열 삽입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 smtClean="0"/>
              <a:t>객체생성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624736" cy="60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704856" cy="70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63" y="4194962"/>
            <a:ext cx="7704856" cy="242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14-3] </a:t>
            </a:r>
            <a:r>
              <a:rPr lang="en-US" altLang="ko-KR" dirty="0"/>
              <a:t>$(document).ready( 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객체의 생성 완료 시점을 잡는 이벤트 </a:t>
            </a:r>
            <a:r>
              <a:rPr lang="ko-KR" altLang="en-US" dirty="0" smtClean="0"/>
              <a:t>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0" y="1844825"/>
            <a:ext cx="7597349" cy="26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0" y="4516136"/>
            <a:ext cx="7597350" cy="16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1428</TotalTime>
  <Words>731</Words>
  <Application>Microsoft Office PowerPoint</Application>
  <PresentationFormat>화면 슬라이드 쇼(4:3)</PresentationFormat>
  <Paragraphs>178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    jQuery</vt:lpstr>
      <vt:lpstr>PowerPoint 프레젠테이션</vt:lpstr>
      <vt:lpstr>1. jQuery 사용 준비</vt:lpstr>
      <vt:lpstr>1. jQuery 사용 준비</vt:lpstr>
      <vt:lpstr>1. jQuery 사용 준비</vt:lpstr>
      <vt:lpstr>1. jQuery 사용 준비</vt:lpstr>
      <vt:lpstr>1. jQuery 사용 준비</vt:lpstr>
      <vt:lpstr>2. jQuery 객체</vt:lpstr>
      <vt:lpstr>2. jQuery 객체</vt:lpstr>
      <vt:lpstr>3. 문서 객체 선택</vt:lpstr>
      <vt:lpstr>3. 문서 객체 선택</vt:lpstr>
      <vt:lpstr>4. 문서 객체 개별 조작</vt:lpstr>
      <vt:lpstr>4. 문서 객체 개별 조작</vt:lpstr>
      <vt:lpstr>4. 문서 객체 개별 조작</vt:lpstr>
      <vt:lpstr>4. 문서 객체 개별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6. 문서 객체 생성</vt:lpstr>
      <vt:lpstr>6. 문서 객체 생성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8. 애니메이션</vt:lpstr>
      <vt:lpstr>8. 애니메이션</vt:lpstr>
      <vt:lpstr>8. 애니메이션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322</cp:revision>
  <dcterms:created xsi:type="dcterms:W3CDTF">2011-01-05T15:14:06Z</dcterms:created>
  <dcterms:modified xsi:type="dcterms:W3CDTF">2017-05-18T01:11:13Z</dcterms:modified>
</cp:coreProperties>
</file>