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5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0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4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966B-CFC1-44D8-9353-4DA91151AF9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BF97-E31E-4A07-AA6D-DE56EA0D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海量信息处理技术与实践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692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实践课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）</a:t>
            </a:r>
            <a:r>
              <a:rPr lang="en-US" altLang="zh-CN" sz="4000" dirty="0" err="1" smtClean="0"/>
              <a:t>Hbase</a:t>
            </a:r>
            <a:r>
              <a:rPr lang="zh-CN" altLang="en-US" sz="4000" dirty="0" smtClean="0"/>
              <a:t>基础实验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2200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214"/>
            <a:ext cx="10175132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步骤一</a:t>
            </a:r>
            <a:r>
              <a:rPr lang="zh-CN" altLang="en-US" sz="4000" dirty="0" smtClean="0"/>
              <a:t>：登录助教系统，进入实践引导页面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1" y="1834537"/>
            <a:ext cx="10983449" cy="37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4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步骤二</a:t>
            </a:r>
            <a:r>
              <a:rPr lang="zh-CN" altLang="en-US" sz="3600" dirty="0" smtClean="0"/>
              <a:t>：按照提示在</a:t>
            </a:r>
            <a:r>
              <a:rPr lang="en-US" altLang="zh-CN" sz="3600" dirty="0" err="1" smtClean="0"/>
              <a:t>hbase</a:t>
            </a:r>
            <a:r>
              <a:rPr lang="en-US" altLang="zh-CN" sz="3600" dirty="0" smtClean="0"/>
              <a:t> shell</a:t>
            </a:r>
            <a:r>
              <a:rPr lang="zh-CN" altLang="en-US" sz="3600" dirty="0" smtClean="0"/>
              <a:t>界面执行命令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749382"/>
            <a:ext cx="11896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6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2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也可以在</a:t>
            </a:r>
            <a:r>
              <a:rPr lang="en-US" altLang="zh-CN" sz="3600" dirty="0" err="1" smtClean="0"/>
              <a:t>Xshell</a:t>
            </a:r>
            <a:r>
              <a:rPr lang="zh-CN" altLang="en-US" sz="3600" dirty="0" smtClean="0"/>
              <a:t>界面逐行输入指令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908"/>
            <a:ext cx="10958384" cy="5156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smtClean="0"/>
              <a:t>shell      </a:t>
            </a:r>
            <a:r>
              <a:rPr lang="zh-CN" altLang="en-US" dirty="0" smtClean="0"/>
              <a:t>（进入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交互界面）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 'scores_stu2020110xxx', 'grade', 'course'    </a:t>
            </a:r>
            <a:r>
              <a:rPr lang="zh-CN" altLang="en-US" dirty="0" smtClean="0"/>
              <a:t>（将学号替换为自己的，下同）</a:t>
            </a:r>
          </a:p>
          <a:p>
            <a:pPr marL="0" indent="0">
              <a:buNone/>
            </a:pPr>
            <a:r>
              <a:rPr lang="en-US" altLang="zh-CN" dirty="0" smtClean="0"/>
              <a:t>describe 'scores_stu2020110xxx'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exists </a:t>
            </a:r>
            <a:r>
              <a:rPr lang="en-US" altLang="zh-CN" dirty="0" smtClean="0"/>
              <a:t>'scores_stu2020110xxx'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'Tom', 'grade', '5'</a:t>
            </a:r>
          </a:p>
          <a:p>
            <a:pPr marL="0" indent="0">
              <a:buNone/>
            </a:pPr>
            <a:r>
              <a:rPr lang="en-US" altLang="zh-CN" dirty="0"/>
              <a:t>put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'Tom', '</a:t>
            </a:r>
            <a:r>
              <a:rPr lang="en-US" altLang="zh-CN" dirty="0" err="1"/>
              <a:t>course:math</a:t>
            </a:r>
            <a:r>
              <a:rPr lang="en-US" altLang="zh-CN" dirty="0"/>
              <a:t>', '97'</a:t>
            </a:r>
          </a:p>
          <a:p>
            <a:pPr marL="0" indent="0">
              <a:buNone/>
            </a:pPr>
            <a:r>
              <a:rPr lang="en-US" altLang="zh-CN" dirty="0"/>
              <a:t>put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'Tom', '</a:t>
            </a:r>
            <a:r>
              <a:rPr lang="en-US" altLang="zh-CN" dirty="0" err="1"/>
              <a:t>course:art</a:t>
            </a:r>
            <a:r>
              <a:rPr lang="en-US" altLang="zh-CN" dirty="0"/>
              <a:t>', '87'</a:t>
            </a:r>
          </a:p>
          <a:p>
            <a:pPr marL="0" indent="0">
              <a:buNone/>
            </a:pPr>
            <a:r>
              <a:rPr lang="en-US" altLang="zh-CN" dirty="0"/>
              <a:t>put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'Jim', 'grade', '4'</a:t>
            </a:r>
          </a:p>
          <a:p>
            <a:pPr marL="0" indent="0">
              <a:buNone/>
            </a:pPr>
            <a:r>
              <a:rPr lang="en-US" altLang="zh-CN" dirty="0"/>
              <a:t>put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'Jim', '</a:t>
            </a:r>
            <a:r>
              <a:rPr lang="en-US" altLang="zh-CN" dirty="0" err="1"/>
              <a:t>course:math</a:t>
            </a:r>
            <a:r>
              <a:rPr lang="en-US" altLang="zh-CN" dirty="0"/>
              <a:t>', '89'</a:t>
            </a:r>
          </a:p>
          <a:p>
            <a:pPr marL="0" indent="0">
              <a:buNone/>
            </a:pPr>
            <a:r>
              <a:rPr lang="en-US" altLang="zh-CN" dirty="0"/>
              <a:t>put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'Jim', '</a:t>
            </a:r>
            <a:r>
              <a:rPr lang="en-US" altLang="zh-CN" dirty="0" err="1"/>
              <a:t>course:art</a:t>
            </a:r>
            <a:r>
              <a:rPr lang="en-US" altLang="zh-CN" dirty="0"/>
              <a:t>', '80'</a:t>
            </a:r>
          </a:p>
          <a:p>
            <a:pPr marL="0" indent="0">
              <a:buNone/>
            </a:pPr>
            <a:r>
              <a:rPr lang="en-US" altLang="zh-CN" dirty="0"/>
              <a:t>get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'Jim'      </a:t>
            </a:r>
            <a:r>
              <a:rPr lang="zh-CN" altLang="en-US" dirty="0">
                <a:solidFill>
                  <a:srgbClr val="FF0000"/>
                </a:solidFill>
              </a:rPr>
              <a:t>（截图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dirty="0"/>
              <a:t>delete </a:t>
            </a:r>
            <a:r>
              <a:rPr lang="en-US" altLang="zh-CN" dirty="0" smtClean="0"/>
              <a:t>'scores_stu2020110xxx', </a:t>
            </a:r>
            <a:r>
              <a:rPr lang="en-US" altLang="zh-CN" dirty="0"/>
              <a:t>'Jim', '</a:t>
            </a:r>
            <a:r>
              <a:rPr lang="en-US" altLang="zh-CN" dirty="0" err="1"/>
              <a:t>course:art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scan </a:t>
            </a:r>
            <a:r>
              <a:rPr lang="en-US" altLang="zh-CN" dirty="0" smtClean="0"/>
              <a:t>'scores_stu2020110xxx'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截图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dirty="0"/>
              <a:t>disable </a:t>
            </a:r>
            <a:r>
              <a:rPr lang="en-US" altLang="zh-CN" dirty="0" smtClean="0"/>
              <a:t>'scores_stu2020110xxx'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drop </a:t>
            </a:r>
            <a:r>
              <a:rPr lang="en-US" altLang="zh-CN" dirty="0" smtClean="0"/>
              <a:t>'scores_stu2020110xxx'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7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步骤四：</a:t>
            </a:r>
            <a:r>
              <a:rPr lang="zh-CN" altLang="en-US" sz="3600" dirty="0" smtClean="0"/>
              <a:t>将</a:t>
            </a:r>
            <a:r>
              <a:rPr lang="zh-CN" altLang="en-US" sz="3600" dirty="0"/>
              <a:t>截</a:t>
            </a:r>
            <a:r>
              <a:rPr lang="zh-CN" altLang="en-US" sz="3600" dirty="0" smtClean="0"/>
              <a:t>图保存，上传至</a:t>
            </a:r>
            <a:r>
              <a:rPr lang="en-US" altLang="zh-CN" sz="3600" dirty="0" smtClean="0"/>
              <a:t>wiki</a:t>
            </a:r>
            <a:r>
              <a:rPr lang="zh-CN" altLang="en-US" sz="3600" dirty="0" smtClean="0"/>
              <a:t>页面</a:t>
            </a:r>
            <a:r>
              <a:rPr lang="en-US" altLang="zh-CN" sz="3600" dirty="0" smtClean="0"/>
              <a:t>10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64" y="1558238"/>
            <a:ext cx="9163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8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176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海量信息处理技术与实践</vt:lpstr>
      <vt:lpstr>步骤一：登录助教系统，进入实践引导页面</vt:lpstr>
      <vt:lpstr>步骤二：按照提示在hbase shell界面执行命令</vt:lpstr>
      <vt:lpstr>也可以在Xshell界面逐行输入指令</vt:lpstr>
      <vt:lpstr>步骤四：将截图保存，上传至wiki页面10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海量信息处理技术与实践</dc:title>
  <dc:creator>李 鑫源</dc:creator>
  <cp:lastModifiedBy>李 鑫源</cp:lastModifiedBy>
  <cp:revision>42</cp:revision>
  <dcterms:created xsi:type="dcterms:W3CDTF">2020-09-18T02:49:38Z</dcterms:created>
  <dcterms:modified xsi:type="dcterms:W3CDTF">2020-11-09T09:59:03Z</dcterms:modified>
</cp:coreProperties>
</file>