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1"/>
  </p:notesMasterIdLst>
  <p:sldIdLst>
    <p:sldId id="256" r:id="rId2"/>
    <p:sldId id="260" r:id="rId3"/>
    <p:sldId id="306" r:id="rId4"/>
    <p:sldId id="259" r:id="rId5"/>
    <p:sldId id="308" r:id="rId6"/>
    <p:sldId id="258" r:id="rId7"/>
    <p:sldId id="262" r:id="rId8"/>
    <p:sldId id="310" r:id="rId9"/>
    <p:sldId id="263" r:id="rId10"/>
    <p:sldId id="312" r:id="rId11"/>
    <p:sldId id="313" r:id="rId12"/>
    <p:sldId id="314" r:id="rId13"/>
    <p:sldId id="307" r:id="rId14"/>
    <p:sldId id="309" r:id="rId15"/>
    <p:sldId id="317" r:id="rId16"/>
    <p:sldId id="316" r:id="rId17"/>
    <p:sldId id="265" r:id="rId18"/>
    <p:sldId id="284" r:id="rId19"/>
    <p:sldId id="268" r:id="rId20"/>
  </p:sldIdLst>
  <p:sldSz cx="9144000" cy="5143500" type="screen16x9"/>
  <p:notesSz cx="6858000" cy="9144000"/>
  <p:embeddedFontLst>
    <p:embeddedFont>
      <p:font typeface="Aptos Narrow" panose="020B0004020202020204" pitchFamily="34" charset="0"/>
      <p:regular r:id="rId22"/>
      <p:bold r:id="rId23"/>
      <p:italic r:id="rId24"/>
      <p:boldItalic r:id="rId25"/>
    </p:embeddedFont>
    <p:embeddedFont>
      <p:font typeface="Lexend" panose="020B0604020202020204" charset="0"/>
      <p:regular r:id="rId26"/>
      <p:bold r:id="rId27"/>
    </p:embeddedFont>
    <p:embeddedFont>
      <p:font typeface="Manjari" panose="020B0604020202020204" charset="0"/>
      <p:regular r:id="rId28"/>
      <p:bold r:id="rId29"/>
    </p:embeddedFont>
    <p:embeddedFont>
      <p:font typeface="Open Sans" panose="020B0606030504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561234-3B79-4811-9950-B3A36F66CCDF}" v="135" dt="2024-12-13T18:02:27.139"/>
  </p1510:revLst>
</p1510:revInfo>
</file>

<file path=ppt/tableStyles.xml><?xml version="1.0" encoding="utf-8"?>
<a:tblStyleLst xmlns:a="http://schemas.openxmlformats.org/drawingml/2006/main" def="{7F71BAD9-0955-4D41-BB0A-A5CAB398BE6A}">
  <a:tblStyle styleId="{7F71BAD9-0955-4D41-BB0A-A5CAB398BE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89" autoAdjust="0"/>
    <p:restoredTop sz="87985" autoAdjust="0"/>
  </p:normalViewPr>
  <p:slideViewPr>
    <p:cSldViewPr snapToGrid="0">
      <p:cViewPr varScale="1">
        <p:scale>
          <a:sx n="125" d="100"/>
          <a:sy n="125" d="100"/>
        </p:scale>
        <p:origin x="690" y="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microsoft.com/office/2015/10/relationships/revisionInfo" Target="revisionInfo.xml"/><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雄人 柿沼" userId="5c4ae9009de59922" providerId="LiveId" clId="{51561234-3B79-4811-9950-B3A36F66CCDF}"/>
    <pc:docChg chg="undo redo custSel addSld delSld modSld sldOrd delMainMaster">
      <pc:chgData name="雄人 柿沼" userId="5c4ae9009de59922" providerId="LiveId" clId="{51561234-3B79-4811-9950-B3A36F66CCDF}" dt="2024-12-13T18:02:27.139" v="2382"/>
      <pc:docMkLst>
        <pc:docMk/>
      </pc:docMkLst>
      <pc:sldChg chg="addSp modSp mod modTransition">
        <pc:chgData name="雄人 柿沼" userId="5c4ae9009de59922" providerId="LiveId" clId="{51561234-3B79-4811-9950-B3A36F66CCDF}" dt="2024-12-13T18:02:27.139" v="2382"/>
        <pc:sldMkLst>
          <pc:docMk/>
          <pc:sldMk cId="0" sldId="256"/>
        </pc:sldMkLst>
        <pc:spChg chg="add mod">
          <ac:chgData name="雄人 柿沼" userId="5c4ae9009de59922" providerId="LiveId" clId="{51561234-3B79-4811-9950-B3A36F66CCDF}" dt="2024-12-13T14:34:30.073" v="53" actId="1076"/>
          <ac:spMkLst>
            <pc:docMk/>
            <pc:sldMk cId="0" sldId="256"/>
            <ac:spMk id="2" creationId="{68CC559B-F31E-AB7B-D65E-B691600621D2}"/>
          </ac:spMkLst>
        </pc:spChg>
        <pc:spChg chg="mod">
          <ac:chgData name="雄人 柿沼" userId="5c4ae9009de59922" providerId="LiveId" clId="{51561234-3B79-4811-9950-B3A36F66CCDF}" dt="2024-12-13T14:33:06.536" v="4" actId="1076"/>
          <ac:spMkLst>
            <pc:docMk/>
            <pc:sldMk cId="0" sldId="256"/>
            <ac:spMk id="1853" creationId="{00000000-0000-0000-0000-000000000000}"/>
          </ac:spMkLst>
        </pc:spChg>
        <pc:spChg chg="mod">
          <ac:chgData name="雄人 柿沼" userId="5c4ae9009de59922" providerId="LiveId" clId="{51561234-3B79-4811-9950-B3A36F66CCDF}" dt="2024-12-13T14:34:37.101" v="54" actId="1076"/>
          <ac:spMkLst>
            <pc:docMk/>
            <pc:sldMk cId="0" sldId="256"/>
            <ac:spMk id="1854" creationId="{00000000-0000-0000-0000-000000000000}"/>
          </ac:spMkLst>
        </pc:spChg>
      </pc:sldChg>
      <pc:sldChg chg="del">
        <pc:chgData name="雄人 柿沼" userId="5c4ae9009de59922" providerId="LiveId" clId="{51561234-3B79-4811-9950-B3A36F66CCDF}" dt="2024-12-13T17:50:48.117" v="2231" actId="47"/>
        <pc:sldMkLst>
          <pc:docMk/>
          <pc:sldMk cId="0" sldId="257"/>
        </pc:sldMkLst>
      </pc:sldChg>
      <pc:sldChg chg="addSp delSp modSp mod ord modTransition modNotesTx">
        <pc:chgData name="雄人 柿沼" userId="5c4ae9009de59922" providerId="LiveId" clId="{51561234-3B79-4811-9950-B3A36F66CCDF}" dt="2024-12-13T18:02:27.139" v="2382"/>
        <pc:sldMkLst>
          <pc:docMk/>
          <pc:sldMk cId="0" sldId="258"/>
        </pc:sldMkLst>
        <pc:spChg chg="add mod">
          <ac:chgData name="雄人 柿沼" userId="5c4ae9009de59922" providerId="LiveId" clId="{51561234-3B79-4811-9950-B3A36F66CCDF}" dt="2024-12-13T15:10:56.593" v="513" actId="20577"/>
          <ac:spMkLst>
            <pc:docMk/>
            <pc:sldMk cId="0" sldId="258"/>
            <ac:spMk id="3" creationId="{87A748FA-E1B6-1C8D-344A-9D6D35887229}"/>
          </ac:spMkLst>
        </pc:spChg>
        <pc:spChg chg="add del mod">
          <ac:chgData name="雄人 柿沼" userId="5c4ae9009de59922" providerId="LiveId" clId="{51561234-3B79-4811-9950-B3A36F66CCDF}" dt="2024-12-13T15:08:17.599" v="481" actId="478"/>
          <ac:spMkLst>
            <pc:docMk/>
            <pc:sldMk cId="0" sldId="258"/>
            <ac:spMk id="5" creationId="{BE9B8391-F0D2-92DB-F45F-4A4F8F597D02}"/>
          </ac:spMkLst>
        </pc:spChg>
        <pc:spChg chg="add del mod">
          <ac:chgData name="雄人 柿沼" userId="5c4ae9009de59922" providerId="LiveId" clId="{51561234-3B79-4811-9950-B3A36F66CCDF}" dt="2024-12-13T15:09:24.431" v="499" actId="478"/>
          <ac:spMkLst>
            <pc:docMk/>
            <pc:sldMk cId="0" sldId="258"/>
            <ac:spMk id="7" creationId="{EDB8C0C3-4434-FC85-CAD4-DBFD9E57447C}"/>
          </ac:spMkLst>
        </pc:spChg>
        <pc:spChg chg="add del mod">
          <ac:chgData name="雄人 柿沼" userId="5c4ae9009de59922" providerId="LiveId" clId="{51561234-3B79-4811-9950-B3A36F66CCDF}" dt="2024-12-13T15:09:27.459" v="501" actId="478"/>
          <ac:spMkLst>
            <pc:docMk/>
            <pc:sldMk cId="0" sldId="258"/>
            <ac:spMk id="9" creationId="{FD591446-39E1-D1C2-F426-BB20388B088C}"/>
          </ac:spMkLst>
        </pc:spChg>
        <pc:spChg chg="mod">
          <ac:chgData name="雄人 柿沼" userId="5c4ae9009de59922" providerId="LiveId" clId="{51561234-3B79-4811-9950-B3A36F66CCDF}" dt="2024-12-13T15:07:49.742" v="476" actId="255"/>
          <ac:spMkLst>
            <pc:docMk/>
            <pc:sldMk cId="0" sldId="258"/>
            <ac:spMk id="1901" creationId="{00000000-0000-0000-0000-000000000000}"/>
          </ac:spMkLst>
        </pc:spChg>
        <pc:spChg chg="mod">
          <ac:chgData name="雄人 柿沼" userId="5c4ae9009de59922" providerId="LiveId" clId="{51561234-3B79-4811-9950-B3A36F66CCDF}" dt="2024-12-13T15:14:39.781" v="521" actId="20577"/>
          <ac:spMkLst>
            <pc:docMk/>
            <pc:sldMk cId="0" sldId="258"/>
            <ac:spMk id="1902" creationId="{00000000-0000-0000-0000-000000000000}"/>
          </ac:spMkLst>
        </pc:spChg>
        <pc:spChg chg="del">
          <ac:chgData name="雄人 柿沼" userId="5c4ae9009de59922" providerId="LiveId" clId="{51561234-3B79-4811-9950-B3A36F66CCDF}" dt="2024-12-13T15:08:16.156" v="480" actId="478"/>
          <ac:spMkLst>
            <pc:docMk/>
            <pc:sldMk cId="0" sldId="258"/>
            <ac:spMk id="1903" creationId="{00000000-0000-0000-0000-000000000000}"/>
          </ac:spMkLst>
        </pc:spChg>
        <pc:spChg chg="del">
          <ac:chgData name="雄人 柿沼" userId="5c4ae9009de59922" providerId="LiveId" clId="{51561234-3B79-4811-9950-B3A36F66CCDF}" dt="2024-12-13T15:09:20.249" v="498" actId="478"/>
          <ac:spMkLst>
            <pc:docMk/>
            <pc:sldMk cId="0" sldId="258"/>
            <ac:spMk id="1904" creationId="{00000000-0000-0000-0000-000000000000}"/>
          </ac:spMkLst>
        </pc:spChg>
        <pc:spChg chg="del">
          <ac:chgData name="雄人 柿沼" userId="5c4ae9009de59922" providerId="LiveId" clId="{51561234-3B79-4811-9950-B3A36F66CCDF}" dt="2024-12-13T15:09:26.725" v="500" actId="478"/>
          <ac:spMkLst>
            <pc:docMk/>
            <pc:sldMk cId="0" sldId="258"/>
            <ac:spMk id="1905" creationId="{00000000-0000-0000-0000-000000000000}"/>
          </ac:spMkLst>
        </pc:spChg>
        <pc:spChg chg="mod">
          <ac:chgData name="雄人 柿沼" userId="5c4ae9009de59922" providerId="LiveId" clId="{51561234-3B79-4811-9950-B3A36F66CCDF}" dt="2024-12-13T15:09:07.602" v="496" actId="1076"/>
          <ac:spMkLst>
            <pc:docMk/>
            <pc:sldMk cId="0" sldId="258"/>
            <ac:spMk id="1906" creationId="{00000000-0000-0000-0000-000000000000}"/>
          </ac:spMkLst>
        </pc:spChg>
        <pc:spChg chg="mod">
          <ac:chgData name="雄人 柿沼" userId="5c4ae9009de59922" providerId="LiveId" clId="{51561234-3B79-4811-9950-B3A36F66CCDF}" dt="2024-12-13T15:09:15.672" v="497" actId="1076"/>
          <ac:spMkLst>
            <pc:docMk/>
            <pc:sldMk cId="0" sldId="258"/>
            <ac:spMk id="1907" creationId="{00000000-0000-0000-0000-000000000000}"/>
          </ac:spMkLst>
        </pc:spChg>
        <pc:spChg chg="del mod">
          <ac:chgData name="雄人 柿沼" userId="5c4ae9009de59922" providerId="LiveId" clId="{51561234-3B79-4811-9950-B3A36F66CCDF}" dt="2024-12-13T15:08:11.357" v="479" actId="478"/>
          <ac:spMkLst>
            <pc:docMk/>
            <pc:sldMk cId="0" sldId="258"/>
            <ac:spMk id="1910" creationId="{00000000-0000-0000-0000-000000000000}"/>
          </ac:spMkLst>
        </pc:spChg>
        <pc:spChg chg="mod">
          <ac:chgData name="雄人 柿沼" userId="5c4ae9009de59922" providerId="LiveId" clId="{51561234-3B79-4811-9950-B3A36F66CCDF}" dt="2024-12-13T15:15:13.772" v="523" actId="1076"/>
          <ac:spMkLst>
            <pc:docMk/>
            <pc:sldMk cId="0" sldId="258"/>
            <ac:spMk id="1911" creationId="{00000000-0000-0000-0000-000000000000}"/>
          </ac:spMkLst>
        </pc:spChg>
        <pc:spChg chg="mod">
          <ac:chgData name="雄人 柿沼" userId="5c4ae9009de59922" providerId="LiveId" clId="{51561234-3B79-4811-9950-B3A36F66CCDF}" dt="2024-12-13T15:18:05.366" v="565"/>
          <ac:spMkLst>
            <pc:docMk/>
            <pc:sldMk cId="0" sldId="258"/>
            <ac:spMk id="1912" creationId="{00000000-0000-0000-0000-000000000000}"/>
          </ac:spMkLst>
        </pc:spChg>
        <pc:spChg chg="mod">
          <ac:chgData name="雄人 柿沼" userId="5c4ae9009de59922" providerId="LiveId" clId="{51561234-3B79-4811-9950-B3A36F66CCDF}" dt="2024-12-13T15:19:07.335" v="628" actId="1076"/>
          <ac:spMkLst>
            <pc:docMk/>
            <pc:sldMk cId="0" sldId="258"/>
            <ac:spMk id="1913" creationId="{00000000-0000-0000-0000-000000000000}"/>
          </ac:spMkLst>
        </pc:spChg>
      </pc:sldChg>
      <pc:sldChg chg="addSp delSp modSp mod ord modTransition">
        <pc:chgData name="雄人 柿沼" userId="5c4ae9009de59922" providerId="LiveId" clId="{51561234-3B79-4811-9950-B3A36F66CCDF}" dt="2024-12-13T18:02:27.139" v="2382"/>
        <pc:sldMkLst>
          <pc:docMk/>
          <pc:sldMk cId="0" sldId="259"/>
        </pc:sldMkLst>
        <pc:spChg chg="add del mod">
          <ac:chgData name="雄人 柿沼" userId="5c4ae9009de59922" providerId="LiveId" clId="{51561234-3B79-4811-9950-B3A36F66CCDF}" dt="2024-12-13T14:56:36.246" v="210" actId="478"/>
          <ac:spMkLst>
            <pc:docMk/>
            <pc:sldMk cId="0" sldId="259"/>
            <ac:spMk id="3" creationId="{144661FA-AE79-890A-300D-5A8259D0301C}"/>
          </ac:spMkLst>
        </pc:spChg>
        <pc:spChg chg="mod">
          <ac:chgData name="雄人 柿沼" userId="5c4ae9009de59922" providerId="LiveId" clId="{51561234-3B79-4811-9950-B3A36F66CCDF}" dt="2024-12-13T14:56:41.476" v="211" actId="1076"/>
          <ac:spMkLst>
            <pc:docMk/>
            <pc:sldMk cId="0" sldId="259"/>
            <ac:spMk id="1918" creationId="{00000000-0000-0000-0000-000000000000}"/>
          </ac:spMkLst>
        </pc:spChg>
        <pc:spChg chg="mod">
          <ac:chgData name="雄人 柿沼" userId="5c4ae9009de59922" providerId="LiveId" clId="{51561234-3B79-4811-9950-B3A36F66CCDF}" dt="2024-12-13T14:59:00.128" v="251" actId="20577"/>
          <ac:spMkLst>
            <pc:docMk/>
            <pc:sldMk cId="0" sldId="259"/>
            <ac:spMk id="1919" creationId="{00000000-0000-0000-0000-000000000000}"/>
          </ac:spMkLst>
        </pc:spChg>
        <pc:spChg chg="del mod">
          <ac:chgData name="雄人 柿沼" userId="5c4ae9009de59922" providerId="LiveId" clId="{51561234-3B79-4811-9950-B3A36F66CCDF}" dt="2024-12-13T14:56:32.839" v="209" actId="478"/>
          <ac:spMkLst>
            <pc:docMk/>
            <pc:sldMk cId="0" sldId="259"/>
            <ac:spMk id="1920" creationId="{00000000-0000-0000-0000-000000000000}"/>
          </ac:spMkLst>
        </pc:spChg>
        <pc:picChg chg="add mod">
          <ac:chgData name="雄人 柿沼" userId="5c4ae9009de59922" providerId="LiveId" clId="{51561234-3B79-4811-9950-B3A36F66CCDF}" dt="2024-12-13T14:58:24.888" v="238" actId="1076"/>
          <ac:picMkLst>
            <pc:docMk/>
            <pc:sldMk cId="0" sldId="259"/>
            <ac:picMk id="4" creationId="{E0F92614-F54B-514E-9C36-3C59AB2EA58D}"/>
          </ac:picMkLst>
        </pc:picChg>
      </pc:sldChg>
      <pc:sldChg chg="addSp delSp modSp mod ord modTransition modNotes">
        <pc:chgData name="雄人 柿沼" userId="5c4ae9009de59922" providerId="LiveId" clId="{51561234-3B79-4811-9950-B3A36F66CCDF}" dt="2024-12-13T18:02:27.139" v="2382"/>
        <pc:sldMkLst>
          <pc:docMk/>
          <pc:sldMk cId="0" sldId="260"/>
        </pc:sldMkLst>
        <pc:spChg chg="add del mod">
          <ac:chgData name="雄人 柿沼" userId="5c4ae9009de59922" providerId="LiveId" clId="{51561234-3B79-4811-9950-B3A36F66CCDF}" dt="2024-12-13T14:36:27.094" v="76" actId="478"/>
          <ac:spMkLst>
            <pc:docMk/>
            <pc:sldMk cId="0" sldId="260"/>
            <ac:spMk id="3" creationId="{107A2DF7-344E-285E-ACE6-168797C77D88}"/>
          </ac:spMkLst>
        </pc:spChg>
        <pc:spChg chg="mod">
          <ac:chgData name="雄人 柿沼" userId="5c4ae9009de59922" providerId="LiveId" clId="{51561234-3B79-4811-9950-B3A36F66CCDF}" dt="2024-12-13T14:36:05.786" v="72" actId="20577"/>
          <ac:spMkLst>
            <pc:docMk/>
            <pc:sldMk cId="0" sldId="260"/>
            <ac:spMk id="1940" creationId="{00000000-0000-0000-0000-000000000000}"/>
          </ac:spMkLst>
        </pc:spChg>
        <pc:spChg chg="del">
          <ac:chgData name="雄人 柿沼" userId="5c4ae9009de59922" providerId="LiveId" clId="{51561234-3B79-4811-9950-B3A36F66CCDF}" dt="2024-12-13T14:36:21.857" v="75" actId="478"/>
          <ac:spMkLst>
            <pc:docMk/>
            <pc:sldMk cId="0" sldId="260"/>
            <ac:spMk id="1941" creationId="{00000000-0000-0000-0000-000000000000}"/>
          </ac:spMkLst>
        </pc:spChg>
        <pc:spChg chg="mod">
          <ac:chgData name="雄人 柿沼" userId="5c4ae9009de59922" providerId="LiveId" clId="{51561234-3B79-4811-9950-B3A36F66CCDF}" dt="2024-12-13T14:39:41.486" v="158" actId="14100"/>
          <ac:spMkLst>
            <pc:docMk/>
            <pc:sldMk cId="0" sldId="260"/>
            <ac:spMk id="1942" creationId="{00000000-0000-0000-0000-000000000000}"/>
          </ac:spMkLst>
        </pc:spChg>
        <pc:picChg chg="add mod">
          <ac:chgData name="雄人 柿沼" userId="5c4ae9009de59922" providerId="LiveId" clId="{51561234-3B79-4811-9950-B3A36F66CCDF}" dt="2024-12-13T14:38:18.894" v="103" actId="14100"/>
          <ac:picMkLst>
            <pc:docMk/>
            <pc:sldMk cId="0" sldId="260"/>
            <ac:picMk id="1026" creationId="{CF1E727E-6D91-7117-8A71-5B5C0F666CB6}"/>
          </ac:picMkLst>
        </pc:picChg>
      </pc:sldChg>
      <pc:sldChg chg="del">
        <pc:chgData name="雄人 柿沼" userId="5c4ae9009de59922" providerId="LiveId" clId="{51561234-3B79-4811-9950-B3A36F66CCDF}" dt="2024-12-13T17:50:48.117" v="2231" actId="47"/>
        <pc:sldMkLst>
          <pc:docMk/>
          <pc:sldMk cId="0" sldId="261"/>
        </pc:sldMkLst>
      </pc:sldChg>
      <pc:sldChg chg="modSp mod ord modTransition modNotes">
        <pc:chgData name="雄人 柿沼" userId="5c4ae9009de59922" providerId="LiveId" clId="{51561234-3B79-4811-9950-B3A36F66CCDF}" dt="2024-12-13T18:02:27.139" v="2382"/>
        <pc:sldMkLst>
          <pc:docMk/>
          <pc:sldMk cId="0" sldId="262"/>
        </pc:sldMkLst>
        <pc:spChg chg="mod">
          <ac:chgData name="雄人 柿沼" userId="5c4ae9009de59922" providerId="LiveId" clId="{51561234-3B79-4811-9950-B3A36F66CCDF}" dt="2024-12-13T15:20:24.561" v="635" actId="1076"/>
          <ac:spMkLst>
            <pc:docMk/>
            <pc:sldMk cId="0" sldId="262"/>
            <ac:spMk id="1978" creationId="{00000000-0000-0000-0000-000000000000}"/>
          </ac:spMkLst>
        </pc:spChg>
        <pc:spChg chg="mod">
          <ac:chgData name="雄人 柿沼" userId="5c4ae9009de59922" providerId="LiveId" clId="{51561234-3B79-4811-9950-B3A36F66CCDF}" dt="2024-12-13T15:39:12.907" v="891" actId="1076"/>
          <ac:spMkLst>
            <pc:docMk/>
            <pc:sldMk cId="0" sldId="262"/>
            <ac:spMk id="1979" creationId="{00000000-0000-0000-0000-000000000000}"/>
          </ac:spMkLst>
        </pc:spChg>
        <pc:spChg chg="mod">
          <ac:chgData name="雄人 柿沼" userId="5c4ae9009de59922" providerId="LiveId" clId="{51561234-3B79-4811-9950-B3A36F66CCDF}" dt="2024-12-13T15:34:36.902" v="685" actId="20577"/>
          <ac:spMkLst>
            <pc:docMk/>
            <pc:sldMk cId="0" sldId="262"/>
            <ac:spMk id="1980" creationId="{00000000-0000-0000-0000-000000000000}"/>
          </ac:spMkLst>
        </pc:spChg>
        <pc:spChg chg="mod">
          <ac:chgData name="雄人 柿沼" userId="5c4ae9009de59922" providerId="LiveId" clId="{51561234-3B79-4811-9950-B3A36F66CCDF}" dt="2024-12-13T15:38:59.233" v="890" actId="1076"/>
          <ac:spMkLst>
            <pc:docMk/>
            <pc:sldMk cId="0" sldId="262"/>
            <ac:spMk id="1981" creationId="{00000000-0000-0000-0000-000000000000}"/>
          </ac:spMkLst>
        </pc:spChg>
        <pc:spChg chg="mod">
          <ac:chgData name="雄人 柿沼" userId="5c4ae9009de59922" providerId="LiveId" clId="{51561234-3B79-4811-9950-B3A36F66CCDF}" dt="2024-12-13T15:34:16.867" v="673" actId="20577"/>
          <ac:spMkLst>
            <pc:docMk/>
            <pc:sldMk cId="0" sldId="262"/>
            <ac:spMk id="1982" creationId="{00000000-0000-0000-0000-000000000000}"/>
          </ac:spMkLst>
        </pc:spChg>
      </pc:sldChg>
      <pc:sldChg chg="addSp delSp modSp mod ord modTransition setBg modNotes modNotesTx">
        <pc:chgData name="雄人 柿沼" userId="5c4ae9009de59922" providerId="LiveId" clId="{51561234-3B79-4811-9950-B3A36F66CCDF}" dt="2024-12-13T18:02:27.139" v="2382"/>
        <pc:sldMkLst>
          <pc:docMk/>
          <pc:sldMk cId="0" sldId="263"/>
        </pc:sldMkLst>
        <pc:spChg chg="add del mod">
          <ac:chgData name="雄人 柿沼" userId="5c4ae9009de59922" providerId="LiveId" clId="{51561234-3B79-4811-9950-B3A36F66CCDF}" dt="2024-12-13T15:58:08.887" v="1226" actId="478"/>
          <ac:spMkLst>
            <pc:docMk/>
            <pc:sldMk cId="0" sldId="263"/>
            <ac:spMk id="3" creationId="{4C50D0F6-ABC2-28CB-1000-B5AB5387B2B6}"/>
          </ac:spMkLst>
        </pc:spChg>
        <pc:spChg chg="add del">
          <ac:chgData name="雄人 柿沼" userId="5c4ae9009de59922" providerId="LiveId" clId="{51561234-3B79-4811-9950-B3A36F66CCDF}" dt="2024-12-13T16:10:23.791" v="1238" actId="22"/>
          <ac:spMkLst>
            <pc:docMk/>
            <pc:sldMk cId="0" sldId="263"/>
            <ac:spMk id="5" creationId="{606EC84A-19C4-8AB3-911A-43CE65AE6611}"/>
          </ac:spMkLst>
        </pc:spChg>
        <pc:spChg chg="add del mod">
          <ac:chgData name="雄人 柿沼" userId="5c4ae9009de59922" providerId="LiveId" clId="{51561234-3B79-4811-9950-B3A36F66CCDF}" dt="2024-12-13T16:48:09.312" v="1251" actId="478"/>
          <ac:spMkLst>
            <pc:docMk/>
            <pc:sldMk cId="0" sldId="263"/>
            <ac:spMk id="7" creationId="{EBE30B30-2335-EB24-B344-8BE420F742D8}"/>
          </ac:spMkLst>
        </pc:spChg>
        <pc:spChg chg="add del mod">
          <ac:chgData name="雄人 柿沼" userId="5c4ae9009de59922" providerId="LiveId" clId="{51561234-3B79-4811-9950-B3A36F66CCDF}" dt="2024-12-13T16:48:05.982" v="1250" actId="478"/>
          <ac:spMkLst>
            <pc:docMk/>
            <pc:sldMk cId="0" sldId="263"/>
            <ac:spMk id="9" creationId="{0E507CBC-C0D6-319E-7010-1127F08A9190}"/>
          </ac:spMkLst>
        </pc:spChg>
        <pc:spChg chg="add del mod">
          <ac:chgData name="雄人 柿沼" userId="5c4ae9009de59922" providerId="LiveId" clId="{51561234-3B79-4811-9950-B3A36F66CCDF}" dt="2024-12-13T16:48:05.982" v="1250" actId="478"/>
          <ac:spMkLst>
            <pc:docMk/>
            <pc:sldMk cId="0" sldId="263"/>
            <ac:spMk id="11" creationId="{BEE90C0C-1E75-4C32-3A4F-1C9726352D41}"/>
          </ac:spMkLst>
        </pc:spChg>
        <pc:spChg chg="add del mod">
          <ac:chgData name="雄人 柿沼" userId="5c4ae9009de59922" providerId="LiveId" clId="{51561234-3B79-4811-9950-B3A36F66CCDF}" dt="2024-12-13T16:48:14.925" v="1254" actId="478"/>
          <ac:spMkLst>
            <pc:docMk/>
            <pc:sldMk cId="0" sldId="263"/>
            <ac:spMk id="13" creationId="{EE26867D-F4C6-5718-A971-05C24F3300CE}"/>
          </ac:spMkLst>
        </pc:spChg>
        <pc:spChg chg="add del mod">
          <ac:chgData name="雄人 柿沼" userId="5c4ae9009de59922" providerId="LiveId" clId="{51561234-3B79-4811-9950-B3A36F66CCDF}" dt="2024-12-13T16:58:52.805" v="1375" actId="478"/>
          <ac:spMkLst>
            <pc:docMk/>
            <pc:sldMk cId="0" sldId="263"/>
            <ac:spMk id="17" creationId="{296F35E1-F21D-9ABE-925B-7273A2C9755D}"/>
          </ac:spMkLst>
        </pc:spChg>
        <pc:spChg chg="add del mod">
          <ac:chgData name="雄人 柿沼" userId="5c4ae9009de59922" providerId="LiveId" clId="{51561234-3B79-4811-9950-B3A36F66CCDF}" dt="2024-12-13T16:58:50.731" v="1374" actId="478"/>
          <ac:spMkLst>
            <pc:docMk/>
            <pc:sldMk cId="0" sldId="263"/>
            <ac:spMk id="18" creationId="{0B05E7E7-28E0-7FA9-AA6B-0DDFF49CB5A1}"/>
          </ac:spMkLst>
        </pc:spChg>
        <pc:spChg chg="add del mod">
          <ac:chgData name="雄人 柿沼" userId="5c4ae9009de59922" providerId="LiveId" clId="{51561234-3B79-4811-9950-B3A36F66CCDF}" dt="2024-12-13T16:58:49.070" v="1373" actId="478"/>
          <ac:spMkLst>
            <pc:docMk/>
            <pc:sldMk cId="0" sldId="263"/>
            <ac:spMk id="19" creationId="{5233DC79-2BD3-127B-BD51-9010AF244E70}"/>
          </ac:spMkLst>
        </pc:spChg>
        <pc:spChg chg="add del mod">
          <ac:chgData name="雄人 柿沼" userId="5c4ae9009de59922" providerId="LiveId" clId="{51561234-3B79-4811-9950-B3A36F66CCDF}" dt="2024-12-13T16:58:52.805" v="1375" actId="478"/>
          <ac:spMkLst>
            <pc:docMk/>
            <pc:sldMk cId="0" sldId="263"/>
            <ac:spMk id="20" creationId="{FF2EB5F1-A549-96BE-AC8A-D0942557D1BC}"/>
          </ac:spMkLst>
        </pc:spChg>
        <pc:spChg chg="add del mod">
          <ac:chgData name="雄人 柿沼" userId="5c4ae9009de59922" providerId="LiveId" clId="{51561234-3B79-4811-9950-B3A36F66CCDF}" dt="2024-12-13T16:58:46.656" v="1370" actId="478"/>
          <ac:spMkLst>
            <pc:docMk/>
            <pc:sldMk cId="0" sldId="263"/>
            <ac:spMk id="21" creationId="{6C92ECBB-5EAE-797F-83D0-0D180F5D56D4}"/>
          </ac:spMkLst>
        </pc:spChg>
        <pc:spChg chg="add del mod">
          <ac:chgData name="雄人 柿沼" userId="5c4ae9009de59922" providerId="LiveId" clId="{51561234-3B79-4811-9950-B3A36F66CCDF}" dt="2024-12-13T16:58:47.609" v="1371" actId="478"/>
          <ac:spMkLst>
            <pc:docMk/>
            <pc:sldMk cId="0" sldId="263"/>
            <ac:spMk id="22" creationId="{B77148F3-06D7-0AF2-D625-C237101D7225}"/>
          </ac:spMkLst>
        </pc:spChg>
        <pc:spChg chg="mod">
          <ac:chgData name="雄人 柿沼" userId="5c4ae9009de59922" providerId="LiveId" clId="{51561234-3B79-4811-9950-B3A36F66CCDF}" dt="2024-12-13T16:50:27.842" v="1272" actId="1076"/>
          <ac:spMkLst>
            <pc:docMk/>
            <pc:sldMk cId="0" sldId="263"/>
            <ac:spMk id="1987" creationId="{00000000-0000-0000-0000-000000000000}"/>
          </ac:spMkLst>
        </pc:spChg>
        <pc:spChg chg="mod">
          <ac:chgData name="雄人 柿沼" userId="5c4ae9009de59922" providerId="LiveId" clId="{51561234-3B79-4811-9950-B3A36F66CCDF}" dt="2024-12-13T16:50:30.902" v="1273" actId="1076"/>
          <ac:spMkLst>
            <pc:docMk/>
            <pc:sldMk cId="0" sldId="263"/>
            <ac:spMk id="1988" creationId="{00000000-0000-0000-0000-000000000000}"/>
          </ac:spMkLst>
        </pc:spChg>
        <pc:spChg chg="del">
          <ac:chgData name="雄人 柿沼" userId="5c4ae9009de59922" providerId="LiveId" clId="{51561234-3B79-4811-9950-B3A36F66CCDF}" dt="2024-12-13T16:47:46.913" v="1243" actId="478"/>
          <ac:spMkLst>
            <pc:docMk/>
            <pc:sldMk cId="0" sldId="263"/>
            <ac:spMk id="1989" creationId="{00000000-0000-0000-0000-000000000000}"/>
          </ac:spMkLst>
        </pc:spChg>
        <pc:spChg chg="del mod">
          <ac:chgData name="雄人 柿沼" userId="5c4ae9009de59922" providerId="LiveId" clId="{51561234-3B79-4811-9950-B3A36F66CCDF}" dt="2024-12-13T16:48:02.996" v="1249" actId="478"/>
          <ac:spMkLst>
            <pc:docMk/>
            <pc:sldMk cId="0" sldId="263"/>
            <ac:spMk id="1990" creationId="{00000000-0000-0000-0000-000000000000}"/>
          </ac:spMkLst>
        </pc:spChg>
        <pc:spChg chg="del">
          <ac:chgData name="雄人 柿沼" userId="5c4ae9009de59922" providerId="LiveId" clId="{51561234-3B79-4811-9950-B3A36F66CCDF}" dt="2024-12-13T15:57:58.127" v="1225" actId="478"/>
          <ac:spMkLst>
            <pc:docMk/>
            <pc:sldMk cId="0" sldId="263"/>
            <ac:spMk id="1991" creationId="{00000000-0000-0000-0000-000000000000}"/>
          </ac:spMkLst>
        </pc:spChg>
        <pc:spChg chg="del mod">
          <ac:chgData name="雄人 柿沼" userId="5c4ae9009de59922" providerId="LiveId" clId="{51561234-3B79-4811-9950-B3A36F66CCDF}" dt="2024-12-13T16:48:12.336" v="1253" actId="478"/>
          <ac:spMkLst>
            <pc:docMk/>
            <pc:sldMk cId="0" sldId="263"/>
            <ac:spMk id="1992" creationId="{00000000-0000-0000-0000-000000000000}"/>
          </ac:spMkLst>
        </pc:spChg>
        <pc:spChg chg="del mod">
          <ac:chgData name="雄人 柿沼" userId="5c4ae9009de59922" providerId="LiveId" clId="{51561234-3B79-4811-9950-B3A36F66CCDF}" dt="2024-12-13T16:47:58.414" v="1247" actId="478"/>
          <ac:spMkLst>
            <pc:docMk/>
            <pc:sldMk cId="0" sldId="263"/>
            <ac:spMk id="1993" creationId="{00000000-0000-0000-0000-000000000000}"/>
          </ac:spMkLst>
        </pc:spChg>
        <pc:grpChg chg="mod">
          <ac:chgData name="雄人 柿沼" userId="5c4ae9009de59922" providerId="LiveId" clId="{51561234-3B79-4811-9950-B3A36F66CCDF}" dt="2024-12-13T16:59:02.259" v="1377" actId="1076"/>
          <ac:grpSpMkLst>
            <pc:docMk/>
            <pc:sldMk cId="0" sldId="263"/>
            <ac:grpSpMk id="1994" creationId="{00000000-0000-0000-0000-000000000000}"/>
          </ac:grpSpMkLst>
        </pc:grpChg>
        <pc:grpChg chg="del">
          <ac:chgData name="雄人 柿沼" userId="5c4ae9009de59922" providerId="LiveId" clId="{51561234-3B79-4811-9950-B3A36F66CCDF}" dt="2024-12-13T16:47:51.088" v="1244" actId="478"/>
          <ac:grpSpMkLst>
            <pc:docMk/>
            <pc:sldMk cId="0" sldId="263"/>
            <ac:grpSpMk id="2003" creationId="{00000000-0000-0000-0000-000000000000}"/>
          </ac:grpSpMkLst>
        </pc:grpChg>
        <pc:grpChg chg="del">
          <ac:chgData name="雄人 柿沼" userId="5c4ae9009de59922" providerId="LiveId" clId="{51561234-3B79-4811-9950-B3A36F66CCDF}" dt="2024-12-13T16:47:51.088" v="1244" actId="478"/>
          <ac:grpSpMkLst>
            <pc:docMk/>
            <pc:sldMk cId="0" sldId="263"/>
            <ac:grpSpMk id="2012" creationId="{00000000-0000-0000-0000-000000000000}"/>
          </ac:grpSpMkLst>
        </pc:grpChg>
        <pc:graphicFrameChg chg="add mod modGraphic">
          <ac:chgData name="雄人 柿沼" userId="5c4ae9009de59922" providerId="LiveId" clId="{51561234-3B79-4811-9950-B3A36F66CCDF}" dt="2024-12-13T18:01:53.829" v="2378" actId="122"/>
          <ac:graphicFrameMkLst>
            <pc:docMk/>
            <pc:sldMk cId="0" sldId="263"/>
            <ac:graphicFrameMk id="16" creationId="{11193388-0B3B-DD5F-4055-2706A67FADB7}"/>
          </ac:graphicFrameMkLst>
        </pc:graphicFrameChg>
        <pc:picChg chg="add del mod ord">
          <ac:chgData name="雄人 柿沼" userId="5c4ae9009de59922" providerId="LiveId" clId="{51561234-3B79-4811-9950-B3A36F66CCDF}" dt="2024-12-13T16:58:38.173" v="1367" actId="478"/>
          <ac:picMkLst>
            <pc:docMk/>
            <pc:sldMk cId="0" sldId="263"/>
            <ac:picMk id="15" creationId="{1B1133D3-6C99-9C9B-D1A7-E766791146D9}"/>
          </ac:picMkLst>
        </pc:picChg>
        <pc:cxnChg chg="add del">
          <ac:chgData name="雄人 柿沼" userId="5c4ae9009de59922" providerId="LiveId" clId="{51561234-3B79-4811-9950-B3A36F66CCDF}" dt="2024-12-13T16:58:52.805" v="1375" actId="478"/>
          <ac:cxnSpMkLst>
            <pc:docMk/>
            <pc:sldMk cId="0" sldId="263"/>
            <ac:cxnSpMk id="24" creationId="{C302434B-5D0F-C0EE-39B2-44490C872ABD}"/>
          </ac:cxnSpMkLst>
        </pc:cxnChg>
        <pc:cxnChg chg="add del mod">
          <ac:chgData name="雄人 柿沼" userId="5c4ae9009de59922" providerId="LiveId" clId="{51561234-3B79-4811-9950-B3A36F66CCDF}" dt="2024-12-13T16:58:52.805" v="1375" actId="478"/>
          <ac:cxnSpMkLst>
            <pc:docMk/>
            <pc:sldMk cId="0" sldId="263"/>
            <ac:cxnSpMk id="25" creationId="{833F2A2D-78DD-1D3D-8685-CF5E7473BC14}"/>
          </ac:cxnSpMkLst>
        </pc:cxnChg>
      </pc:sldChg>
      <pc:sldChg chg="del">
        <pc:chgData name="雄人 柿沼" userId="5c4ae9009de59922" providerId="LiveId" clId="{51561234-3B79-4811-9950-B3A36F66CCDF}" dt="2024-12-13T17:50:48.117" v="2231" actId="47"/>
        <pc:sldMkLst>
          <pc:docMk/>
          <pc:sldMk cId="0" sldId="264"/>
        </pc:sldMkLst>
      </pc:sldChg>
      <pc:sldChg chg="addSp delSp modSp mod ord modTransition modNotes">
        <pc:chgData name="雄人 柿沼" userId="5c4ae9009de59922" providerId="LiveId" clId="{51561234-3B79-4811-9950-B3A36F66CCDF}" dt="2024-12-13T18:02:27.139" v="2382"/>
        <pc:sldMkLst>
          <pc:docMk/>
          <pc:sldMk cId="0" sldId="265"/>
        </pc:sldMkLst>
        <pc:spChg chg="add del mod">
          <ac:chgData name="雄人 柿沼" userId="5c4ae9009de59922" providerId="LiveId" clId="{51561234-3B79-4811-9950-B3A36F66CCDF}" dt="2024-12-13T17:34:33.945" v="1994" actId="478"/>
          <ac:spMkLst>
            <pc:docMk/>
            <pc:sldMk cId="0" sldId="265"/>
            <ac:spMk id="3" creationId="{5E8E5144-4E58-E006-4206-E37382CBDCB9}"/>
          </ac:spMkLst>
        </pc:spChg>
        <pc:spChg chg="add del mod">
          <ac:chgData name="雄人 柿沼" userId="5c4ae9009de59922" providerId="LiveId" clId="{51561234-3B79-4811-9950-B3A36F66CCDF}" dt="2024-12-13T17:35:10.965" v="2020" actId="478"/>
          <ac:spMkLst>
            <pc:docMk/>
            <pc:sldMk cId="0" sldId="265"/>
            <ac:spMk id="5" creationId="{DD58FF40-0E57-49FB-41E5-5B53D30C4B64}"/>
          </ac:spMkLst>
        </pc:spChg>
        <pc:spChg chg="add del mod">
          <ac:chgData name="雄人 柿沼" userId="5c4ae9009de59922" providerId="LiveId" clId="{51561234-3B79-4811-9950-B3A36F66CCDF}" dt="2024-12-13T17:35:14.011" v="2022" actId="478"/>
          <ac:spMkLst>
            <pc:docMk/>
            <pc:sldMk cId="0" sldId="265"/>
            <ac:spMk id="7" creationId="{EAB8E1F5-4E6F-6207-CA46-2FC5AEE25D8A}"/>
          </ac:spMkLst>
        </pc:spChg>
        <pc:spChg chg="add del mod">
          <ac:chgData name="雄人 柿沼" userId="5c4ae9009de59922" providerId="LiveId" clId="{51561234-3B79-4811-9950-B3A36F66CCDF}" dt="2024-12-13T17:35:19.051" v="2024" actId="478"/>
          <ac:spMkLst>
            <pc:docMk/>
            <pc:sldMk cId="0" sldId="265"/>
            <ac:spMk id="9" creationId="{2939E47E-D0D0-ACE0-527B-0A35E1C7EBC9}"/>
          </ac:spMkLst>
        </pc:spChg>
        <pc:spChg chg="add del mod">
          <ac:chgData name="雄人 柿沼" userId="5c4ae9009de59922" providerId="LiveId" clId="{51561234-3B79-4811-9950-B3A36F66CCDF}" dt="2024-12-13T17:35:22.536" v="2026" actId="478"/>
          <ac:spMkLst>
            <pc:docMk/>
            <pc:sldMk cId="0" sldId="265"/>
            <ac:spMk id="11" creationId="{45D0A9E4-6691-3BFE-4A98-99EA947DCBDB}"/>
          </ac:spMkLst>
        </pc:spChg>
        <pc:spChg chg="add mod">
          <ac:chgData name="雄人 柿沼" userId="5c4ae9009de59922" providerId="LiveId" clId="{51561234-3B79-4811-9950-B3A36F66CCDF}" dt="2024-12-13T17:40:04.237" v="2129" actId="1076"/>
          <ac:spMkLst>
            <pc:docMk/>
            <pc:sldMk cId="0" sldId="265"/>
            <ac:spMk id="12" creationId="{C72B6ECD-F6B7-5FA4-EF56-D734EF84B701}"/>
          </ac:spMkLst>
        </pc:spChg>
        <pc:spChg chg="add mod">
          <ac:chgData name="雄人 柿沼" userId="5c4ae9009de59922" providerId="LiveId" clId="{51561234-3B79-4811-9950-B3A36F66CCDF}" dt="2024-12-13T17:40:10.979" v="2132" actId="1076"/>
          <ac:spMkLst>
            <pc:docMk/>
            <pc:sldMk cId="0" sldId="265"/>
            <ac:spMk id="14" creationId="{6F761B3E-452D-6BA5-CA03-CC114382F87D}"/>
          </ac:spMkLst>
        </pc:spChg>
        <pc:spChg chg="mod">
          <ac:chgData name="雄人 柿沼" userId="5c4ae9009de59922" providerId="LiveId" clId="{51561234-3B79-4811-9950-B3A36F66CCDF}" dt="2024-12-13T17:40:19.598" v="2134" actId="1076"/>
          <ac:spMkLst>
            <pc:docMk/>
            <pc:sldMk cId="0" sldId="265"/>
            <ac:spMk id="2045" creationId="{00000000-0000-0000-0000-000000000000}"/>
          </ac:spMkLst>
        </pc:spChg>
        <pc:spChg chg="del">
          <ac:chgData name="雄人 柿沼" userId="5c4ae9009de59922" providerId="LiveId" clId="{51561234-3B79-4811-9950-B3A36F66CCDF}" dt="2024-12-13T17:34:29.864" v="1993" actId="478"/>
          <ac:spMkLst>
            <pc:docMk/>
            <pc:sldMk cId="0" sldId="265"/>
            <ac:spMk id="2046" creationId="{00000000-0000-0000-0000-000000000000}"/>
          </ac:spMkLst>
        </pc:spChg>
        <pc:spChg chg="del mod">
          <ac:chgData name="雄人 柿沼" userId="5c4ae9009de59922" providerId="LiveId" clId="{51561234-3B79-4811-9950-B3A36F66CCDF}" dt="2024-12-13T17:35:09.015" v="2019" actId="478"/>
          <ac:spMkLst>
            <pc:docMk/>
            <pc:sldMk cId="0" sldId="265"/>
            <ac:spMk id="2047" creationId="{00000000-0000-0000-0000-000000000000}"/>
          </ac:spMkLst>
        </pc:spChg>
        <pc:spChg chg="del">
          <ac:chgData name="雄人 柿沼" userId="5c4ae9009de59922" providerId="LiveId" clId="{51561234-3B79-4811-9950-B3A36F66CCDF}" dt="2024-12-13T17:35:12.692" v="2021" actId="478"/>
          <ac:spMkLst>
            <pc:docMk/>
            <pc:sldMk cId="0" sldId="265"/>
            <ac:spMk id="2048" creationId="{00000000-0000-0000-0000-000000000000}"/>
          </ac:spMkLst>
        </pc:spChg>
        <pc:spChg chg="mod">
          <ac:chgData name="雄人 柿沼" userId="5c4ae9009de59922" providerId="LiveId" clId="{51561234-3B79-4811-9950-B3A36F66CCDF}" dt="2024-12-13T17:39:56.257" v="2127" actId="1076"/>
          <ac:spMkLst>
            <pc:docMk/>
            <pc:sldMk cId="0" sldId="265"/>
            <ac:spMk id="2049" creationId="{00000000-0000-0000-0000-000000000000}"/>
          </ac:spMkLst>
        </pc:spChg>
        <pc:spChg chg="del">
          <ac:chgData name="雄人 柿沼" userId="5c4ae9009de59922" providerId="LiveId" clId="{51561234-3B79-4811-9950-B3A36F66CCDF}" dt="2024-12-13T17:35:16.879" v="2023" actId="478"/>
          <ac:spMkLst>
            <pc:docMk/>
            <pc:sldMk cId="0" sldId="265"/>
            <ac:spMk id="2050" creationId="{00000000-0000-0000-0000-000000000000}"/>
          </ac:spMkLst>
        </pc:spChg>
        <pc:spChg chg="del">
          <ac:chgData name="雄人 柿沼" userId="5c4ae9009de59922" providerId="LiveId" clId="{51561234-3B79-4811-9950-B3A36F66CCDF}" dt="2024-12-13T17:35:21.006" v="2025" actId="478"/>
          <ac:spMkLst>
            <pc:docMk/>
            <pc:sldMk cId="0" sldId="265"/>
            <ac:spMk id="2051" creationId="{00000000-0000-0000-0000-000000000000}"/>
          </ac:spMkLst>
        </pc:spChg>
        <pc:picChg chg="add mod">
          <ac:chgData name="雄人 柿沼" userId="5c4ae9009de59922" providerId="LiveId" clId="{51561234-3B79-4811-9950-B3A36F66CCDF}" dt="2024-12-13T17:39:52.851" v="2126" actId="1076"/>
          <ac:picMkLst>
            <pc:docMk/>
            <pc:sldMk cId="0" sldId="265"/>
            <ac:picMk id="13" creationId="{A0B83F78-FB37-4A53-AD1B-1FF74EB2037C}"/>
          </ac:picMkLst>
        </pc:picChg>
        <pc:picChg chg="del">
          <ac:chgData name="雄人 柿沼" userId="5c4ae9009de59922" providerId="LiveId" clId="{51561234-3B79-4811-9950-B3A36F66CCDF}" dt="2024-12-13T17:34:03.183" v="1985" actId="478"/>
          <ac:picMkLst>
            <pc:docMk/>
            <pc:sldMk cId="0" sldId="265"/>
            <ac:picMk id="2042" creationId="{00000000-0000-0000-0000-000000000000}"/>
          </ac:picMkLst>
        </pc:picChg>
        <pc:picChg chg="del">
          <ac:chgData name="雄人 柿沼" userId="5c4ae9009de59922" providerId="LiveId" clId="{51561234-3B79-4811-9950-B3A36F66CCDF}" dt="2024-12-13T17:35:24.217" v="2027" actId="478"/>
          <ac:picMkLst>
            <pc:docMk/>
            <pc:sldMk cId="0" sldId="265"/>
            <ac:picMk id="2043" creationId="{00000000-0000-0000-0000-000000000000}"/>
          </ac:picMkLst>
        </pc:picChg>
        <pc:picChg chg="del">
          <ac:chgData name="雄人 柿沼" userId="5c4ae9009de59922" providerId="LiveId" clId="{51561234-3B79-4811-9950-B3A36F66CCDF}" dt="2024-12-13T17:35:24.801" v="2028" actId="478"/>
          <ac:picMkLst>
            <pc:docMk/>
            <pc:sldMk cId="0" sldId="265"/>
            <ac:picMk id="2044" creationId="{00000000-0000-0000-0000-000000000000}"/>
          </ac:picMkLst>
        </pc:picChg>
        <pc:picChg chg="add mod">
          <ac:chgData name="雄人 柿沼" userId="5c4ae9009de59922" providerId="LiveId" clId="{51561234-3B79-4811-9950-B3A36F66CCDF}" dt="2024-12-13T17:39:58.920" v="2128" actId="1076"/>
          <ac:picMkLst>
            <pc:docMk/>
            <pc:sldMk cId="0" sldId="265"/>
            <ac:picMk id="5122" creationId="{88901024-83A2-D2C8-21F7-89AEA138553F}"/>
          </ac:picMkLst>
        </pc:picChg>
        <pc:picChg chg="add mod">
          <ac:chgData name="雄人 柿沼" userId="5c4ae9009de59922" providerId="LiveId" clId="{51561234-3B79-4811-9950-B3A36F66CCDF}" dt="2024-12-13T17:40:13.341" v="2133" actId="1076"/>
          <ac:picMkLst>
            <pc:docMk/>
            <pc:sldMk cId="0" sldId="265"/>
            <ac:picMk id="5124" creationId="{50C5B059-BBFD-5B70-C1CC-D4DC6A8FB72F}"/>
          </ac:picMkLst>
        </pc:picChg>
      </pc:sldChg>
      <pc:sldChg chg="del">
        <pc:chgData name="雄人 柿沼" userId="5c4ae9009de59922" providerId="LiveId" clId="{51561234-3B79-4811-9950-B3A36F66CCDF}" dt="2024-12-13T17:50:48.117" v="2231" actId="47"/>
        <pc:sldMkLst>
          <pc:docMk/>
          <pc:sldMk cId="0" sldId="266"/>
        </pc:sldMkLst>
      </pc:sldChg>
      <pc:sldChg chg="del ord modNotes">
        <pc:chgData name="雄人 柿沼" userId="5c4ae9009de59922" providerId="LiveId" clId="{51561234-3B79-4811-9950-B3A36F66CCDF}" dt="2024-12-13T17:19:05.283" v="1750" actId="2696"/>
        <pc:sldMkLst>
          <pc:docMk/>
          <pc:sldMk cId="0" sldId="267"/>
        </pc:sldMkLst>
      </pc:sldChg>
      <pc:sldChg chg="modSp mod ord modTransition">
        <pc:chgData name="雄人 柿沼" userId="5c4ae9009de59922" providerId="LiveId" clId="{51561234-3B79-4811-9950-B3A36F66CCDF}" dt="2024-12-13T18:02:27.139" v="2382"/>
        <pc:sldMkLst>
          <pc:docMk/>
          <pc:sldMk cId="0" sldId="268"/>
        </pc:sldMkLst>
        <pc:spChg chg="mod">
          <ac:chgData name="雄人 柿沼" userId="5c4ae9009de59922" providerId="LiveId" clId="{51561234-3B79-4811-9950-B3A36F66CCDF}" dt="2024-12-13T17:45:04.428" v="2168" actId="1076"/>
          <ac:spMkLst>
            <pc:docMk/>
            <pc:sldMk cId="0" sldId="268"/>
            <ac:spMk id="2101" creationId="{00000000-0000-0000-0000-000000000000}"/>
          </ac:spMkLst>
        </pc:spChg>
        <pc:spChg chg="mod">
          <ac:chgData name="雄人 柿沼" userId="5c4ae9009de59922" providerId="LiveId" clId="{51561234-3B79-4811-9950-B3A36F66CCDF}" dt="2024-12-13T17:45:28.958" v="2171"/>
          <ac:spMkLst>
            <pc:docMk/>
            <pc:sldMk cId="0" sldId="268"/>
            <ac:spMk id="2102" creationId="{00000000-0000-0000-0000-000000000000}"/>
          </ac:spMkLst>
        </pc:spChg>
      </pc:sldChg>
      <pc:sldChg chg="addSp delSp del mod">
        <pc:chgData name="雄人 柿沼" userId="5c4ae9009de59922" providerId="LiveId" clId="{51561234-3B79-4811-9950-B3A36F66CCDF}" dt="2024-12-13T17:50:48.117" v="2231" actId="47"/>
        <pc:sldMkLst>
          <pc:docMk/>
          <pc:sldMk cId="0" sldId="269"/>
        </pc:sldMkLst>
        <pc:spChg chg="add del">
          <ac:chgData name="雄人 柿沼" userId="5c4ae9009de59922" providerId="LiveId" clId="{51561234-3B79-4811-9950-B3A36F66CCDF}" dt="2024-12-13T17:45:17.060" v="2170" actId="22"/>
          <ac:spMkLst>
            <pc:docMk/>
            <pc:sldMk cId="0" sldId="269"/>
            <ac:spMk id="3" creationId="{3C8DF1B9-ADA8-E7CE-1365-C86DB38E942D}"/>
          </ac:spMkLst>
        </pc:spChg>
      </pc:sldChg>
      <pc:sldChg chg="del">
        <pc:chgData name="雄人 柿沼" userId="5c4ae9009de59922" providerId="LiveId" clId="{51561234-3B79-4811-9950-B3A36F66CCDF}" dt="2024-12-13T17:50:48.117" v="2231" actId="47"/>
        <pc:sldMkLst>
          <pc:docMk/>
          <pc:sldMk cId="0" sldId="270"/>
        </pc:sldMkLst>
      </pc:sldChg>
      <pc:sldChg chg="del">
        <pc:chgData name="雄人 柿沼" userId="5c4ae9009de59922" providerId="LiveId" clId="{51561234-3B79-4811-9950-B3A36F66CCDF}" dt="2024-12-13T17:50:48.117" v="2231" actId="47"/>
        <pc:sldMkLst>
          <pc:docMk/>
          <pc:sldMk cId="0" sldId="271"/>
        </pc:sldMkLst>
      </pc:sldChg>
      <pc:sldChg chg="addSp modSp del mod">
        <pc:chgData name="雄人 柿沼" userId="5c4ae9009de59922" providerId="LiveId" clId="{51561234-3B79-4811-9950-B3A36F66CCDF}" dt="2024-12-13T17:50:48.117" v="2231" actId="47"/>
        <pc:sldMkLst>
          <pc:docMk/>
          <pc:sldMk cId="0" sldId="272"/>
        </pc:sldMkLst>
        <pc:graphicFrameChg chg="add mod">
          <ac:chgData name="雄人 柿沼" userId="5c4ae9009de59922" providerId="LiveId" clId="{51561234-3B79-4811-9950-B3A36F66CCDF}" dt="2024-12-13T17:41:40.790" v="2139" actId="1076"/>
          <ac:graphicFrameMkLst>
            <pc:docMk/>
            <pc:sldMk cId="0" sldId="272"/>
            <ac:graphicFrameMk id="2" creationId="{71DDD441-B863-3057-EB5B-DAB9F490EE03}"/>
          </ac:graphicFrameMkLst>
        </pc:graphicFrameChg>
        <pc:graphicFrameChg chg="mod">
          <ac:chgData name="雄人 柿沼" userId="5c4ae9009de59922" providerId="LiveId" clId="{51561234-3B79-4811-9950-B3A36F66CCDF}" dt="2024-12-13T17:41:08.029" v="2135"/>
          <ac:graphicFrameMkLst>
            <pc:docMk/>
            <pc:sldMk cId="0" sldId="272"/>
            <ac:graphicFrameMk id="2239" creationId="{00000000-0000-0000-0000-000000000000}"/>
          </ac:graphicFrameMkLst>
        </pc:graphicFrameChg>
      </pc:sldChg>
      <pc:sldChg chg="del">
        <pc:chgData name="雄人 柿沼" userId="5c4ae9009de59922" providerId="LiveId" clId="{51561234-3B79-4811-9950-B3A36F66CCDF}" dt="2024-12-13T17:50:48.117" v="2231" actId="47"/>
        <pc:sldMkLst>
          <pc:docMk/>
          <pc:sldMk cId="0" sldId="273"/>
        </pc:sldMkLst>
      </pc:sldChg>
      <pc:sldChg chg="del">
        <pc:chgData name="雄人 柿沼" userId="5c4ae9009de59922" providerId="LiveId" clId="{51561234-3B79-4811-9950-B3A36F66CCDF}" dt="2024-12-13T17:50:48.117" v="2231" actId="47"/>
        <pc:sldMkLst>
          <pc:docMk/>
          <pc:sldMk cId="0" sldId="274"/>
        </pc:sldMkLst>
      </pc:sldChg>
      <pc:sldChg chg="del">
        <pc:chgData name="雄人 柿沼" userId="5c4ae9009de59922" providerId="LiveId" clId="{51561234-3B79-4811-9950-B3A36F66CCDF}" dt="2024-12-13T17:50:48.117" v="2231" actId="47"/>
        <pc:sldMkLst>
          <pc:docMk/>
          <pc:sldMk cId="0" sldId="275"/>
        </pc:sldMkLst>
      </pc:sldChg>
      <pc:sldChg chg="del">
        <pc:chgData name="雄人 柿沼" userId="5c4ae9009de59922" providerId="LiveId" clId="{51561234-3B79-4811-9950-B3A36F66CCDF}" dt="2024-12-13T17:50:48.117" v="2231" actId="47"/>
        <pc:sldMkLst>
          <pc:docMk/>
          <pc:sldMk cId="0" sldId="276"/>
        </pc:sldMkLst>
      </pc:sldChg>
      <pc:sldChg chg="del">
        <pc:chgData name="雄人 柿沼" userId="5c4ae9009de59922" providerId="LiveId" clId="{51561234-3B79-4811-9950-B3A36F66CCDF}" dt="2024-12-13T17:50:48.117" v="2231" actId="47"/>
        <pc:sldMkLst>
          <pc:docMk/>
          <pc:sldMk cId="0" sldId="277"/>
        </pc:sldMkLst>
      </pc:sldChg>
      <pc:sldChg chg="del">
        <pc:chgData name="雄人 柿沼" userId="5c4ae9009de59922" providerId="LiveId" clId="{51561234-3B79-4811-9950-B3A36F66CCDF}" dt="2024-12-13T17:50:48.117" v="2231" actId="47"/>
        <pc:sldMkLst>
          <pc:docMk/>
          <pc:sldMk cId="0" sldId="278"/>
        </pc:sldMkLst>
      </pc:sldChg>
      <pc:sldChg chg="del">
        <pc:chgData name="雄人 柿沼" userId="5c4ae9009de59922" providerId="LiveId" clId="{51561234-3B79-4811-9950-B3A36F66CCDF}" dt="2024-12-13T17:50:48.117" v="2231" actId="47"/>
        <pc:sldMkLst>
          <pc:docMk/>
          <pc:sldMk cId="0" sldId="279"/>
        </pc:sldMkLst>
      </pc:sldChg>
      <pc:sldChg chg="del">
        <pc:chgData name="雄人 柿沼" userId="5c4ae9009de59922" providerId="LiveId" clId="{51561234-3B79-4811-9950-B3A36F66CCDF}" dt="2024-12-13T17:50:48.117" v="2231" actId="47"/>
        <pc:sldMkLst>
          <pc:docMk/>
          <pc:sldMk cId="0" sldId="280"/>
        </pc:sldMkLst>
      </pc:sldChg>
      <pc:sldChg chg="del">
        <pc:chgData name="雄人 柿沼" userId="5c4ae9009de59922" providerId="LiveId" clId="{51561234-3B79-4811-9950-B3A36F66CCDF}" dt="2024-12-13T17:50:48.117" v="2231" actId="47"/>
        <pc:sldMkLst>
          <pc:docMk/>
          <pc:sldMk cId="0" sldId="281"/>
        </pc:sldMkLst>
      </pc:sldChg>
      <pc:sldChg chg="del">
        <pc:chgData name="雄人 柿沼" userId="5c4ae9009de59922" providerId="LiveId" clId="{51561234-3B79-4811-9950-B3A36F66CCDF}" dt="2024-12-13T17:50:48.117" v="2231" actId="47"/>
        <pc:sldMkLst>
          <pc:docMk/>
          <pc:sldMk cId="0" sldId="282"/>
        </pc:sldMkLst>
      </pc:sldChg>
      <pc:sldChg chg="del">
        <pc:chgData name="雄人 柿沼" userId="5c4ae9009de59922" providerId="LiveId" clId="{51561234-3B79-4811-9950-B3A36F66CCDF}" dt="2024-12-13T17:50:48.117" v="2231" actId="47"/>
        <pc:sldMkLst>
          <pc:docMk/>
          <pc:sldMk cId="0" sldId="283"/>
        </pc:sldMkLst>
      </pc:sldChg>
      <pc:sldChg chg="addSp delSp modSp mod ord modTransition modNotesTx">
        <pc:chgData name="雄人 柿沼" userId="5c4ae9009de59922" providerId="LiveId" clId="{51561234-3B79-4811-9950-B3A36F66CCDF}" dt="2024-12-13T18:02:27.139" v="2382"/>
        <pc:sldMkLst>
          <pc:docMk/>
          <pc:sldMk cId="0" sldId="284"/>
        </pc:sldMkLst>
        <pc:spChg chg="add">
          <ac:chgData name="雄人 柿沼" userId="5c4ae9009de59922" providerId="LiveId" clId="{51561234-3B79-4811-9950-B3A36F66CCDF}" dt="2024-12-13T17:52:11.465" v="2233"/>
          <ac:spMkLst>
            <pc:docMk/>
            <pc:sldMk cId="0" sldId="284"/>
            <ac:spMk id="2" creationId="{24FB44EA-DE02-66D8-3272-CAA43E952A92}"/>
          </ac:spMkLst>
        </pc:spChg>
        <pc:spChg chg="add">
          <ac:chgData name="雄人 柿沼" userId="5c4ae9009de59922" providerId="LiveId" clId="{51561234-3B79-4811-9950-B3A36F66CCDF}" dt="2024-12-13T17:52:14.242" v="2234"/>
          <ac:spMkLst>
            <pc:docMk/>
            <pc:sldMk cId="0" sldId="284"/>
            <ac:spMk id="4" creationId="{37AE29F8-A313-6BA9-41F9-0553FEFC103B}"/>
          </ac:spMkLst>
        </pc:spChg>
        <pc:spChg chg="add mod">
          <ac:chgData name="雄人 柿沼" userId="5c4ae9009de59922" providerId="LiveId" clId="{51561234-3B79-4811-9950-B3A36F66CCDF}" dt="2024-12-13T17:52:26.230" v="2241"/>
          <ac:spMkLst>
            <pc:docMk/>
            <pc:sldMk cId="0" sldId="284"/>
            <ac:spMk id="5" creationId="{F3C36921-9206-7B58-37D6-7066E239A138}"/>
          </ac:spMkLst>
        </pc:spChg>
        <pc:spChg chg="add del mod">
          <ac:chgData name="雄人 柿沼" userId="5c4ae9009de59922" providerId="LiveId" clId="{51561234-3B79-4811-9950-B3A36F66CCDF}" dt="2024-12-13T17:52:55.239" v="2247"/>
          <ac:spMkLst>
            <pc:docMk/>
            <pc:sldMk cId="0" sldId="284"/>
            <ac:spMk id="6" creationId="{8752A9D1-DFF0-5623-C34E-275416A4A219}"/>
          </ac:spMkLst>
        </pc:spChg>
        <pc:spChg chg="add">
          <ac:chgData name="雄人 柿沼" userId="5c4ae9009de59922" providerId="LiveId" clId="{51561234-3B79-4811-9950-B3A36F66CCDF}" dt="2024-12-13T17:52:50.550" v="2244"/>
          <ac:spMkLst>
            <pc:docMk/>
            <pc:sldMk cId="0" sldId="284"/>
            <ac:spMk id="7" creationId="{0C680968-CD16-A1F4-93C1-0CBEE557BE68}"/>
          </ac:spMkLst>
        </pc:spChg>
        <pc:spChg chg="add mod">
          <ac:chgData name="雄人 柿沼" userId="5c4ae9009de59922" providerId="LiveId" clId="{51561234-3B79-4811-9950-B3A36F66CCDF}" dt="2024-12-13T17:55:49.709" v="2312" actId="20577"/>
          <ac:spMkLst>
            <pc:docMk/>
            <pc:sldMk cId="0" sldId="284"/>
            <ac:spMk id="8" creationId="{AF8AB15D-9B5F-85C0-839F-8621ABA7DD94}"/>
          </ac:spMkLst>
        </pc:spChg>
        <pc:spChg chg="mod">
          <ac:chgData name="雄人 柿沼" userId="5c4ae9009de59922" providerId="LiveId" clId="{51561234-3B79-4811-9950-B3A36F66CCDF}" dt="2024-12-13T17:54:08.799" v="2271" actId="1076"/>
          <ac:spMkLst>
            <pc:docMk/>
            <pc:sldMk cId="0" sldId="284"/>
            <ac:spMk id="2496" creationId="{00000000-0000-0000-0000-000000000000}"/>
          </ac:spMkLst>
        </pc:spChg>
        <pc:spChg chg="add del mod">
          <ac:chgData name="雄人 柿沼" userId="5c4ae9009de59922" providerId="LiveId" clId="{51561234-3B79-4811-9950-B3A36F66CCDF}" dt="2024-12-13T17:52:26.247" v="2242"/>
          <ac:spMkLst>
            <pc:docMk/>
            <pc:sldMk cId="0" sldId="284"/>
            <ac:spMk id="2497" creationId="{00000000-0000-0000-0000-000000000000}"/>
          </ac:spMkLst>
        </pc:spChg>
        <pc:grpChg chg="del">
          <ac:chgData name="雄人 柿沼" userId="5c4ae9009de59922" providerId="LiveId" clId="{51561234-3B79-4811-9950-B3A36F66CCDF}" dt="2024-12-13T17:46:09.646" v="2180" actId="478"/>
          <ac:grpSpMkLst>
            <pc:docMk/>
            <pc:sldMk cId="0" sldId="284"/>
            <ac:grpSpMk id="2498" creationId="{00000000-0000-0000-0000-000000000000}"/>
          </ac:grpSpMkLst>
        </pc:grpChg>
        <pc:picChg chg="add mod">
          <ac:chgData name="雄人 柿沼" userId="5c4ae9009de59922" providerId="LiveId" clId="{51561234-3B79-4811-9950-B3A36F66CCDF}" dt="2024-12-13T17:53:06.089" v="2250" actId="1076"/>
          <ac:picMkLst>
            <pc:docMk/>
            <pc:sldMk cId="0" sldId="284"/>
            <ac:picMk id="3" creationId="{ED6C253C-05B0-5757-80DF-A91055F76C5A}"/>
          </ac:picMkLst>
        </pc:picChg>
        <pc:picChg chg="del">
          <ac:chgData name="雄人 柿沼" userId="5c4ae9009de59922" providerId="LiveId" clId="{51561234-3B79-4811-9950-B3A36F66CCDF}" dt="2024-12-13T17:46:17.960" v="2182" actId="478"/>
          <ac:picMkLst>
            <pc:docMk/>
            <pc:sldMk cId="0" sldId="284"/>
            <ac:picMk id="2495" creationId="{00000000-0000-0000-0000-000000000000}"/>
          </ac:picMkLst>
        </pc:picChg>
        <pc:picChg chg="del">
          <ac:chgData name="雄人 柿沼" userId="5c4ae9009de59922" providerId="LiveId" clId="{51561234-3B79-4811-9950-B3A36F66CCDF}" dt="2024-12-13T17:46:11.174" v="2181" actId="478"/>
          <ac:picMkLst>
            <pc:docMk/>
            <pc:sldMk cId="0" sldId="284"/>
            <ac:picMk id="2501" creationId="{00000000-0000-0000-0000-000000000000}"/>
          </ac:picMkLst>
        </pc:picChg>
      </pc:sldChg>
      <pc:sldChg chg="del">
        <pc:chgData name="雄人 柿沼" userId="5c4ae9009de59922" providerId="LiveId" clId="{51561234-3B79-4811-9950-B3A36F66CCDF}" dt="2024-12-13T17:50:48.117" v="2231" actId="47"/>
        <pc:sldMkLst>
          <pc:docMk/>
          <pc:sldMk cId="0" sldId="285"/>
        </pc:sldMkLst>
      </pc:sldChg>
      <pc:sldChg chg="del">
        <pc:chgData name="雄人 柿沼" userId="5c4ae9009de59922" providerId="LiveId" clId="{51561234-3B79-4811-9950-B3A36F66CCDF}" dt="2024-12-13T17:50:48.117" v="2231" actId="47"/>
        <pc:sldMkLst>
          <pc:docMk/>
          <pc:sldMk cId="0" sldId="286"/>
        </pc:sldMkLst>
      </pc:sldChg>
      <pc:sldChg chg="del">
        <pc:chgData name="雄人 柿沼" userId="5c4ae9009de59922" providerId="LiveId" clId="{51561234-3B79-4811-9950-B3A36F66CCDF}" dt="2024-12-13T17:50:48.117" v="2231" actId="47"/>
        <pc:sldMkLst>
          <pc:docMk/>
          <pc:sldMk cId="0" sldId="287"/>
        </pc:sldMkLst>
      </pc:sldChg>
      <pc:sldChg chg="del">
        <pc:chgData name="雄人 柿沼" userId="5c4ae9009de59922" providerId="LiveId" clId="{51561234-3B79-4811-9950-B3A36F66CCDF}" dt="2024-12-13T17:50:48.117" v="2231" actId="47"/>
        <pc:sldMkLst>
          <pc:docMk/>
          <pc:sldMk cId="0" sldId="288"/>
        </pc:sldMkLst>
      </pc:sldChg>
      <pc:sldChg chg="del">
        <pc:chgData name="雄人 柿沼" userId="5c4ae9009de59922" providerId="LiveId" clId="{51561234-3B79-4811-9950-B3A36F66CCDF}" dt="2024-12-13T17:50:48.117" v="2231" actId="47"/>
        <pc:sldMkLst>
          <pc:docMk/>
          <pc:sldMk cId="0" sldId="289"/>
        </pc:sldMkLst>
      </pc:sldChg>
      <pc:sldChg chg="del">
        <pc:chgData name="雄人 柿沼" userId="5c4ae9009de59922" providerId="LiveId" clId="{51561234-3B79-4811-9950-B3A36F66CCDF}" dt="2024-12-13T17:50:48.117" v="2231" actId="47"/>
        <pc:sldMkLst>
          <pc:docMk/>
          <pc:sldMk cId="0" sldId="290"/>
        </pc:sldMkLst>
      </pc:sldChg>
      <pc:sldChg chg="del">
        <pc:chgData name="雄人 柿沼" userId="5c4ae9009de59922" providerId="LiveId" clId="{51561234-3B79-4811-9950-B3A36F66CCDF}" dt="2024-12-13T17:50:48.117" v="2231" actId="47"/>
        <pc:sldMkLst>
          <pc:docMk/>
          <pc:sldMk cId="0" sldId="291"/>
        </pc:sldMkLst>
      </pc:sldChg>
      <pc:sldChg chg="modSp del mod">
        <pc:chgData name="雄人 柿沼" userId="5c4ae9009de59922" providerId="LiveId" clId="{51561234-3B79-4811-9950-B3A36F66CCDF}" dt="2024-12-13T17:50:48.117" v="2231" actId="47"/>
        <pc:sldMkLst>
          <pc:docMk/>
          <pc:sldMk cId="0" sldId="292"/>
        </pc:sldMkLst>
        <pc:grpChg chg="mod">
          <ac:chgData name="雄人 柿沼" userId="5c4ae9009de59922" providerId="LiveId" clId="{51561234-3B79-4811-9950-B3A36F66CCDF}" dt="2024-12-13T17:49:43.881" v="2230" actId="1076"/>
          <ac:grpSpMkLst>
            <pc:docMk/>
            <pc:sldMk cId="0" sldId="292"/>
            <ac:grpSpMk id="2728" creationId="{00000000-0000-0000-0000-000000000000}"/>
          </ac:grpSpMkLst>
        </pc:grpChg>
      </pc:sldChg>
      <pc:sldChg chg="del">
        <pc:chgData name="雄人 柿沼" userId="5c4ae9009de59922" providerId="LiveId" clId="{51561234-3B79-4811-9950-B3A36F66CCDF}" dt="2024-12-13T17:50:48.117" v="2231" actId="47"/>
        <pc:sldMkLst>
          <pc:docMk/>
          <pc:sldMk cId="0" sldId="293"/>
        </pc:sldMkLst>
      </pc:sldChg>
      <pc:sldChg chg="del">
        <pc:chgData name="雄人 柿沼" userId="5c4ae9009de59922" providerId="LiveId" clId="{51561234-3B79-4811-9950-B3A36F66CCDF}" dt="2024-12-13T17:50:48.117" v="2231" actId="47"/>
        <pc:sldMkLst>
          <pc:docMk/>
          <pc:sldMk cId="0" sldId="294"/>
        </pc:sldMkLst>
      </pc:sldChg>
      <pc:sldChg chg="del">
        <pc:chgData name="雄人 柿沼" userId="5c4ae9009de59922" providerId="LiveId" clId="{51561234-3B79-4811-9950-B3A36F66CCDF}" dt="2024-12-13T17:50:48.117" v="2231" actId="47"/>
        <pc:sldMkLst>
          <pc:docMk/>
          <pc:sldMk cId="0" sldId="295"/>
        </pc:sldMkLst>
      </pc:sldChg>
      <pc:sldChg chg="del">
        <pc:chgData name="雄人 柿沼" userId="5c4ae9009de59922" providerId="LiveId" clId="{51561234-3B79-4811-9950-B3A36F66CCDF}" dt="2024-12-13T17:50:48.117" v="2231" actId="47"/>
        <pc:sldMkLst>
          <pc:docMk/>
          <pc:sldMk cId="0" sldId="296"/>
        </pc:sldMkLst>
      </pc:sldChg>
      <pc:sldChg chg="del">
        <pc:chgData name="雄人 柿沼" userId="5c4ae9009de59922" providerId="LiveId" clId="{51561234-3B79-4811-9950-B3A36F66CCDF}" dt="2024-12-13T17:50:48.117" v="2231" actId="47"/>
        <pc:sldMkLst>
          <pc:docMk/>
          <pc:sldMk cId="0" sldId="297"/>
        </pc:sldMkLst>
      </pc:sldChg>
      <pc:sldChg chg="del">
        <pc:chgData name="雄人 柿沼" userId="5c4ae9009de59922" providerId="LiveId" clId="{51561234-3B79-4811-9950-B3A36F66CCDF}" dt="2024-12-13T17:50:48.117" v="2231" actId="47"/>
        <pc:sldMkLst>
          <pc:docMk/>
          <pc:sldMk cId="0" sldId="298"/>
        </pc:sldMkLst>
      </pc:sldChg>
      <pc:sldChg chg="del">
        <pc:chgData name="雄人 柿沼" userId="5c4ae9009de59922" providerId="LiveId" clId="{51561234-3B79-4811-9950-B3A36F66CCDF}" dt="2024-12-13T17:50:48.117" v="2231" actId="47"/>
        <pc:sldMkLst>
          <pc:docMk/>
          <pc:sldMk cId="0" sldId="299"/>
        </pc:sldMkLst>
      </pc:sldChg>
      <pc:sldChg chg="del">
        <pc:chgData name="雄人 柿沼" userId="5c4ae9009de59922" providerId="LiveId" clId="{51561234-3B79-4811-9950-B3A36F66CCDF}" dt="2024-12-13T17:50:48.117" v="2231" actId="47"/>
        <pc:sldMkLst>
          <pc:docMk/>
          <pc:sldMk cId="0" sldId="300"/>
        </pc:sldMkLst>
      </pc:sldChg>
      <pc:sldChg chg="del">
        <pc:chgData name="雄人 柿沼" userId="5c4ae9009de59922" providerId="LiveId" clId="{51561234-3B79-4811-9950-B3A36F66CCDF}" dt="2024-12-13T17:50:48.117" v="2231" actId="47"/>
        <pc:sldMkLst>
          <pc:docMk/>
          <pc:sldMk cId="0" sldId="301"/>
        </pc:sldMkLst>
      </pc:sldChg>
      <pc:sldChg chg="del">
        <pc:chgData name="雄人 柿沼" userId="5c4ae9009de59922" providerId="LiveId" clId="{51561234-3B79-4811-9950-B3A36F66CCDF}" dt="2024-12-13T17:50:48.117" v="2231" actId="47"/>
        <pc:sldMkLst>
          <pc:docMk/>
          <pc:sldMk cId="0" sldId="302"/>
        </pc:sldMkLst>
      </pc:sldChg>
      <pc:sldChg chg="del">
        <pc:chgData name="雄人 柿沼" userId="5c4ae9009de59922" providerId="LiveId" clId="{51561234-3B79-4811-9950-B3A36F66CCDF}" dt="2024-12-13T17:50:48.117" v="2231" actId="47"/>
        <pc:sldMkLst>
          <pc:docMk/>
          <pc:sldMk cId="0" sldId="303"/>
        </pc:sldMkLst>
      </pc:sldChg>
      <pc:sldChg chg="del">
        <pc:chgData name="雄人 柿沼" userId="5c4ae9009de59922" providerId="LiveId" clId="{51561234-3B79-4811-9950-B3A36F66CCDF}" dt="2024-12-13T17:50:48.117" v="2231" actId="47"/>
        <pc:sldMkLst>
          <pc:docMk/>
          <pc:sldMk cId="0" sldId="304"/>
        </pc:sldMkLst>
      </pc:sldChg>
      <pc:sldChg chg="del">
        <pc:chgData name="雄人 柿沼" userId="5c4ae9009de59922" providerId="LiveId" clId="{51561234-3B79-4811-9950-B3A36F66CCDF}" dt="2024-12-13T17:50:48.117" v="2231" actId="47"/>
        <pc:sldMkLst>
          <pc:docMk/>
          <pc:sldMk cId="0" sldId="305"/>
        </pc:sldMkLst>
      </pc:sldChg>
      <pc:sldChg chg="addSp delSp modSp add mod modTransition">
        <pc:chgData name="雄人 柿沼" userId="5c4ae9009de59922" providerId="LiveId" clId="{51561234-3B79-4811-9950-B3A36F66CCDF}" dt="2024-12-13T18:02:27.139" v="2382"/>
        <pc:sldMkLst>
          <pc:docMk/>
          <pc:sldMk cId="1847395081" sldId="306"/>
        </pc:sldMkLst>
        <pc:spChg chg="mod">
          <ac:chgData name="雄人 柿沼" userId="5c4ae9009de59922" providerId="LiveId" clId="{51561234-3B79-4811-9950-B3A36F66CCDF}" dt="2024-12-13T14:53:41.138" v="160"/>
          <ac:spMkLst>
            <pc:docMk/>
            <pc:sldMk cId="1847395081" sldId="306"/>
            <ac:spMk id="1940" creationId="{17653E1A-AF73-A5E7-E600-4E5720A77ABD}"/>
          </ac:spMkLst>
        </pc:spChg>
        <pc:spChg chg="mod">
          <ac:chgData name="雄人 柿沼" userId="5c4ae9009de59922" providerId="LiveId" clId="{51561234-3B79-4811-9950-B3A36F66CCDF}" dt="2024-12-13T14:54:07.830" v="165" actId="14100"/>
          <ac:spMkLst>
            <pc:docMk/>
            <pc:sldMk cId="1847395081" sldId="306"/>
            <ac:spMk id="1942" creationId="{5DFA6AC4-B796-0727-180E-134DCA6D6FBF}"/>
          </ac:spMkLst>
        </pc:spChg>
        <pc:picChg chg="add mod ord">
          <ac:chgData name="雄人 柿沼" userId="5c4ae9009de59922" providerId="LiveId" clId="{51561234-3B79-4811-9950-B3A36F66CCDF}" dt="2024-12-13T14:55:14.423" v="192" actId="1076"/>
          <ac:picMkLst>
            <pc:docMk/>
            <pc:sldMk cId="1847395081" sldId="306"/>
            <ac:picMk id="2" creationId="{75F4A602-BD9B-0E40-325F-F34C818CFFE2}"/>
          </ac:picMkLst>
        </pc:picChg>
        <pc:picChg chg="del mod">
          <ac:chgData name="雄人 柿沼" userId="5c4ae9009de59922" providerId="LiveId" clId="{51561234-3B79-4811-9950-B3A36F66CCDF}" dt="2024-12-13T14:53:50.666" v="162" actId="478"/>
          <ac:picMkLst>
            <pc:docMk/>
            <pc:sldMk cId="1847395081" sldId="306"/>
            <ac:picMk id="1026" creationId="{E188BA2E-3FD7-68D4-C02D-0A198F499320}"/>
          </ac:picMkLst>
        </pc:picChg>
      </pc:sldChg>
      <pc:sldChg chg="addSp delSp modSp add mod ord modTransition">
        <pc:chgData name="雄人 柿沼" userId="5c4ae9009de59922" providerId="LiveId" clId="{51561234-3B79-4811-9950-B3A36F66CCDF}" dt="2024-12-13T18:02:27.139" v="2382"/>
        <pc:sldMkLst>
          <pc:docMk/>
          <pc:sldMk cId="1856176622" sldId="307"/>
        </pc:sldMkLst>
        <pc:spChg chg="add del mod">
          <ac:chgData name="雄人 柿沼" userId="5c4ae9009de59922" providerId="LiveId" clId="{51561234-3B79-4811-9950-B3A36F66CCDF}" dt="2024-12-13T17:15:51.691" v="1633" actId="478"/>
          <ac:spMkLst>
            <pc:docMk/>
            <pc:sldMk cId="1856176622" sldId="307"/>
            <ac:spMk id="3" creationId="{0BCAA6E0-5A92-837A-C358-002C098D5940}"/>
          </ac:spMkLst>
        </pc:spChg>
        <pc:spChg chg="add del mod">
          <ac:chgData name="雄人 柿沼" userId="5c4ae9009de59922" providerId="LiveId" clId="{51561234-3B79-4811-9950-B3A36F66CCDF}" dt="2024-12-13T17:15:56.963" v="1636" actId="478"/>
          <ac:spMkLst>
            <pc:docMk/>
            <pc:sldMk cId="1856176622" sldId="307"/>
            <ac:spMk id="5" creationId="{7678BB97-36A1-3897-3BB1-401F5FF4529F}"/>
          </ac:spMkLst>
        </pc:spChg>
        <pc:spChg chg="add del mod">
          <ac:chgData name="雄人 柿沼" userId="5c4ae9009de59922" providerId="LiveId" clId="{51561234-3B79-4811-9950-B3A36F66CCDF}" dt="2024-12-13T17:15:58.650" v="1637" actId="478"/>
          <ac:spMkLst>
            <pc:docMk/>
            <pc:sldMk cId="1856176622" sldId="307"/>
            <ac:spMk id="7" creationId="{19EE5D9B-38F1-3809-AC20-59926FDABC1A}"/>
          </ac:spMkLst>
        </pc:spChg>
        <pc:spChg chg="add del mod">
          <ac:chgData name="雄人 柿沼" userId="5c4ae9009de59922" providerId="LiveId" clId="{51561234-3B79-4811-9950-B3A36F66CCDF}" dt="2024-12-13T17:16:02.250" v="1639" actId="478"/>
          <ac:spMkLst>
            <pc:docMk/>
            <pc:sldMk cId="1856176622" sldId="307"/>
            <ac:spMk id="9" creationId="{F1F9FB52-5173-42D3-AAE5-D0C9C5E6CAC9}"/>
          </ac:spMkLst>
        </pc:spChg>
        <pc:spChg chg="mod">
          <ac:chgData name="雄人 柿沼" userId="5c4ae9009de59922" providerId="LiveId" clId="{51561234-3B79-4811-9950-B3A36F66CCDF}" dt="2024-12-13T17:15:24.589" v="1605"/>
          <ac:spMkLst>
            <pc:docMk/>
            <pc:sldMk cId="1856176622" sldId="307"/>
            <ac:spMk id="1901" creationId="{B849C4AD-7B7B-7142-2B99-FC19A6E766EE}"/>
          </ac:spMkLst>
        </pc:spChg>
        <pc:spChg chg="del">
          <ac:chgData name="雄人 柿沼" userId="5c4ae9009de59922" providerId="LiveId" clId="{51561234-3B79-4811-9950-B3A36F66CCDF}" dt="2024-12-13T17:16:00.666" v="1638" actId="478"/>
          <ac:spMkLst>
            <pc:docMk/>
            <pc:sldMk cId="1856176622" sldId="307"/>
            <ac:spMk id="1902" creationId="{95EC1D71-69DA-39EF-DE91-CB3104D3CC3B}"/>
          </ac:spMkLst>
        </pc:spChg>
        <pc:spChg chg="del">
          <ac:chgData name="雄人 柿沼" userId="5c4ae9009de59922" providerId="LiveId" clId="{51561234-3B79-4811-9950-B3A36F66CCDF}" dt="2024-12-13T17:15:49.803" v="1632" actId="478"/>
          <ac:spMkLst>
            <pc:docMk/>
            <pc:sldMk cId="1856176622" sldId="307"/>
            <ac:spMk id="1903" creationId="{CF41EDB6-DDFB-0C61-2B74-EFCA015A500F}"/>
          </ac:spMkLst>
        </pc:spChg>
        <pc:spChg chg="del">
          <ac:chgData name="雄人 柿沼" userId="5c4ae9009de59922" providerId="LiveId" clId="{51561234-3B79-4811-9950-B3A36F66CCDF}" dt="2024-12-13T17:15:53.312" v="1634" actId="478"/>
          <ac:spMkLst>
            <pc:docMk/>
            <pc:sldMk cId="1856176622" sldId="307"/>
            <ac:spMk id="1904" creationId="{34A4F648-0068-C5C8-5F0F-59831D478C62}"/>
          </ac:spMkLst>
        </pc:spChg>
        <pc:spChg chg="del">
          <ac:chgData name="雄人 柿沼" userId="5c4ae9009de59922" providerId="LiveId" clId="{51561234-3B79-4811-9950-B3A36F66CCDF}" dt="2024-12-13T17:15:55.417" v="1635" actId="478"/>
          <ac:spMkLst>
            <pc:docMk/>
            <pc:sldMk cId="1856176622" sldId="307"/>
            <ac:spMk id="1905" creationId="{6A6318DE-96B9-3E5C-7E5E-B5B2D8ECFB14}"/>
          </ac:spMkLst>
        </pc:spChg>
        <pc:spChg chg="mod">
          <ac:chgData name="雄人 柿沼" userId="5c4ae9009de59922" providerId="LiveId" clId="{51561234-3B79-4811-9950-B3A36F66CCDF}" dt="2024-12-13T17:58:07.714" v="2328" actId="1076"/>
          <ac:spMkLst>
            <pc:docMk/>
            <pc:sldMk cId="1856176622" sldId="307"/>
            <ac:spMk id="1907" creationId="{8B27B3E3-C348-948A-B109-2866B08D9C0D}"/>
          </ac:spMkLst>
        </pc:spChg>
        <pc:spChg chg="mod">
          <ac:chgData name="雄人 柿沼" userId="5c4ae9009de59922" providerId="LiveId" clId="{51561234-3B79-4811-9950-B3A36F66CCDF}" dt="2024-12-13T17:58:15.192" v="2329" actId="1076"/>
          <ac:spMkLst>
            <pc:docMk/>
            <pc:sldMk cId="1856176622" sldId="307"/>
            <ac:spMk id="1908" creationId="{30FA3394-64DB-A8FA-0F0A-514851ED8B5E}"/>
          </ac:spMkLst>
        </pc:spChg>
        <pc:spChg chg="mod">
          <ac:chgData name="雄人 柿沼" userId="5c4ae9009de59922" providerId="LiveId" clId="{51561234-3B79-4811-9950-B3A36F66CCDF}" dt="2024-12-13T17:57:57.634" v="2327" actId="1076"/>
          <ac:spMkLst>
            <pc:docMk/>
            <pc:sldMk cId="1856176622" sldId="307"/>
            <ac:spMk id="1909" creationId="{D47C1583-34BB-9B5F-8450-547A740C125B}"/>
          </ac:spMkLst>
        </pc:spChg>
        <pc:spChg chg="mod">
          <ac:chgData name="雄人 柿沼" userId="5c4ae9009de59922" providerId="LiveId" clId="{51561234-3B79-4811-9950-B3A36F66CCDF}" dt="2024-12-13T17:16:23.557" v="1675" actId="1076"/>
          <ac:spMkLst>
            <pc:docMk/>
            <pc:sldMk cId="1856176622" sldId="307"/>
            <ac:spMk id="1910" creationId="{C4824DF1-04F8-70AE-EB4F-C77D7612CC17}"/>
          </ac:spMkLst>
        </pc:spChg>
        <pc:spChg chg="mod">
          <ac:chgData name="雄人 柿沼" userId="5c4ae9009de59922" providerId="LiveId" clId="{51561234-3B79-4811-9950-B3A36F66CCDF}" dt="2024-12-13T17:58:07.714" v="2328" actId="1076"/>
          <ac:spMkLst>
            <pc:docMk/>
            <pc:sldMk cId="1856176622" sldId="307"/>
            <ac:spMk id="1911" creationId="{743F08F5-67AF-E810-A652-52E05C73FA8E}"/>
          </ac:spMkLst>
        </pc:spChg>
        <pc:spChg chg="mod">
          <ac:chgData name="雄人 柿沼" userId="5c4ae9009de59922" providerId="LiveId" clId="{51561234-3B79-4811-9950-B3A36F66CCDF}" dt="2024-12-13T17:57:57.634" v="2327" actId="1076"/>
          <ac:spMkLst>
            <pc:docMk/>
            <pc:sldMk cId="1856176622" sldId="307"/>
            <ac:spMk id="1912" creationId="{CBA10EE2-775B-E8EA-F03A-9B60F8EC4725}"/>
          </ac:spMkLst>
        </pc:spChg>
        <pc:spChg chg="mod">
          <ac:chgData name="雄人 柿沼" userId="5c4ae9009de59922" providerId="LiveId" clId="{51561234-3B79-4811-9950-B3A36F66CCDF}" dt="2024-12-13T17:58:19.714" v="2330" actId="1076"/>
          <ac:spMkLst>
            <pc:docMk/>
            <pc:sldMk cId="1856176622" sldId="307"/>
            <ac:spMk id="1913" creationId="{CC62C1C6-F5EF-EA90-91D7-DB783AB4E48B}"/>
          </ac:spMkLst>
        </pc:spChg>
        <pc:picChg chg="add del mod">
          <ac:chgData name="雄人 柿沼" userId="5c4ae9009de59922" providerId="LiveId" clId="{51561234-3B79-4811-9950-B3A36F66CCDF}" dt="2024-12-13T17:57:27.610" v="2319" actId="478"/>
          <ac:picMkLst>
            <pc:docMk/>
            <pc:sldMk cId="1856176622" sldId="307"/>
            <ac:picMk id="2" creationId="{1E500DE4-6E18-2A94-7D9A-10879E48CCB3}"/>
          </ac:picMkLst>
        </pc:picChg>
        <pc:picChg chg="add mod">
          <ac:chgData name="雄人 柿沼" userId="5c4ae9009de59922" providerId="LiveId" clId="{51561234-3B79-4811-9950-B3A36F66CCDF}" dt="2024-12-13T17:58:35.576" v="2335" actId="14100"/>
          <ac:picMkLst>
            <pc:docMk/>
            <pc:sldMk cId="1856176622" sldId="307"/>
            <ac:picMk id="4" creationId="{3DC80968-54B9-75C7-A4EA-E9FCF259A4E1}"/>
          </ac:picMkLst>
        </pc:picChg>
      </pc:sldChg>
      <pc:sldChg chg="delSp modSp add mod ord modTransition">
        <pc:chgData name="雄人 柿沼" userId="5c4ae9009de59922" providerId="LiveId" clId="{51561234-3B79-4811-9950-B3A36F66CCDF}" dt="2024-12-13T18:02:27.139" v="2382"/>
        <pc:sldMkLst>
          <pc:docMk/>
          <pc:sldMk cId="588978931" sldId="308"/>
        </pc:sldMkLst>
        <pc:spChg chg="mod">
          <ac:chgData name="雄人 柿沼" userId="5c4ae9009de59922" providerId="LiveId" clId="{51561234-3B79-4811-9950-B3A36F66CCDF}" dt="2024-12-13T15:06:54.982" v="472"/>
          <ac:spMkLst>
            <pc:docMk/>
            <pc:sldMk cId="588978931" sldId="308"/>
            <ac:spMk id="2244" creationId="{5FFC3B01-341C-54DA-08C6-2B11F8AEFE76}"/>
          </ac:spMkLst>
        </pc:spChg>
        <pc:spChg chg="mod">
          <ac:chgData name="雄人 柿沼" userId="5c4ae9009de59922" providerId="LiveId" clId="{51561234-3B79-4811-9950-B3A36F66CCDF}" dt="2024-12-13T15:01:15.197" v="268" actId="20577"/>
          <ac:spMkLst>
            <pc:docMk/>
            <pc:sldMk cId="588978931" sldId="308"/>
            <ac:spMk id="2245" creationId="{E94A6384-85F4-5BC6-CAF1-F07FDCCD7A8D}"/>
          </ac:spMkLst>
        </pc:spChg>
        <pc:spChg chg="mod">
          <ac:chgData name="雄人 柿沼" userId="5c4ae9009de59922" providerId="LiveId" clId="{51561234-3B79-4811-9950-B3A36F66CCDF}" dt="2024-12-13T15:02:13.875" v="308" actId="20577"/>
          <ac:spMkLst>
            <pc:docMk/>
            <pc:sldMk cId="588978931" sldId="308"/>
            <ac:spMk id="2246" creationId="{005B00DB-E851-6699-0A31-5F5FFC84FE0D}"/>
          </ac:spMkLst>
        </pc:spChg>
        <pc:spChg chg="mod">
          <ac:chgData name="雄人 柿沼" userId="5c4ae9009de59922" providerId="LiveId" clId="{51561234-3B79-4811-9950-B3A36F66CCDF}" dt="2024-12-13T15:01:46.625" v="278" actId="14100"/>
          <ac:spMkLst>
            <pc:docMk/>
            <pc:sldMk cId="588978931" sldId="308"/>
            <ac:spMk id="2247" creationId="{6194B6F8-79D4-6419-0A87-CE4B9F98418A}"/>
          </ac:spMkLst>
        </pc:spChg>
        <pc:spChg chg="mod">
          <ac:chgData name="雄人 柿沼" userId="5c4ae9009de59922" providerId="LiveId" clId="{51561234-3B79-4811-9950-B3A36F66CCDF}" dt="2024-12-13T15:01:59.961" v="281"/>
          <ac:spMkLst>
            <pc:docMk/>
            <pc:sldMk cId="588978931" sldId="308"/>
            <ac:spMk id="2248" creationId="{71393188-EF71-6230-4999-679AFF2E43A3}"/>
          </ac:spMkLst>
        </pc:spChg>
        <pc:spChg chg="mod">
          <ac:chgData name="雄人 柿沼" userId="5c4ae9009de59922" providerId="LiveId" clId="{51561234-3B79-4811-9950-B3A36F66CCDF}" dt="2024-12-13T15:02:21.871" v="316" actId="20577"/>
          <ac:spMkLst>
            <pc:docMk/>
            <pc:sldMk cId="588978931" sldId="308"/>
            <ac:spMk id="2249" creationId="{AFC37F12-3FA4-20B9-4683-C20442296D48}"/>
          </ac:spMkLst>
        </pc:spChg>
        <pc:spChg chg="mod">
          <ac:chgData name="雄人 柿沼" userId="5c4ae9009de59922" providerId="LiveId" clId="{51561234-3B79-4811-9950-B3A36F66CCDF}" dt="2024-12-13T15:02:56.720" v="341" actId="20577"/>
          <ac:spMkLst>
            <pc:docMk/>
            <pc:sldMk cId="588978931" sldId="308"/>
            <ac:spMk id="2252" creationId="{84E8F348-43D1-9FEF-ACF1-5C13D0B9AD61}"/>
          </ac:spMkLst>
        </pc:spChg>
        <pc:spChg chg="mod">
          <ac:chgData name="雄人 柿沼" userId="5c4ae9009de59922" providerId="LiveId" clId="{51561234-3B79-4811-9950-B3A36F66CCDF}" dt="2024-12-13T15:03:56.483" v="407" actId="14100"/>
          <ac:spMkLst>
            <pc:docMk/>
            <pc:sldMk cId="588978931" sldId="308"/>
            <ac:spMk id="2253" creationId="{B18DDE33-C5BE-498F-299D-4BDD4B3B6BE8}"/>
          </ac:spMkLst>
        </pc:spChg>
        <pc:spChg chg="mod">
          <ac:chgData name="雄人 柿沼" userId="5c4ae9009de59922" providerId="LiveId" clId="{51561234-3B79-4811-9950-B3A36F66CCDF}" dt="2024-12-13T15:05:23.433" v="433" actId="14100"/>
          <ac:spMkLst>
            <pc:docMk/>
            <pc:sldMk cId="588978931" sldId="308"/>
            <ac:spMk id="2258" creationId="{C61B099F-619F-E57A-638B-C2CDFF255B91}"/>
          </ac:spMkLst>
        </pc:spChg>
        <pc:spChg chg="mod">
          <ac:chgData name="雄人 柿沼" userId="5c4ae9009de59922" providerId="LiveId" clId="{51561234-3B79-4811-9950-B3A36F66CCDF}" dt="2024-12-13T15:04:11.980" v="410"/>
          <ac:spMkLst>
            <pc:docMk/>
            <pc:sldMk cId="588978931" sldId="308"/>
            <ac:spMk id="2259" creationId="{43E4958B-711E-F08D-545F-3DF713E843A4}"/>
          </ac:spMkLst>
        </pc:spChg>
        <pc:spChg chg="mod">
          <ac:chgData name="雄人 柿沼" userId="5c4ae9009de59922" providerId="LiveId" clId="{51561234-3B79-4811-9950-B3A36F66CCDF}" dt="2024-12-13T15:06:18.079" v="470" actId="14100"/>
          <ac:spMkLst>
            <pc:docMk/>
            <pc:sldMk cId="588978931" sldId="308"/>
            <ac:spMk id="2260" creationId="{D13C5EDF-F28A-B7E5-608A-9C8B27AC1E55}"/>
          </ac:spMkLst>
        </pc:spChg>
        <pc:spChg chg="del mod">
          <ac:chgData name="雄人 柿沼" userId="5c4ae9009de59922" providerId="LiveId" clId="{51561234-3B79-4811-9950-B3A36F66CCDF}" dt="2024-12-13T15:03:41.767" v="405" actId="478"/>
          <ac:spMkLst>
            <pc:docMk/>
            <pc:sldMk cId="588978931" sldId="308"/>
            <ac:spMk id="2261" creationId="{0BF45876-B60B-4EF7-E1DF-C151857CE672}"/>
          </ac:spMkLst>
        </pc:spChg>
        <pc:cxnChg chg="mod">
          <ac:chgData name="雄人 柿沼" userId="5c4ae9009de59922" providerId="LiveId" clId="{51561234-3B79-4811-9950-B3A36F66CCDF}" dt="2024-12-13T15:01:46.625" v="278" actId="14100"/>
          <ac:cxnSpMkLst>
            <pc:docMk/>
            <pc:sldMk cId="588978931" sldId="308"/>
            <ac:cxnSpMk id="2250" creationId="{805D2362-21FB-936A-638E-369C6C2B5140}"/>
          </ac:cxnSpMkLst>
        </pc:cxnChg>
        <pc:cxnChg chg="mod">
          <ac:chgData name="雄人 柿沼" userId="5c4ae9009de59922" providerId="LiveId" clId="{51561234-3B79-4811-9950-B3A36F66CCDF}" dt="2024-12-13T15:02:47.122" v="336" actId="14100"/>
          <ac:cxnSpMkLst>
            <pc:docMk/>
            <pc:sldMk cId="588978931" sldId="308"/>
            <ac:cxnSpMk id="2254" creationId="{944596AF-8258-A77D-526C-66C15A6C1BE8}"/>
          </ac:cxnSpMkLst>
        </pc:cxnChg>
        <pc:cxnChg chg="mod">
          <ac:chgData name="雄人 柿沼" userId="5c4ae9009de59922" providerId="LiveId" clId="{51561234-3B79-4811-9950-B3A36F66CCDF}" dt="2024-12-13T15:03:56.483" v="407" actId="14100"/>
          <ac:cxnSpMkLst>
            <pc:docMk/>
            <pc:sldMk cId="588978931" sldId="308"/>
            <ac:cxnSpMk id="2255" creationId="{D2713878-21A5-4A01-E833-F96E46A4F595}"/>
          </ac:cxnSpMkLst>
        </pc:cxnChg>
        <pc:cxnChg chg="mod">
          <ac:chgData name="雄人 柿沼" userId="5c4ae9009de59922" providerId="LiveId" clId="{51561234-3B79-4811-9950-B3A36F66CCDF}" dt="2024-12-13T15:01:46.625" v="278" actId="14100"/>
          <ac:cxnSpMkLst>
            <pc:docMk/>
            <pc:sldMk cId="588978931" sldId="308"/>
            <ac:cxnSpMk id="2256" creationId="{0E55EB84-90A7-E7DC-414F-7C3E5C9A6A4A}"/>
          </ac:cxnSpMkLst>
        </pc:cxnChg>
        <pc:cxnChg chg="mod">
          <ac:chgData name="雄人 柿沼" userId="5c4ae9009de59922" providerId="LiveId" clId="{51561234-3B79-4811-9950-B3A36F66CCDF}" dt="2024-12-13T15:01:46.625" v="278" actId="14100"/>
          <ac:cxnSpMkLst>
            <pc:docMk/>
            <pc:sldMk cId="588978931" sldId="308"/>
            <ac:cxnSpMk id="2257" creationId="{CA725E56-5BAD-0879-DFA4-F01B5A17B778}"/>
          </ac:cxnSpMkLst>
        </pc:cxnChg>
      </pc:sldChg>
      <pc:sldChg chg="addSp delSp modSp add mod ord modTransition">
        <pc:chgData name="雄人 柿沼" userId="5c4ae9009de59922" providerId="LiveId" clId="{51561234-3B79-4811-9950-B3A36F66CCDF}" dt="2024-12-13T18:02:27.139" v="2382"/>
        <pc:sldMkLst>
          <pc:docMk/>
          <pc:sldMk cId="3932064261" sldId="309"/>
        </pc:sldMkLst>
        <pc:spChg chg="add del mod">
          <ac:chgData name="雄人 柿沼" userId="5c4ae9009de59922" providerId="LiveId" clId="{51561234-3B79-4811-9950-B3A36F66CCDF}" dt="2024-12-13T17:19:46.790" v="1756" actId="478"/>
          <ac:spMkLst>
            <pc:docMk/>
            <pc:sldMk cId="3932064261" sldId="309"/>
            <ac:spMk id="3" creationId="{2A9CA2FC-D0EE-6695-C084-6B648CDDF157}"/>
          </ac:spMkLst>
        </pc:spChg>
        <pc:spChg chg="add del mod">
          <ac:chgData name="雄人 柿沼" userId="5c4ae9009de59922" providerId="LiveId" clId="{51561234-3B79-4811-9950-B3A36F66CCDF}" dt="2024-12-13T17:19:46.790" v="1756" actId="478"/>
          <ac:spMkLst>
            <pc:docMk/>
            <pc:sldMk cId="3932064261" sldId="309"/>
            <ac:spMk id="5" creationId="{287F95C4-9901-9FC1-FC2F-D4378EB0DC54}"/>
          </ac:spMkLst>
        </pc:spChg>
        <pc:spChg chg="add del mod">
          <ac:chgData name="雄人 柿沼" userId="5c4ae9009de59922" providerId="LiveId" clId="{51561234-3B79-4811-9950-B3A36F66CCDF}" dt="2024-12-13T17:19:51.240" v="1758" actId="478"/>
          <ac:spMkLst>
            <pc:docMk/>
            <pc:sldMk cId="3932064261" sldId="309"/>
            <ac:spMk id="7" creationId="{D853C1A3-9612-C05A-39EC-49124229E260}"/>
          </ac:spMkLst>
        </pc:spChg>
        <pc:spChg chg="mod">
          <ac:chgData name="雄人 柿沼" userId="5c4ae9009de59922" providerId="LiveId" clId="{51561234-3B79-4811-9950-B3A36F66CCDF}" dt="2024-12-13T17:19:22.295" v="1753" actId="1076"/>
          <ac:spMkLst>
            <pc:docMk/>
            <pc:sldMk cId="3932064261" sldId="309"/>
            <ac:spMk id="1978" creationId="{7C1999B4-A0D6-EAC1-2DBF-5D404D9AFD61}"/>
          </ac:spMkLst>
        </pc:spChg>
        <pc:spChg chg="del">
          <ac:chgData name="雄人 柿沼" userId="5c4ae9009de59922" providerId="LiveId" clId="{51561234-3B79-4811-9950-B3A36F66CCDF}" dt="2024-12-13T17:19:41.880" v="1755" actId="478"/>
          <ac:spMkLst>
            <pc:docMk/>
            <pc:sldMk cId="3932064261" sldId="309"/>
            <ac:spMk id="1979" creationId="{58C673A1-2E8C-3286-A6EE-5C863046BB65}"/>
          </ac:spMkLst>
        </pc:spChg>
        <pc:spChg chg="mod">
          <ac:chgData name="雄人 柿沼" userId="5c4ae9009de59922" providerId="LiveId" clId="{51561234-3B79-4811-9950-B3A36F66CCDF}" dt="2024-12-13T17:24:18.559" v="1770" actId="20577"/>
          <ac:spMkLst>
            <pc:docMk/>
            <pc:sldMk cId="3932064261" sldId="309"/>
            <ac:spMk id="1980" creationId="{A73EB1FC-67B5-32F6-9488-5078549D959F}"/>
          </ac:spMkLst>
        </pc:spChg>
        <pc:spChg chg="del">
          <ac:chgData name="雄人 柿沼" userId="5c4ae9009de59922" providerId="LiveId" clId="{51561234-3B79-4811-9950-B3A36F66CCDF}" dt="2024-12-13T17:19:41.880" v="1755" actId="478"/>
          <ac:spMkLst>
            <pc:docMk/>
            <pc:sldMk cId="3932064261" sldId="309"/>
            <ac:spMk id="1981" creationId="{D6D2DA05-6745-1649-D7C6-E41E0828456F}"/>
          </ac:spMkLst>
        </pc:spChg>
        <pc:spChg chg="del">
          <ac:chgData name="雄人 柿沼" userId="5c4ae9009de59922" providerId="LiveId" clId="{51561234-3B79-4811-9950-B3A36F66CCDF}" dt="2024-12-13T17:19:48.899" v="1757" actId="478"/>
          <ac:spMkLst>
            <pc:docMk/>
            <pc:sldMk cId="3932064261" sldId="309"/>
            <ac:spMk id="1982" creationId="{BEE71F8D-2325-5CFD-C938-53299C1B0A58}"/>
          </ac:spMkLst>
        </pc:spChg>
        <pc:graphicFrameChg chg="add del mod modGraphic">
          <ac:chgData name="雄人 柿沼" userId="5c4ae9009de59922" providerId="LiveId" clId="{51561234-3B79-4811-9950-B3A36F66CCDF}" dt="2024-12-13T17:44:05.317" v="2161" actId="478"/>
          <ac:graphicFrameMkLst>
            <pc:docMk/>
            <pc:sldMk cId="3932064261" sldId="309"/>
            <ac:graphicFrameMk id="8" creationId="{4BBA8A1A-0E5E-8555-3608-BF4716954EB3}"/>
          </ac:graphicFrameMkLst>
        </pc:graphicFrameChg>
        <pc:graphicFrameChg chg="add mod">
          <ac:chgData name="雄人 柿沼" userId="5c4ae9009de59922" providerId="LiveId" clId="{51561234-3B79-4811-9950-B3A36F66CCDF}" dt="2024-12-13T17:44:11.837" v="2162" actId="1076"/>
          <ac:graphicFrameMkLst>
            <pc:docMk/>
            <pc:sldMk cId="3932064261" sldId="309"/>
            <ac:graphicFrameMk id="9" creationId="{B47D6B6E-0A57-1F7B-7047-F5160DF91F36}"/>
          </ac:graphicFrameMkLst>
        </pc:graphicFrameChg>
      </pc:sldChg>
      <pc:sldChg chg="modSp add mod modTransition">
        <pc:chgData name="雄人 柿沼" userId="5c4ae9009de59922" providerId="LiveId" clId="{51561234-3B79-4811-9950-B3A36F66CCDF}" dt="2024-12-13T18:02:27.139" v="2382"/>
        <pc:sldMkLst>
          <pc:docMk/>
          <pc:sldMk cId="3015829285" sldId="310"/>
        </pc:sldMkLst>
        <pc:spChg chg="mod">
          <ac:chgData name="雄人 柿沼" userId="5c4ae9009de59922" providerId="LiveId" clId="{51561234-3B79-4811-9950-B3A36F66CCDF}" dt="2024-12-13T15:39:51.908" v="893"/>
          <ac:spMkLst>
            <pc:docMk/>
            <pc:sldMk cId="3015829285" sldId="310"/>
            <ac:spMk id="1978" creationId="{A47CF0CB-BE6E-E1D0-398F-DE0760D7CA22}"/>
          </ac:spMkLst>
        </pc:spChg>
        <pc:spChg chg="mod">
          <ac:chgData name="雄人 柿沼" userId="5c4ae9009de59922" providerId="LiveId" clId="{51561234-3B79-4811-9950-B3A36F66CCDF}" dt="2024-12-13T15:57:04.120" v="1219" actId="1076"/>
          <ac:spMkLst>
            <pc:docMk/>
            <pc:sldMk cId="3015829285" sldId="310"/>
            <ac:spMk id="1979" creationId="{F8D6182F-3B70-72EB-357C-AACA23EC8415}"/>
          </ac:spMkLst>
        </pc:spChg>
        <pc:spChg chg="mod">
          <ac:chgData name="雄人 柿沼" userId="5c4ae9009de59922" providerId="LiveId" clId="{51561234-3B79-4811-9950-B3A36F66CCDF}" dt="2024-12-13T15:40:52.374" v="933" actId="20577"/>
          <ac:spMkLst>
            <pc:docMk/>
            <pc:sldMk cId="3015829285" sldId="310"/>
            <ac:spMk id="1980" creationId="{E25ADC6D-7D39-0457-EACD-9CD544CFC15E}"/>
          </ac:spMkLst>
        </pc:spChg>
        <pc:spChg chg="mod">
          <ac:chgData name="雄人 柿沼" userId="5c4ae9009de59922" providerId="LiveId" clId="{51561234-3B79-4811-9950-B3A36F66CCDF}" dt="2024-12-13T15:41:17.083" v="934" actId="20577"/>
          <ac:spMkLst>
            <pc:docMk/>
            <pc:sldMk cId="3015829285" sldId="310"/>
            <ac:spMk id="1981" creationId="{08A5CC43-2875-1845-FC6A-87FE998B186F}"/>
          </ac:spMkLst>
        </pc:spChg>
        <pc:spChg chg="mod">
          <ac:chgData name="雄人 柿沼" userId="5c4ae9009de59922" providerId="LiveId" clId="{51561234-3B79-4811-9950-B3A36F66CCDF}" dt="2024-12-13T15:40:16.086" v="903" actId="20577"/>
          <ac:spMkLst>
            <pc:docMk/>
            <pc:sldMk cId="3015829285" sldId="310"/>
            <ac:spMk id="1982" creationId="{40846DE1-1EE5-C03C-1F52-AECC332F3FFB}"/>
          </ac:spMkLst>
        </pc:spChg>
      </pc:sldChg>
      <pc:sldChg chg="add del">
        <pc:chgData name="雄人 柿沼" userId="5c4ae9009de59922" providerId="LiveId" clId="{51561234-3B79-4811-9950-B3A36F66CCDF}" dt="2024-12-13T17:50:48.117" v="2231" actId="47"/>
        <pc:sldMkLst>
          <pc:docMk/>
          <pc:sldMk cId="1413312984" sldId="311"/>
        </pc:sldMkLst>
      </pc:sldChg>
      <pc:sldChg chg="modSp add mod modTransition">
        <pc:chgData name="雄人 柿沼" userId="5c4ae9009de59922" providerId="LiveId" clId="{51561234-3B79-4811-9950-B3A36F66CCDF}" dt="2024-12-13T18:02:27.139" v="2382"/>
        <pc:sldMkLst>
          <pc:docMk/>
          <pc:sldMk cId="225165509" sldId="312"/>
        </pc:sldMkLst>
        <pc:grpChg chg="mod">
          <ac:chgData name="雄人 柿沼" userId="5c4ae9009de59922" providerId="LiveId" clId="{51561234-3B79-4811-9950-B3A36F66CCDF}" dt="2024-12-13T16:59:16.561" v="1378" actId="1076"/>
          <ac:grpSpMkLst>
            <pc:docMk/>
            <pc:sldMk cId="225165509" sldId="312"/>
            <ac:grpSpMk id="1994" creationId="{D0D0F346-98F4-9477-4DA6-708C1BE8AC5E}"/>
          </ac:grpSpMkLst>
        </pc:grpChg>
      </pc:sldChg>
      <pc:sldChg chg="addSp delSp modSp add mod ord modTransition">
        <pc:chgData name="雄人 柿沼" userId="5c4ae9009de59922" providerId="LiveId" clId="{51561234-3B79-4811-9950-B3A36F66CCDF}" dt="2024-12-13T18:02:27.139" v="2382"/>
        <pc:sldMkLst>
          <pc:docMk/>
          <pc:sldMk cId="847810711" sldId="313"/>
        </pc:sldMkLst>
        <pc:spChg chg="add del mod">
          <ac:chgData name="雄人 柿沼" userId="5c4ae9009de59922" providerId="LiveId" clId="{51561234-3B79-4811-9950-B3A36F66CCDF}" dt="2024-12-13T17:00:24.323" v="1387" actId="478"/>
          <ac:spMkLst>
            <pc:docMk/>
            <pc:sldMk cId="847810711" sldId="313"/>
            <ac:spMk id="3" creationId="{F00E8D65-3839-9AD0-3B1A-052CF95B7D17}"/>
          </ac:spMkLst>
        </pc:spChg>
        <pc:spChg chg="add del mod">
          <ac:chgData name="雄人 柿沼" userId="5c4ae9009de59922" providerId="LiveId" clId="{51561234-3B79-4811-9950-B3A36F66CCDF}" dt="2024-12-13T17:00:23.361" v="1386" actId="478"/>
          <ac:spMkLst>
            <pc:docMk/>
            <pc:sldMk cId="847810711" sldId="313"/>
            <ac:spMk id="5" creationId="{243D3F84-26C6-F1DF-E7B0-9C94C2F36A04}"/>
          </ac:spMkLst>
        </pc:spChg>
        <pc:spChg chg="add del mod">
          <ac:chgData name="雄人 柿沼" userId="5c4ae9009de59922" providerId="LiveId" clId="{51561234-3B79-4811-9950-B3A36F66CCDF}" dt="2024-12-13T17:00:29.827" v="1389" actId="478"/>
          <ac:spMkLst>
            <pc:docMk/>
            <pc:sldMk cId="847810711" sldId="313"/>
            <ac:spMk id="7" creationId="{2B2E2051-3CAE-D883-C6A2-443FB4BDA2E6}"/>
          </ac:spMkLst>
        </pc:spChg>
        <pc:spChg chg="add del">
          <ac:chgData name="雄人 柿沼" userId="5c4ae9009de59922" providerId="LiveId" clId="{51561234-3B79-4811-9950-B3A36F66CCDF}" dt="2024-12-13T17:04:54.219" v="1408" actId="22"/>
          <ac:spMkLst>
            <pc:docMk/>
            <pc:sldMk cId="847810711" sldId="313"/>
            <ac:spMk id="36" creationId="{4028D483-6B39-4203-6E09-1D92E9EF26EB}"/>
          </ac:spMkLst>
        </pc:spChg>
        <pc:spChg chg="add mod">
          <ac:chgData name="雄人 柿沼" userId="5c4ae9009de59922" providerId="LiveId" clId="{51561234-3B79-4811-9950-B3A36F66CCDF}" dt="2024-12-13T17:05:00.622" v="1410"/>
          <ac:spMkLst>
            <pc:docMk/>
            <pc:sldMk cId="847810711" sldId="313"/>
            <ac:spMk id="38" creationId="{4E43D449-3A27-8FA0-7BFD-631FE6F17216}"/>
          </ac:spMkLst>
        </pc:spChg>
        <pc:spChg chg="mod">
          <ac:chgData name="雄人 柿沼" userId="5c4ae9009de59922" providerId="LiveId" clId="{51561234-3B79-4811-9950-B3A36F66CCDF}" dt="2024-12-13T16:59:54.416" v="1382"/>
          <ac:spMkLst>
            <pc:docMk/>
            <pc:sldMk cId="847810711" sldId="313"/>
            <ac:spMk id="1978" creationId="{7843C7D5-3A58-6FF5-70B4-E7C2B89448B5}"/>
          </ac:spMkLst>
        </pc:spChg>
        <pc:spChg chg="del">
          <ac:chgData name="雄人 柿沼" userId="5c4ae9009de59922" providerId="LiveId" clId="{51561234-3B79-4811-9950-B3A36F66CCDF}" dt="2024-12-13T17:00:16.462" v="1385" actId="478"/>
          <ac:spMkLst>
            <pc:docMk/>
            <pc:sldMk cId="847810711" sldId="313"/>
            <ac:spMk id="1979" creationId="{1AD59038-03EE-FE32-3709-4AA3F5B223F4}"/>
          </ac:spMkLst>
        </pc:spChg>
        <pc:spChg chg="mod">
          <ac:chgData name="雄人 柿沼" userId="5c4ae9009de59922" providerId="LiveId" clId="{51561234-3B79-4811-9950-B3A36F66CCDF}" dt="2024-12-13T17:08:09.383" v="1421" actId="1076"/>
          <ac:spMkLst>
            <pc:docMk/>
            <pc:sldMk cId="847810711" sldId="313"/>
            <ac:spMk id="1980" creationId="{759EDA83-D912-6640-0609-8A10FD707C33}"/>
          </ac:spMkLst>
        </pc:spChg>
        <pc:spChg chg="del mod">
          <ac:chgData name="雄人 柿沼" userId="5c4ae9009de59922" providerId="LiveId" clId="{51561234-3B79-4811-9950-B3A36F66CCDF}" dt="2024-12-13T17:00:16.462" v="1385" actId="478"/>
          <ac:spMkLst>
            <pc:docMk/>
            <pc:sldMk cId="847810711" sldId="313"/>
            <ac:spMk id="1981" creationId="{CD64D0B4-031A-84D3-EC33-BF8A7F4EA5CF}"/>
          </ac:spMkLst>
        </pc:spChg>
        <pc:spChg chg="del">
          <ac:chgData name="雄人 柿沼" userId="5c4ae9009de59922" providerId="LiveId" clId="{51561234-3B79-4811-9950-B3A36F66CCDF}" dt="2024-12-13T17:00:27.285" v="1388" actId="478"/>
          <ac:spMkLst>
            <pc:docMk/>
            <pc:sldMk cId="847810711" sldId="313"/>
            <ac:spMk id="1982" creationId="{E05E736E-19D6-2B18-B65A-BD73E3003B09}"/>
          </ac:spMkLst>
        </pc:spChg>
        <pc:graphicFrameChg chg="add mod">
          <ac:chgData name="雄人 柿沼" userId="5c4ae9009de59922" providerId="LiveId" clId="{51561234-3B79-4811-9950-B3A36F66CCDF}" dt="2024-12-13T17:04:13.501" v="1395"/>
          <ac:graphicFrameMkLst>
            <pc:docMk/>
            <pc:sldMk cId="847810711" sldId="313"/>
            <ac:graphicFrameMk id="8" creationId="{45D6B251-F45A-45B5-ACDD-AA89BB3172EB}"/>
          </ac:graphicFrameMkLst>
        </pc:graphicFrameChg>
        <pc:graphicFrameChg chg="add mod">
          <ac:chgData name="雄人 柿沼" userId="5c4ae9009de59922" providerId="LiveId" clId="{51561234-3B79-4811-9950-B3A36F66CCDF}" dt="2024-12-13T17:04:13.501" v="1395"/>
          <ac:graphicFrameMkLst>
            <pc:docMk/>
            <pc:sldMk cId="847810711" sldId="313"/>
            <ac:graphicFrameMk id="9" creationId="{48CD0DB1-04C4-02C5-710F-EF5B8E27D4C8}"/>
          </ac:graphicFrameMkLst>
        </pc:graphicFrameChg>
        <pc:graphicFrameChg chg="add mod">
          <ac:chgData name="雄人 柿沼" userId="5c4ae9009de59922" providerId="LiveId" clId="{51561234-3B79-4811-9950-B3A36F66CCDF}" dt="2024-12-13T17:04:13.501" v="1395"/>
          <ac:graphicFrameMkLst>
            <pc:docMk/>
            <pc:sldMk cId="847810711" sldId="313"/>
            <ac:graphicFrameMk id="10" creationId="{76ADE16A-F062-0C0A-7337-124A8A56127C}"/>
          </ac:graphicFrameMkLst>
        </pc:graphicFrameChg>
        <pc:graphicFrameChg chg="add mod">
          <ac:chgData name="雄人 柿沼" userId="5c4ae9009de59922" providerId="LiveId" clId="{51561234-3B79-4811-9950-B3A36F66CCDF}" dt="2024-12-13T17:04:13.501" v="1395"/>
          <ac:graphicFrameMkLst>
            <pc:docMk/>
            <pc:sldMk cId="847810711" sldId="313"/>
            <ac:graphicFrameMk id="11" creationId="{C4D0EF77-C912-D557-06A0-B0F11D0986F1}"/>
          </ac:graphicFrameMkLst>
        </pc:graphicFrameChg>
        <pc:graphicFrameChg chg="add mod">
          <ac:chgData name="雄人 柿沼" userId="5c4ae9009de59922" providerId="LiveId" clId="{51561234-3B79-4811-9950-B3A36F66CCDF}" dt="2024-12-13T17:04:13.501" v="1395"/>
          <ac:graphicFrameMkLst>
            <pc:docMk/>
            <pc:sldMk cId="847810711" sldId="313"/>
            <ac:graphicFrameMk id="12" creationId="{566F1F85-67FF-44BE-965A-332644583999}"/>
          </ac:graphicFrameMkLst>
        </pc:graphicFrameChg>
        <pc:graphicFrameChg chg="add mod">
          <ac:chgData name="雄人 柿沼" userId="5c4ae9009de59922" providerId="LiveId" clId="{51561234-3B79-4811-9950-B3A36F66CCDF}" dt="2024-12-13T17:04:13.501" v="1395"/>
          <ac:graphicFrameMkLst>
            <pc:docMk/>
            <pc:sldMk cId="847810711" sldId="313"/>
            <ac:graphicFrameMk id="13" creationId="{CB01311B-7943-1115-93C7-3A266E87F753}"/>
          </ac:graphicFrameMkLst>
        </pc:graphicFrameChg>
        <pc:graphicFrameChg chg="add mod">
          <ac:chgData name="雄人 柿沼" userId="5c4ae9009de59922" providerId="LiveId" clId="{51561234-3B79-4811-9950-B3A36F66CCDF}" dt="2024-12-13T17:04:13.501" v="1395"/>
          <ac:graphicFrameMkLst>
            <pc:docMk/>
            <pc:sldMk cId="847810711" sldId="313"/>
            <ac:graphicFrameMk id="14" creationId="{6E3FF72D-05E7-050D-1E7F-137B183F3DFE}"/>
          </ac:graphicFrameMkLst>
        </pc:graphicFrameChg>
        <pc:graphicFrameChg chg="add mod">
          <ac:chgData name="雄人 柿沼" userId="5c4ae9009de59922" providerId="LiveId" clId="{51561234-3B79-4811-9950-B3A36F66CCDF}" dt="2024-12-13T17:04:13.501" v="1395"/>
          <ac:graphicFrameMkLst>
            <pc:docMk/>
            <pc:sldMk cId="847810711" sldId="313"/>
            <ac:graphicFrameMk id="15" creationId="{76DBF641-6DE8-E0FB-14A6-6BD65DE257E1}"/>
          </ac:graphicFrameMkLst>
        </pc:graphicFrameChg>
        <pc:graphicFrameChg chg="add mod modGraphic">
          <ac:chgData name="雄人 柿沼" userId="5c4ae9009de59922" providerId="LiveId" clId="{51561234-3B79-4811-9950-B3A36F66CCDF}" dt="2024-12-13T17:04:21.383" v="1399" actId="14100"/>
          <ac:graphicFrameMkLst>
            <pc:docMk/>
            <pc:sldMk cId="847810711" sldId="313"/>
            <ac:graphicFrameMk id="16" creationId="{7D084EA2-44C0-BD3B-0CE5-3543772C8727}"/>
          </ac:graphicFrameMkLst>
        </pc:graphicFrameChg>
        <pc:graphicFrameChg chg="add mod">
          <ac:chgData name="雄人 柿沼" userId="5c4ae9009de59922" providerId="LiveId" clId="{51561234-3B79-4811-9950-B3A36F66CCDF}" dt="2024-12-13T17:04:23.309" v="1400"/>
          <ac:graphicFrameMkLst>
            <pc:docMk/>
            <pc:sldMk cId="847810711" sldId="313"/>
            <ac:graphicFrameMk id="17" creationId="{83290AF0-C31F-15A9-1944-E8296557250C}"/>
          </ac:graphicFrameMkLst>
        </pc:graphicFrameChg>
        <pc:graphicFrameChg chg="add mod">
          <ac:chgData name="雄人 柿沼" userId="5c4ae9009de59922" providerId="LiveId" clId="{51561234-3B79-4811-9950-B3A36F66CCDF}" dt="2024-12-13T17:04:23.309" v="1400"/>
          <ac:graphicFrameMkLst>
            <pc:docMk/>
            <pc:sldMk cId="847810711" sldId="313"/>
            <ac:graphicFrameMk id="18" creationId="{30E324E4-A55A-3D59-A7B8-3DC056682585}"/>
          </ac:graphicFrameMkLst>
        </pc:graphicFrameChg>
        <pc:graphicFrameChg chg="add mod">
          <ac:chgData name="雄人 柿沼" userId="5c4ae9009de59922" providerId="LiveId" clId="{51561234-3B79-4811-9950-B3A36F66CCDF}" dt="2024-12-13T17:04:23.309" v="1400"/>
          <ac:graphicFrameMkLst>
            <pc:docMk/>
            <pc:sldMk cId="847810711" sldId="313"/>
            <ac:graphicFrameMk id="19" creationId="{8EAE6549-FFE6-3A6F-EA77-98CA3EED3041}"/>
          </ac:graphicFrameMkLst>
        </pc:graphicFrameChg>
        <pc:graphicFrameChg chg="add mod">
          <ac:chgData name="雄人 柿沼" userId="5c4ae9009de59922" providerId="LiveId" clId="{51561234-3B79-4811-9950-B3A36F66CCDF}" dt="2024-12-13T17:04:23.309" v="1400"/>
          <ac:graphicFrameMkLst>
            <pc:docMk/>
            <pc:sldMk cId="847810711" sldId="313"/>
            <ac:graphicFrameMk id="20" creationId="{9B4B82E5-3132-CC2A-9A32-856B02C030A8}"/>
          </ac:graphicFrameMkLst>
        </pc:graphicFrameChg>
        <pc:graphicFrameChg chg="add mod">
          <ac:chgData name="雄人 柿沼" userId="5c4ae9009de59922" providerId="LiveId" clId="{51561234-3B79-4811-9950-B3A36F66CCDF}" dt="2024-12-13T17:04:23.309" v="1400"/>
          <ac:graphicFrameMkLst>
            <pc:docMk/>
            <pc:sldMk cId="847810711" sldId="313"/>
            <ac:graphicFrameMk id="21" creationId="{2378212A-3698-637E-7DFB-9E0CC83F77D3}"/>
          </ac:graphicFrameMkLst>
        </pc:graphicFrameChg>
        <pc:graphicFrameChg chg="add mod">
          <ac:chgData name="雄人 柿沼" userId="5c4ae9009de59922" providerId="LiveId" clId="{51561234-3B79-4811-9950-B3A36F66CCDF}" dt="2024-12-13T17:04:23.309" v="1400"/>
          <ac:graphicFrameMkLst>
            <pc:docMk/>
            <pc:sldMk cId="847810711" sldId="313"/>
            <ac:graphicFrameMk id="22" creationId="{0060DC74-8613-610A-26BC-371C4A2710C6}"/>
          </ac:graphicFrameMkLst>
        </pc:graphicFrameChg>
        <pc:graphicFrameChg chg="add mod">
          <ac:chgData name="雄人 柿沼" userId="5c4ae9009de59922" providerId="LiveId" clId="{51561234-3B79-4811-9950-B3A36F66CCDF}" dt="2024-12-13T17:04:23.309" v="1400"/>
          <ac:graphicFrameMkLst>
            <pc:docMk/>
            <pc:sldMk cId="847810711" sldId="313"/>
            <ac:graphicFrameMk id="23" creationId="{772FD8CE-F7ED-8E27-E397-90FBF3A8D198}"/>
          </ac:graphicFrameMkLst>
        </pc:graphicFrameChg>
        <pc:graphicFrameChg chg="add mod">
          <ac:chgData name="雄人 柿沼" userId="5c4ae9009de59922" providerId="LiveId" clId="{51561234-3B79-4811-9950-B3A36F66CCDF}" dt="2024-12-13T17:04:23.309" v="1400"/>
          <ac:graphicFrameMkLst>
            <pc:docMk/>
            <pc:sldMk cId="847810711" sldId="313"/>
            <ac:graphicFrameMk id="24" creationId="{51A30399-602A-A405-FE76-67CFDF1B60C2}"/>
          </ac:graphicFrameMkLst>
        </pc:graphicFrameChg>
        <pc:graphicFrameChg chg="add mod">
          <ac:chgData name="雄人 柿沼" userId="5c4ae9009de59922" providerId="LiveId" clId="{51561234-3B79-4811-9950-B3A36F66CCDF}" dt="2024-12-13T17:04:23.309" v="1400"/>
          <ac:graphicFrameMkLst>
            <pc:docMk/>
            <pc:sldMk cId="847810711" sldId="313"/>
            <ac:graphicFrameMk id="25" creationId="{5AD80A3B-EF63-C46B-EF06-82575F95CD36}"/>
          </ac:graphicFrameMkLst>
        </pc:graphicFrameChg>
        <pc:graphicFrameChg chg="add mod">
          <ac:chgData name="雄人 柿沼" userId="5c4ae9009de59922" providerId="LiveId" clId="{51561234-3B79-4811-9950-B3A36F66CCDF}" dt="2024-12-13T17:04:38.163" v="1401"/>
          <ac:graphicFrameMkLst>
            <pc:docMk/>
            <pc:sldMk cId="847810711" sldId="313"/>
            <ac:graphicFrameMk id="26" creationId="{ECCDCB0E-81C6-2DC2-C7A3-F4A80CDF4B02}"/>
          </ac:graphicFrameMkLst>
        </pc:graphicFrameChg>
        <pc:graphicFrameChg chg="add mod">
          <ac:chgData name="雄人 柿沼" userId="5c4ae9009de59922" providerId="LiveId" clId="{51561234-3B79-4811-9950-B3A36F66CCDF}" dt="2024-12-13T17:04:38.163" v="1401"/>
          <ac:graphicFrameMkLst>
            <pc:docMk/>
            <pc:sldMk cId="847810711" sldId="313"/>
            <ac:graphicFrameMk id="27" creationId="{845575DA-C106-B18F-A7EE-F28B1FE31299}"/>
          </ac:graphicFrameMkLst>
        </pc:graphicFrameChg>
        <pc:graphicFrameChg chg="add mod">
          <ac:chgData name="雄人 柿沼" userId="5c4ae9009de59922" providerId="LiveId" clId="{51561234-3B79-4811-9950-B3A36F66CCDF}" dt="2024-12-13T17:04:38.163" v="1401"/>
          <ac:graphicFrameMkLst>
            <pc:docMk/>
            <pc:sldMk cId="847810711" sldId="313"/>
            <ac:graphicFrameMk id="28" creationId="{875A89B1-2739-E6CD-E7AA-CBE2624CC4CA}"/>
          </ac:graphicFrameMkLst>
        </pc:graphicFrameChg>
        <pc:graphicFrameChg chg="add mod">
          <ac:chgData name="雄人 柿沼" userId="5c4ae9009de59922" providerId="LiveId" clId="{51561234-3B79-4811-9950-B3A36F66CCDF}" dt="2024-12-13T17:04:38.163" v="1401"/>
          <ac:graphicFrameMkLst>
            <pc:docMk/>
            <pc:sldMk cId="847810711" sldId="313"/>
            <ac:graphicFrameMk id="29" creationId="{A9E96518-0AB5-2076-218E-F53196247327}"/>
          </ac:graphicFrameMkLst>
        </pc:graphicFrameChg>
        <pc:graphicFrameChg chg="add mod">
          <ac:chgData name="雄人 柿沼" userId="5c4ae9009de59922" providerId="LiveId" clId="{51561234-3B79-4811-9950-B3A36F66CCDF}" dt="2024-12-13T17:04:38.163" v="1401"/>
          <ac:graphicFrameMkLst>
            <pc:docMk/>
            <pc:sldMk cId="847810711" sldId="313"/>
            <ac:graphicFrameMk id="30" creationId="{19EB28DF-94B9-62BB-EE9C-1A739CAF5CC8}"/>
          </ac:graphicFrameMkLst>
        </pc:graphicFrameChg>
        <pc:graphicFrameChg chg="add mod">
          <ac:chgData name="雄人 柿沼" userId="5c4ae9009de59922" providerId="LiveId" clId="{51561234-3B79-4811-9950-B3A36F66CCDF}" dt="2024-12-13T17:04:38.163" v="1401"/>
          <ac:graphicFrameMkLst>
            <pc:docMk/>
            <pc:sldMk cId="847810711" sldId="313"/>
            <ac:graphicFrameMk id="31" creationId="{9DE1E73F-0F63-185A-3ADA-4C110674D4C6}"/>
          </ac:graphicFrameMkLst>
        </pc:graphicFrameChg>
        <pc:graphicFrameChg chg="add mod">
          <ac:chgData name="雄人 柿沼" userId="5c4ae9009de59922" providerId="LiveId" clId="{51561234-3B79-4811-9950-B3A36F66CCDF}" dt="2024-12-13T17:04:38.163" v="1401"/>
          <ac:graphicFrameMkLst>
            <pc:docMk/>
            <pc:sldMk cId="847810711" sldId="313"/>
            <ac:graphicFrameMk id="32" creationId="{3C6E4F48-5D91-A2D0-8AEF-19CD32D37356}"/>
          </ac:graphicFrameMkLst>
        </pc:graphicFrameChg>
        <pc:graphicFrameChg chg="add mod">
          <ac:chgData name="雄人 柿沼" userId="5c4ae9009de59922" providerId="LiveId" clId="{51561234-3B79-4811-9950-B3A36F66CCDF}" dt="2024-12-13T17:04:38.163" v="1401"/>
          <ac:graphicFrameMkLst>
            <pc:docMk/>
            <pc:sldMk cId="847810711" sldId="313"/>
            <ac:graphicFrameMk id="33" creationId="{17514EEC-315B-57FF-EB26-9B9D65B4B960}"/>
          </ac:graphicFrameMkLst>
        </pc:graphicFrameChg>
        <pc:graphicFrameChg chg="add mod modGraphic">
          <ac:chgData name="雄人 柿沼" userId="5c4ae9009de59922" providerId="LiveId" clId="{51561234-3B79-4811-9950-B3A36F66CCDF}" dt="2024-12-13T17:04:45.173" v="1405" actId="14100"/>
          <ac:graphicFrameMkLst>
            <pc:docMk/>
            <pc:sldMk cId="847810711" sldId="313"/>
            <ac:graphicFrameMk id="34" creationId="{9D22986C-BCDB-724E-7F65-8505DEA1B7EE}"/>
          </ac:graphicFrameMkLst>
        </pc:graphicFrameChg>
        <pc:graphicFrameChg chg="add mod">
          <ac:chgData name="雄人 柿沼" userId="5c4ae9009de59922" providerId="LiveId" clId="{51561234-3B79-4811-9950-B3A36F66CCDF}" dt="2024-12-13T17:04:58.555" v="1409"/>
          <ac:graphicFrameMkLst>
            <pc:docMk/>
            <pc:sldMk cId="847810711" sldId="313"/>
            <ac:graphicFrameMk id="37" creationId="{037B7D53-BBE7-E808-C72F-3E60B58DAEAC}"/>
          </ac:graphicFrameMkLst>
        </pc:graphicFrameChg>
        <pc:graphicFrameChg chg="add mod modGraphic">
          <ac:chgData name="雄人 柿沼" userId="5c4ae9009de59922" providerId="LiveId" clId="{51561234-3B79-4811-9950-B3A36F66CCDF}" dt="2024-12-13T17:08:05.070" v="1420" actId="1076"/>
          <ac:graphicFrameMkLst>
            <pc:docMk/>
            <pc:sldMk cId="847810711" sldId="313"/>
            <ac:graphicFrameMk id="39" creationId="{41C63BBE-BB27-EA1F-B480-964DFF365743}"/>
          </ac:graphicFrameMkLst>
        </pc:graphicFrameChg>
      </pc:sldChg>
      <pc:sldChg chg="addSp delSp modSp add mod modTransition">
        <pc:chgData name="雄人 柿沼" userId="5c4ae9009de59922" providerId="LiveId" clId="{51561234-3B79-4811-9950-B3A36F66CCDF}" dt="2024-12-13T18:02:27.139" v="2382"/>
        <pc:sldMkLst>
          <pc:docMk/>
          <pc:sldMk cId="1394252540" sldId="314"/>
        </pc:sldMkLst>
        <pc:spChg chg="add mod">
          <ac:chgData name="雄人 柿沼" userId="5c4ae9009de59922" providerId="LiveId" clId="{51561234-3B79-4811-9950-B3A36F66CCDF}" dt="2024-12-13T17:11:13.199" v="1427" actId="478"/>
          <ac:spMkLst>
            <pc:docMk/>
            <pc:sldMk cId="1394252540" sldId="314"/>
            <ac:spMk id="3" creationId="{2FD8E087-AE40-4BEC-3151-03925E4A24B9}"/>
          </ac:spMkLst>
        </pc:spChg>
        <pc:spChg chg="mod">
          <ac:chgData name="雄人 柿沼" userId="5c4ae9009de59922" providerId="LiveId" clId="{51561234-3B79-4811-9950-B3A36F66CCDF}" dt="2024-12-13T17:09:47.974" v="1426" actId="1076"/>
          <ac:spMkLst>
            <pc:docMk/>
            <pc:sldMk cId="1394252540" sldId="314"/>
            <ac:spMk id="2094" creationId="{693013CC-6427-B305-D17D-59897004580E}"/>
          </ac:spMkLst>
        </pc:spChg>
        <pc:spChg chg="mod">
          <ac:chgData name="雄人 柿沼" userId="5c4ae9009de59922" providerId="LiveId" clId="{51561234-3B79-4811-9950-B3A36F66CCDF}" dt="2024-12-13T17:14:55.832" v="1601" actId="20577"/>
          <ac:spMkLst>
            <pc:docMk/>
            <pc:sldMk cId="1394252540" sldId="314"/>
            <ac:spMk id="2095" creationId="{550FAE41-2460-A84E-2691-34BFD3D65DC2}"/>
          </ac:spMkLst>
        </pc:spChg>
        <pc:picChg chg="add mod">
          <ac:chgData name="雄人 柿沼" userId="5c4ae9009de59922" providerId="LiveId" clId="{51561234-3B79-4811-9950-B3A36F66CCDF}" dt="2024-12-13T17:11:25.365" v="1432" actId="1076"/>
          <ac:picMkLst>
            <pc:docMk/>
            <pc:sldMk cId="1394252540" sldId="314"/>
            <ac:picMk id="5" creationId="{C7A3F727-11A8-2441-94E2-A918D408C049}"/>
          </ac:picMkLst>
        </pc:picChg>
        <pc:picChg chg="del">
          <ac:chgData name="雄人 柿沼" userId="5c4ae9009de59922" providerId="LiveId" clId="{51561234-3B79-4811-9950-B3A36F66CCDF}" dt="2024-12-13T17:11:13.199" v="1427" actId="478"/>
          <ac:picMkLst>
            <pc:docMk/>
            <pc:sldMk cId="1394252540" sldId="314"/>
            <ac:picMk id="2096" creationId="{10537244-F762-5DE1-EAD5-0C419742139D}"/>
          </ac:picMkLst>
        </pc:picChg>
      </pc:sldChg>
      <pc:sldChg chg="add del">
        <pc:chgData name="雄人 柿沼" userId="5c4ae9009de59922" providerId="LiveId" clId="{51561234-3B79-4811-9950-B3A36F66CCDF}" dt="2024-12-13T17:50:48.117" v="2231" actId="47"/>
        <pc:sldMkLst>
          <pc:docMk/>
          <pc:sldMk cId="2507355485" sldId="315"/>
        </pc:sldMkLst>
      </pc:sldChg>
      <pc:sldChg chg="addSp delSp modSp add mod modTransition">
        <pc:chgData name="雄人 柿沼" userId="5c4ae9009de59922" providerId="LiveId" clId="{51561234-3B79-4811-9950-B3A36F66CCDF}" dt="2024-12-13T18:02:27.139" v="2382"/>
        <pc:sldMkLst>
          <pc:docMk/>
          <pc:sldMk cId="3793084778" sldId="316"/>
        </pc:sldMkLst>
        <pc:spChg chg="add del mod">
          <ac:chgData name="雄人 柿沼" userId="5c4ae9009de59922" providerId="LiveId" clId="{51561234-3B79-4811-9950-B3A36F66CCDF}" dt="2024-12-13T17:27:57.078" v="1791" actId="478"/>
          <ac:spMkLst>
            <pc:docMk/>
            <pc:sldMk cId="3793084778" sldId="316"/>
            <ac:spMk id="3" creationId="{10876A39-CD8E-F0B4-52E2-4CDD26FF828B}"/>
          </ac:spMkLst>
        </pc:spChg>
        <pc:spChg chg="add del mod">
          <ac:chgData name="雄人 柿沼" userId="5c4ae9009de59922" providerId="LiveId" clId="{51561234-3B79-4811-9950-B3A36F66CCDF}" dt="2024-12-13T17:27:55.734" v="1790" actId="478"/>
          <ac:spMkLst>
            <pc:docMk/>
            <pc:sldMk cId="3793084778" sldId="316"/>
            <ac:spMk id="5" creationId="{D21D00B4-D033-6622-1041-2EDA9CFCAD6F}"/>
          </ac:spMkLst>
        </pc:spChg>
        <pc:spChg chg="add del mod">
          <ac:chgData name="雄人 柿沼" userId="5c4ae9009de59922" providerId="LiveId" clId="{51561234-3B79-4811-9950-B3A36F66CCDF}" dt="2024-12-13T17:28:04.330" v="1793" actId="478"/>
          <ac:spMkLst>
            <pc:docMk/>
            <pc:sldMk cId="3793084778" sldId="316"/>
            <ac:spMk id="7" creationId="{204A5D9D-082B-2656-5A2F-274B08F6EDD8}"/>
          </ac:spMkLst>
        </pc:spChg>
        <pc:spChg chg="mod">
          <ac:chgData name="雄人 柿沼" userId="5c4ae9009de59922" providerId="LiveId" clId="{51561234-3B79-4811-9950-B3A36F66CCDF}" dt="2024-12-13T17:27:45.470" v="1788" actId="1076"/>
          <ac:spMkLst>
            <pc:docMk/>
            <pc:sldMk cId="3793084778" sldId="316"/>
            <ac:spMk id="1978" creationId="{78F22961-54F3-66B1-959A-6C96D52637E5}"/>
          </ac:spMkLst>
        </pc:spChg>
        <pc:spChg chg="del">
          <ac:chgData name="雄人 柿沼" userId="5c4ae9009de59922" providerId="LiveId" clId="{51561234-3B79-4811-9950-B3A36F66CCDF}" dt="2024-12-13T17:27:50.935" v="1789" actId="478"/>
          <ac:spMkLst>
            <pc:docMk/>
            <pc:sldMk cId="3793084778" sldId="316"/>
            <ac:spMk id="1979" creationId="{25EF6435-863E-B3BB-E4D6-606F01B40DE2}"/>
          </ac:spMkLst>
        </pc:spChg>
        <pc:spChg chg="mod">
          <ac:chgData name="雄人 柿沼" userId="5c4ae9009de59922" providerId="LiveId" clId="{51561234-3B79-4811-9950-B3A36F66CCDF}" dt="2024-12-13T17:31:14.977" v="1961" actId="1076"/>
          <ac:spMkLst>
            <pc:docMk/>
            <pc:sldMk cId="3793084778" sldId="316"/>
            <ac:spMk id="1980" creationId="{66CB048D-DB7C-6CD0-B5CF-46192CE981B5}"/>
          </ac:spMkLst>
        </pc:spChg>
        <pc:spChg chg="del">
          <ac:chgData name="雄人 柿沼" userId="5c4ae9009de59922" providerId="LiveId" clId="{51561234-3B79-4811-9950-B3A36F66CCDF}" dt="2024-12-13T17:27:50.935" v="1789" actId="478"/>
          <ac:spMkLst>
            <pc:docMk/>
            <pc:sldMk cId="3793084778" sldId="316"/>
            <ac:spMk id="1981" creationId="{65690A19-B885-4ACC-5FCF-5239F7F6F02F}"/>
          </ac:spMkLst>
        </pc:spChg>
        <pc:spChg chg="del">
          <ac:chgData name="雄人 柿沼" userId="5c4ae9009de59922" providerId="LiveId" clId="{51561234-3B79-4811-9950-B3A36F66CCDF}" dt="2024-12-13T17:28:01.739" v="1792" actId="478"/>
          <ac:spMkLst>
            <pc:docMk/>
            <pc:sldMk cId="3793084778" sldId="316"/>
            <ac:spMk id="1982" creationId="{03472B57-BA89-EAEB-D1CF-12ACE081AAA1}"/>
          </ac:spMkLst>
        </pc:spChg>
      </pc:sldChg>
      <pc:sldChg chg="addSp delSp modSp add mod modTransition">
        <pc:chgData name="雄人 柿沼" userId="5c4ae9009de59922" providerId="LiveId" clId="{51561234-3B79-4811-9950-B3A36F66CCDF}" dt="2024-12-13T18:02:27.139" v="2382"/>
        <pc:sldMkLst>
          <pc:docMk/>
          <pc:sldMk cId="170842289" sldId="317"/>
        </pc:sldMkLst>
        <pc:spChg chg="mod">
          <ac:chgData name="雄人 柿沼" userId="5c4ae9009de59922" providerId="LiveId" clId="{51561234-3B79-4811-9950-B3A36F66CCDF}" dt="2024-12-13T17:24:54.729" v="1772"/>
          <ac:spMkLst>
            <pc:docMk/>
            <pc:sldMk cId="170842289" sldId="317"/>
            <ac:spMk id="1978" creationId="{7E989E44-0469-7336-D72C-7E29290563A7}"/>
          </ac:spMkLst>
        </pc:spChg>
        <pc:spChg chg="mod">
          <ac:chgData name="雄人 柿沼" userId="5c4ae9009de59922" providerId="LiveId" clId="{51561234-3B79-4811-9950-B3A36F66CCDF}" dt="2024-12-13T17:27:26.532" v="1786" actId="1076"/>
          <ac:spMkLst>
            <pc:docMk/>
            <pc:sldMk cId="170842289" sldId="317"/>
            <ac:spMk id="1980" creationId="{0915C91B-45B3-B242-51D7-EA8604A90F3F}"/>
          </ac:spMkLst>
        </pc:spChg>
        <pc:graphicFrameChg chg="add mod modGraphic">
          <ac:chgData name="雄人 柿沼" userId="5c4ae9009de59922" providerId="LiveId" clId="{51561234-3B79-4811-9950-B3A36F66CCDF}" dt="2024-12-13T17:44:39.147" v="2165" actId="108"/>
          <ac:graphicFrameMkLst>
            <pc:docMk/>
            <pc:sldMk cId="170842289" sldId="317"/>
            <ac:graphicFrameMk id="2" creationId="{03403ACD-4659-0FF5-1721-564AA90D5CD5}"/>
          </ac:graphicFrameMkLst>
        </pc:graphicFrameChg>
        <pc:graphicFrameChg chg="del mod modGraphic">
          <ac:chgData name="雄人 柿沼" userId="5c4ae9009de59922" providerId="LiveId" clId="{51561234-3B79-4811-9950-B3A36F66CCDF}" dt="2024-12-13T17:43:34.755" v="2156" actId="478"/>
          <ac:graphicFrameMkLst>
            <pc:docMk/>
            <pc:sldMk cId="170842289" sldId="317"/>
            <ac:graphicFrameMk id="8" creationId="{A769A781-182B-3FD0-6E63-D0F3A918DA59}"/>
          </ac:graphicFrameMkLst>
        </pc:graphicFrameChg>
      </pc:sldChg>
      <pc:sldMasterChg chg="delSldLayout">
        <pc:chgData name="雄人 柿沼" userId="5c4ae9009de59922" providerId="LiveId" clId="{51561234-3B79-4811-9950-B3A36F66CCDF}" dt="2024-12-13T17:50:48.117" v="2231" actId="47"/>
        <pc:sldMasterMkLst>
          <pc:docMk/>
          <pc:sldMasterMk cId="0" sldId="2147483677"/>
        </pc:sldMasterMkLst>
        <pc:sldLayoutChg chg="del">
          <pc:chgData name="雄人 柿沼" userId="5c4ae9009de59922" providerId="LiveId" clId="{51561234-3B79-4811-9950-B3A36F66CCDF}" dt="2024-12-13T17:50:48.117" v="2231" actId="47"/>
          <pc:sldLayoutMkLst>
            <pc:docMk/>
            <pc:sldMasterMk cId="0" sldId="2147483677"/>
            <pc:sldLayoutMk cId="0" sldId="2147483650"/>
          </pc:sldLayoutMkLst>
        </pc:sldLayoutChg>
        <pc:sldLayoutChg chg="del">
          <pc:chgData name="雄人 柿沼" userId="5c4ae9009de59922" providerId="LiveId" clId="{51561234-3B79-4811-9950-B3A36F66CCDF}" dt="2024-12-13T17:50:48.117" v="2231" actId="47"/>
          <pc:sldLayoutMkLst>
            <pc:docMk/>
            <pc:sldMasterMk cId="0" sldId="2147483677"/>
            <pc:sldLayoutMk cId="0" sldId="2147483653"/>
          </pc:sldLayoutMkLst>
        </pc:sldLayoutChg>
        <pc:sldLayoutChg chg="del">
          <pc:chgData name="雄人 柿沼" userId="5c4ae9009de59922" providerId="LiveId" clId="{51561234-3B79-4811-9950-B3A36F66CCDF}" dt="2024-12-13T17:50:48.117" v="2231" actId="47"/>
          <pc:sldLayoutMkLst>
            <pc:docMk/>
            <pc:sldMasterMk cId="0" sldId="2147483677"/>
            <pc:sldLayoutMk cId="0" sldId="2147483654"/>
          </pc:sldLayoutMkLst>
        </pc:sldLayoutChg>
        <pc:sldLayoutChg chg="del">
          <pc:chgData name="雄人 柿沼" userId="5c4ae9009de59922" providerId="LiveId" clId="{51561234-3B79-4811-9950-B3A36F66CCDF}" dt="2024-12-13T17:50:48.117" v="2231" actId="47"/>
          <pc:sldLayoutMkLst>
            <pc:docMk/>
            <pc:sldMasterMk cId="0" sldId="2147483677"/>
            <pc:sldLayoutMk cId="0" sldId="2147483656"/>
          </pc:sldLayoutMkLst>
        </pc:sldLayoutChg>
        <pc:sldLayoutChg chg="del">
          <pc:chgData name="雄人 柿沼" userId="5c4ae9009de59922" providerId="LiveId" clId="{51561234-3B79-4811-9950-B3A36F66CCDF}" dt="2024-12-13T17:50:48.117" v="2231" actId="47"/>
          <pc:sldLayoutMkLst>
            <pc:docMk/>
            <pc:sldMasterMk cId="0" sldId="2147483677"/>
            <pc:sldLayoutMk cId="0" sldId="2147483660"/>
          </pc:sldLayoutMkLst>
        </pc:sldLayoutChg>
        <pc:sldLayoutChg chg="del">
          <pc:chgData name="雄人 柿沼" userId="5c4ae9009de59922" providerId="LiveId" clId="{51561234-3B79-4811-9950-B3A36F66CCDF}" dt="2024-12-13T17:50:48.117" v="2231" actId="47"/>
          <pc:sldLayoutMkLst>
            <pc:docMk/>
            <pc:sldMasterMk cId="0" sldId="2147483677"/>
            <pc:sldLayoutMk cId="0" sldId="2147483661"/>
          </pc:sldLayoutMkLst>
        </pc:sldLayoutChg>
        <pc:sldLayoutChg chg="del">
          <pc:chgData name="雄人 柿沼" userId="5c4ae9009de59922" providerId="LiveId" clId="{51561234-3B79-4811-9950-B3A36F66CCDF}" dt="2024-12-13T17:50:48.117" v="2231" actId="47"/>
          <pc:sldLayoutMkLst>
            <pc:docMk/>
            <pc:sldMasterMk cId="0" sldId="2147483677"/>
            <pc:sldLayoutMk cId="0" sldId="2147483662"/>
          </pc:sldLayoutMkLst>
        </pc:sldLayoutChg>
        <pc:sldLayoutChg chg="del">
          <pc:chgData name="雄人 柿沼" userId="5c4ae9009de59922" providerId="LiveId" clId="{51561234-3B79-4811-9950-B3A36F66CCDF}" dt="2024-12-13T17:50:48.117" v="2231" actId="47"/>
          <pc:sldLayoutMkLst>
            <pc:docMk/>
            <pc:sldMasterMk cId="0" sldId="2147483677"/>
            <pc:sldLayoutMk cId="0" sldId="2147483665"/>
          </pc:sldLayoutMkLst>
        </pc:sldLayoutChg>
        <pc:sldLayoutChg chg="del">
          <pc:chgData name="雄人 柿沼" userId="5c4ae9009de59922" providerId="LiveId" clId="{51561234-3B79-4811-9950-B3A36F66CCDF}" dt="2024-12-13T17:50:48.117" v="2231" actId="47"/>
          <pc:sldLayoutMkLst>
            <pc:docMk/>
            <pc:sldMasterMk cId="0" sldId="2147483677"/>
            <pc:sldLayoutMk cId="0" sldId="2147483666"/>
          </pc:sldLayoutMkLst>
        </pc:sldLayoutChg>
        <pc:sldLayoutChg chg="del">
          <pc:chgData name="雄人 柿沼" userId="5c4ae9009de59922" providerId="LiveId" clId="{51561234-3B79-4811-9950-B3A36F66CCDF}" dt="2024-12-13T17:50:48.117" v="2231" actId="47"/>
          <pc:sldLayoutMkLst>
            <pc:docMk/>
            <pc:sldMasterMk cId="0" sldId="2147483677"/>
            <pc:sldLayoutMk cId="0" sldId="2147483669"/>
          </pc:sldLayoutMkLst>
        </pc:sldLayoutChg>
        <pc:sldLayoutChg chg="del">
          <pc:chgData name="雄人 柿沼" userId="5c4ae9009de59922" providerId="LiveId" clId="{51561234-3B79-4811-9950-B3A36F66CCDF}" dt="2024-12-13T17:50:48.117" v="2231" actId="47"/>
          <pc:sldLayoutMkLst>
            <pc:docMk/>
            <pc:sldMasterMk cId="0" sldId="2147483677"/>
            <pc:sldLayoutMk cId="0" sldId="2147483670"/>
          </pc:sldLayoutMkLst>
        </pc:sldLayoutChg>
        <pc:sldLayoutChg chg="del">
          <pc:chgData name="雄人 柿沼" userId="5c4ae9009de59922" providerId="LiveId" clId="{51561234-3B79-4811-9950-B3A36F66CCDF}" dt="2024-12-13T17:50:48.117" v="2231" actId="47"/>
          <pc:sldLayoutMkLst>
            <pc:docMk/>
            <pc:sldMasterMk cId="0" sldId="2147483677"/>
            <pc:sldLayoutMk cId="0" sldId="2147483671"/>
          </pc:sldLayoutMkLst>
        </pc:sldLayoutChg>
        <pc:sldLayoutChg chg="del">
          <pc:chgData name="雄人 柿沼" userId="5c4ae9009de59922" providerId="LiveId" clId="{51561234-3B79-4811-9950-B3A36F66CCDF}" dt="2024-12-13T17:50:48.117" v="2231" actId="47"/>
          <pc:sldLayoutMkLst>
            <pc:docMk/>
            <pc:sldMasterMk cId="0" sldId="2147483677"/>
            <pc:sldLayoutMk cId="0" sldId="2147483672"/>
          </pc:sldLayoutMkLst>
        </pc:sldLayoutChg>
      </pc:sldMasterChg>
      <pc:sldMasterChg chg="del delSldLayout">
        <pc:chgData name="雄人 柿沼" userId="5c4ae9009de59922" providerId="LiveId" clId="{51561234-3B79-4811-9950-B3A36F66CCDF}" dt="2024-12-13T17:50:48.117" v="2231" actId="47"/>
        <pc:sldMasterMkLst>
          <pc:docMk/>
          <pc:sldMasterMk cId="0" sldId="2147483678"/>
        </pc:sldMasterMkLst>
        <pc:sldLayoutChg chg="del">
          <pc:chgData name="雄人 柿沼" userId="5c4ae9009de59922" providerId="LiveId" clId="{51561234-3B79-4811-9950-B3A36F66CCDF}" dt="2024-12-13T17:50:48.117" v="2231" actId="47"/>
          <pc:sldLayoutMkLst>
            <pc:docMk/>
            <pc:sldMasterMk cId="0" sldId="2147483678"/>
            <pc:sldLayoutMk cId="0" sldId="2147483675"/>
          </pc:sldLayoutMkLst>
        </pc:sldLayoutChg>
        <pc:sldLayoutChg chg="del">
          <pc:chgData name="雄人 柿沼" userId="5c4ae9009de59922" providerId="LiveId" clId="{51561234-3B79-4811-9950-B3A36F66CCDF}" dt="2024-12-13T17:50:48.117" v="2231" actId="47"/>
          <pc:sldLayoutMkLst>
            <pc:docMk/>
            <pc:sldMasterMk cId="0" sldId="2147483678"/>
            <pc:sldLayoutMk cId="0" sldId="214748367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9"/>
        <p:cNvGrpSpPr/>
        <p:nvPr/>
      </p:nvGrpSpPr>
      <p:grpSpPr>
        <a:xfrm>
          <a:off x="0" y="0"/>
          <a:ext cx="0" cy="0"/>
          <a:chOff x="0" y="0"/>
          <a:chExt cx="0" cy="0"/>
        </a:xfrm>
      </p:grpSpPr>
      <p:sp>
        <p:nvSpPr>
          <p:cNvPr id="1850" name="Google Shape;1850;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1" name="Google Shape;1851;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3">
          <a:extLst>
            <a:ext uri="{FF2B5EF4-FFF2-40B4-BE49-F238E27FC236}">
              <a16:creationId xmlns:a16="http://schemas.microsoft.com/office/drawing/2014/main" id="{CB0F31C1-8356-B2AC-61D9-3334E556E72E}"/>
            </a:ext>
          </a:extLst>
        </p:cNvPr>
        <p:cNvGrpSpPr/>
        <p:nvPr/>
      </p:nvGrpSpPr>
      <p:grpSpPr>
        <a:xfrm>
          <a:off x="0" y="0"/>
          <a:ext cx="0" cy="0"/>
          <a:chOff x="0" y="0"/>
          <a:chExt cx="0" cy="0"/>
        </a:xfrm>
      </p:grpSpPr>
      <p:sp>
        <p:nvSpPr>
          <p:cNvPr id="1984" name="Google Shape;1984;gd1bf8d60a4_0_40:notes">
            <a:extLst>
              <a:ext uri="{FF2B5EF4-FFF2-40B4-BE49-F238E27FC236}">
                <a16:creationId xmlns:a16="http://schemas.microsoft.com/office/drawing/2014/main" id="{5F38D13B-1D36-84A6-69CD-9FC6A9C4826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5" name="Google Shape;1985;gd1bf8d60a4_0_40:notes">
            <a:extLst>
              <a:ext uri="{FF2B5EF4-FFF2-40B4-BE49-F238E27FC236}">
                <a16:creationId xmlns:a16="http://schemas.microsoft.com/office/drawing/2014/main" id="{64BFC6C9-9AD2-5E08-F1DE-B04EA5C588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schematic reflects modifications, especially the dropout and batch normalization, which help mitigate overfitting and improve training stability.</a:t>
            </a:r>
            <a:endParaRPr dirty="0"/>
          </a:p>
        </p:txBody>
      </p:sp>
    </p:spTree>
    <p:extLst>
      <p:ext uri="{BB962C8B-B14F-4D97-AF65-F5344CB8AC3E}">
        <p14:creationId xmlns:p14="http://schemas.microsoft.com/office/powerpoint/2010/main" val="414407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4">
          <a:extLst>
            <a:ext uri="{FF2B5EF4-FFF2-40B4-BE49-F238E27FC236}">
              <a16:creationId xmlns:a16="http://schemas.microsoft.com/office/drawing/2014/main" id="{3A37D6F0-45A2-D4CC-B531-C506A5FDA0C4}"/>
            </a:ext>
          </a:extLst>
        </p:cNvPr>
        <p:cNvGrpSpPr/>
        <p:nvPr/>
      </p:nvGrpSpPr>
      <p:grpSpPr>
        <a:xfrm>
          <a:off x="0" y="0"/>
          <a:ext cx="0" cy="0"/>
          <a:chOff x="0" y="0"/>
          <a:chExt cx="0" cy="0"/>
        </a:xfrm>
      </p:grpSpPr>
      <p:sp>
        <p:nvSpPr>
          <p:cNvPr id="1975" name="Google Shape;1975;gd1bf8d60a4_0_32:notes">
            <a:extLst>
              <a:ext uri="{FF2B5EF4-FFF2-40B4-BE49-F238E27FC236}">
                <a16:creationId xmlns:a16="http://schemas.microsoft.com/office/drawing/2014/main" id="{93A7972F-840F-FBB8-BD44-5A616FBDFA0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6" name="Google Shape;1976;gd1bf8d60a4_0_32:notes">
            <a:extLst>
              <a:ext uri="{FF2B5EF4-FFF2-40B4-BE49-F238E27FC236}">
                <a16:creationId xmlns:a16="http://schemas.microsoft.com/office/drawing/2014/main" id="{817EAA16-C233-5D4E-BA3D-E0790B235DE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1915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0">
          <a:extLst>
            <a:ext uri="{FF2B5EF4-FFF2-40B4-BE49-F238E27FC236}">
              <a16:creationId xmlns:a16="http://schemas.microsoft.com/office/drawing/2014/main" id="{B763E862-7F83-E850-22F8-BFAFBCE82E72}"/>
            </a:ext>
          </a:extLst>
        </p:cNvPr>
        <p:cNvGrpSpPr/>
        <p:nvPr/>
      </p:nvGrpSpPr>
      <p:grpSpPr>
        <a:xfrm>
          <a:off x="0" y="0"/>
          <a:ext cx="0" cy="0"/>
          <a:chOff x="0" y="0"/>
          <a:chExt cx="0" cy="0"/>
        </a:xfrm>
      </p:grpSpPr>
      <p:sp>
        <p:nvSpPr>
          <p:cNvPr id="2091" name="Google Shape;2091;gd1bf8d60a4_0_26:notes">
            <a:extLst>
              <a:ext uri="{FF2B5EF4-FFF2-40B4-BE49-F238E27FC236}">
                <a16:creationId xmlns:a16="http://schemas.microsoft.com/office/drawing/2014/main" id="{73F4DFDC-E22A-A0E9-D985-8B307B1763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2" name="Google Shape;2092;gd1bf8d60a4_0_26:notes">
            <a:extLst>
              <a:ext uri="{FF2B5EF4-FFF2-40B4-BE49-F238E27FC236}">
                <a16:creationId xmlns:a16="http://schemas.microsoft.com/office/drawing/2014/main" id="{0FF28B25-3A7D-D61C-A83C-7AE2FCF16D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8163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7">
          <a:extLst>
            <a:ext uri="{FF2B5EF4-FFF2-40B4-BE49-F238E27FC236}">
              <a16:creationId xmlns:a16="http://schemas.microsoft.com/office/drawing/2014/main" id="{33AA268E-7DBA-0A34-221C-7795E16FE985}"/>
            </a:ext>
          </a:extLst>
        </p:cNvPr>
        <p:cNvGrpSpPr/>
        <p:nvPr/>
      </p:nvGrpSpPr>
      <p:grpSpPr>
        <a:xfrm>
          <a:off x="0" y="0"/>
          <a:ext cx="0" cy="0"/>
          <a:chOff x="0" y="0"/>
          <a:chExt cx="0" cy="0"/>
        </a:xfrm>
      </p:grpSpPr>
      <p:sp>
        <p:nvSpPr>
          <p:cNvPr id="1898" name="Google Shape;1898;gd1bf8d60a4_0_10:notes">
            <a:extLst>
              <a:ext uri="{FF2B5EF4-FFF2-40B4-BE49-F238E27FC236}">
                <a16:creationId xmlns:a16="http://schemas.microsoft.com/office/drawing/2014/main" id="{C202A585-AF90-176E-56DE-F66910BF04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9" name="Google Shape;1899;gd1bf8d60a4_0_10:notes">
            <a:extLst>
              <a:ext uri="{FF2B5EF4-FFF2-40B4-BE49-F238E27FC236}">
                <a16:creationId xmlns:a16="http://schemas.microsoft.com/office/drawing/2014/main" id="{6EBB654B-F83E-1137-7305-9DC9AB7CCC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2270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4">
          <a:extLst>
            <a:ext uri="{FF2B5EF4-FFF2-40B4-BE49-F238E27FC236}">
              <a16:creationId xmlns:a16="http://schemas.microsoft.com/office/drawing/2014/main" id="{FC8FC4F4-5CA7-B74F-742D-E38AC777AF44}"/>
            </a:ext>
          </a:extLst>
        </p:cNvPr>
        <p:cNvGrpSpPr/>
        <p:nvPr/>
      </p:nvGrpSpPr>
      <p:grpSpPr>
        <a:xfrm>
          <a:off x="0" y="0"/>
          <a:ext cx="0" cy="0"/>
          <a:chOff x="0" y="0"/>
          <a:chExt cx="0" cy="0"/>
        </a:xfrm>
      </p:grpSpPr>
      <p:sp>
        <p:nvSpPr>
          <p:cNvPr id="1975" name="Google Shape;1975;gd1bf8d60a4_0_32:notes">
            <a:extLst>
              <a:ext uri="{FF2B5EF4-FFF2-40B4-BE49-F238E27FC236}">
                <a16:creationId xmlns:a16="http://schemas.microsoft.com/office/drawing/2014/main" id="{D7A9F186-681B-D7C1-59D8-C3AB29DBEEA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6" name="Google Shape;1976;gd1bf8d60a4_0_32:notes">
            <a:extLst>
              <a:ext uri="{FF2B5EF4-FFF2-40B4-BE49-F238E27FC236}">
                <a16:creationId xmlns:a16="http://schemas.microsoft.com/office/drawing/2014/main" id="{D0608040-B60A-8249-7EC4-630E4A9AF5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4584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4">
          <a:extLst>
            <a:ext uri="{FF2B5EF4-FFF2-40B4-BE49-F238E27FC236}">
              <a16:creationId xmlns:a16="http://schemas.microsoft.com/office/drawing/2014/main" id="{0FD3D0A3-19EC-5644-364B-AFA8950E17C2}"/>
            </a:ext>
          </a:extLst>
        </p:cNvPr>
        <p:cNvGrpSpPr/>
        <p:nvPr/>
      </p:nvGrpSpPr>
      <p:grpSpPr>
        <a:xfrm>
          <a:off x="0" y="0"/>
          <a:ext cx="0" cy="0"/>
          <a:chOff x="0" y="0"/>
          <a:chExt cx="0" cy="0"/>
        </a:xfrm>
      </p:grpSpPr>
      <p:sp>
        <p:nvSpPr>
          <p:cNvPr id="1975" name="Google Shape;1975;gd1bf8d60a4_0_32:notes">
            <a:extLst>
              <a:ext uri="{FF2B5EF4-FFF2-40B4-BE49-F238E27FC236}">
                <a16:creationId xmlns:a16="http://schemas.microsoft.com/office/drawing/2014/main" id="{50E62416-7837-48E4-1BAC-78B2FDF2675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6" name="Google Shape;1976;gd1bf8d60a4_0_32:notes">
            <a:extLst>
              <a:ext uri="{FF2B5EF4-FFF2-40B4-BE49-F238E27FC236}">
                <a16:creationId xmlns:a16="http://schemas.microsoft.com/office/drawing/2014/main" id="{F231C5DB-42BF-7BDF-DC8A-67565CD1A66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038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4">
          <a:extLst>
            <a:ext uri="{FF2B5EF4-FFF2-40B4-BE49-F238E27FC236}">
              <a16:creationId xmlns:a16="http://schemas.microsoft.com/office/drawing/2014/main" id="{EF276385-BFBA-ABDC-47BD-68BB7025991F}"/>
            </a:ext>
          </a:extLst>
        </p:cNvPr>
        <p:cNvGrpSpPr/>
        <p:nvPr/>
      </p:nvGrpSpPr>
      <p:grpSpPr>
        <a:xfrm>
          <a:off x="0" y="0"/>
          <a:ext cx="0" cy="0"/>
          <a:chOff x="0" y="0"/>
          <a:chExt cx="0" cy="0"/>
        </a:xfrm>
      </p:grpSpPr>
      <p:sp>
        <p:nvSpPr>
          <p:cNvPr id="1975" name="Google Shape;1975;gd1bf8d60a4_0_32:notes">
            <a:extLst>
              <a:ext uri="{FF2B5EF4-FFF2-40B4-BE49-F238E27FC236}">
                <a16:creationId xmlns:a16="http://schemas.microsoft.com/office/drawing/2014/main" id="{FEE21E30-69DE-9F24-64C1-9914FF0B22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6" name="Google Shape;1976;gd1bf8d60a4_0_32:notes">
            <a:extLst>
              <a:ext uri="{FF2B5EF4-FFF2-40B4-BE49-F238E27FC236}">
                <a16:creationId xmlns:a16="http://schemas.microsoft.com/office/drawing/2014/main" id="{03323D10-605A-5A07-EBC5-3A3714D33B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5978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8"/>
        <p:cNvGrpSpPr/>
        <p:nvPr/>
      </p:nvGrpSpPr>
      <p:grpSpPr>
        <a:xfrm>
          <a:off x="0" y="0"/>
          <a:ext cx="0" cy="0"/>
          <a:chOff x="0" y="0"/>
          <a:chExt cx="0" cy="0"/>
        </a:xfrm>
      </p:grpSpPr>
      <p:sp>
        <p:nvSpPr>
          <p:cNvPr id="2039" name="Google Shape;2039;gd1bf8d60a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0" name="Google Shape;2040;gd1bf8d60a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7"/>
        <p:cNvGrpSpPr/>
        <p:nvPr/>
      </p:nvGrpSpPr>
      <p:grpSpPr>
        <a:xfrm>
          <a:off x="0" y="0"/>
          <a:ext cx="0" cy="0"/>
          <a:chOff x="0" y="0"/>
          <a:chExt cx="0" cy="0"/>
        </a:xfrm>
      </p:grpSpPr>
      <p:sp>
        <p:nvSpPr>
          <p:cNvPr id="2488" name="Google Shape;2488;g20f41e19245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9" name="Google Shape;2489;g20f41e19245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This project illustrates the potential of machine learning and deep learning in an  attempt to revolutionise medical diagnostics, with significant implications for rapid, scalable, and effective COVID-19 testing.</a:t>
            </a:r>
          </a:p>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7"/>
        <p:cNvGrpSpPr/>
        <p:nvPr/>
      </p:nvGrpSpPr>
      <p:grpSpPr>
        <a:xfrm>
          <a:off x="0" y="0"/>
          <a:ext cx="0" cy="0"/>
          <a:chOff x="0" y="0"/>
          <a:chExt cx="0" cy="0"/>
        </a:xfrm>
      </p:grpSpPr>
      <p:sp>
        <p:nvSpPr>
          <p:cNvPr id="2098" name="Google Shape;2098;g20f41e19245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9" name="Google Shape;2099;g20f41e19245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6"/>
        <p:cNvGrpSpPr/>
        <p:nvPr/>
      </p:nvGrpSpPr>
      <p:grpSpPr>
        <a:xfrm>
          <a:off x="0" y="0"/>
          <a:ext cx="0" cy="0"/>
          <a:chOff x="0" y="0"/>
          <a:chExt cx="0" cy="0"/>
        </a:xfrm>
      </p:grpSpPr>
      <p:sp>
        <p:nvSpPr>
          <p:cNvPr id="1937" name="Google Shape;1937;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8" name="Google Shape;1938;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6">
          <a:extLst>
            <a:ext uri="{FF2B5EF4-FFF2-40B4-BE49-F238E27FC236}">
              <a16:creationId xmlns:a16="http://schemas.microsoft.com/office/drawing/2014/main" id="{D522832D-2113-2CD6-C0C5-D2A26E381252}"/>
            </a:ext>
          </a:extLst>
        </p:cNvPr>
        <p:cNvGrpSpPr/>
        <p:nvPr/>
      </p:nvGrpSpPr>
      <p:grpSpPr>
        <a:xfrm>
          <a:off x="0" y="0"/>
          <a:ext cx="0" cy="0"/>
          <a:chOff x="0" y="0"/>
          <a:chExt cx="0" cy="0"/>
        </a:xfrm>
      </p:grpSpPr>
      <p:sp>
        <p:nvSpPr>
          <p:cNvPr id="1937" name="Google Shape;1937;g20f41e19245_0_19:notes">
            <a:extLst>
              <a:ext uri="{FF2B5EF4-FFF2-40B4-BE49-F238E27FC236}">
                <a16:creationId xmlns:a16="http://schemas.microsoft.com/office/drawing/2014/main" id="{57F74C83-2723-083F-826C-DBF061752C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8" name="Google Shape;1938;g20f41e19245_0_19:notes">
            <a:extLst>
              <a:ext uri="{FF2B5EF4-FFF2-40B4-BE49-F238E27FC236}">
                <a16:creationId xmlns:a16="http://schemas.microsoft.com/office/drawing/2014/main" id="{8B067F33-C906-8154-FBD5-7C5E25E9FF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8793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4"/>
        <p:cNvGrpSpPr/>
        <p:nvPr/>
      </p:nvGrpSpPr>
      <p:grpSpPr>
        <a:xfrm>
          <a:off x="0" y="0"/>
          <a:ext cx="0" cy="0"/>
          <a:chOff x="0" y="0"/>
          <a:chExt cx="0" cy="0"/>
        </a:xfrm>
      </p:grpSpPr>
      <p:sp>
        <p:nvSpPr>
          <p:cNvPr id="1915" name="Google Shape;1915;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6" name="Google Shape;1916;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0">
          <a:extLst>
            <a:ext uri="{FF2B5EF4-FFF2-40B4-BE49-F238E27FC236}">
              <a16:creationId xmlns:a16="http://schemas.microsoft.com/office/drawing/2014/main" id="{4A0575BA-E18F-0B03-C104-0FEE97241621}"/>
            </a:ext>
          </a:extLst>
        </p:cNvPr>
        <p:cNvGrpSpPr/>
        <p:nvPr/>
      </p:nvGrpSpPr>
      <p:grpSpPr>
        <a:xfrm>
          <a:off x="0" y="0"/>
          <a:ext cx="0" cy="0"/>
          <a:chOff x="0" y="0"/>
          <a:chExt cx="0" cy="0"/>
        </a:xfrm>
      </p:grpSpPr>
      <p:sp>
        <p:nvSpPr>
          <p:cNvPr id="2241" name="Google Shape;2241;gd1bf8d60a4_0_142:notes">
            <a:extLst>
              <a:ext uri="{FF2B5EF4-FFF2-40B4-BE49-F238E27FC236}">
                <a16:creationId xmlns:a16="http://schemas.microsoft.com/office/drawing/2014/main" id="{E5FC5E9E-F1CD-0407-1CE2-4DB3D2F3F2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2" name="Google Shape;2242;gd1bf8d60a4_0_142:notes">
            <a:extLst>
              <a:ext uri="{FF2B5EF4-FFF2-40B4-BE49-F238E27FC236}">
                <a16:creationId xmlns:a16="http://schemas.microsoft.com/office/drawing/2014/main" id="{0B28FB22-A1B6-1125-1722-C8D0C6E3E3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5553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7"/>
        <p:cNvGrpSpPr/>
        <p:nvPr/>
      </p:nvGrpSpPr>
      <p:grpSpPr>
        <a:xfrm>
          <a:off x="0" y="0"/>
          <a:ext cx="0" cy="0"/>
          <a:chOff x="0" y="0"/>
          <a:chExt cx="0" cy="0"/>
        </a:xfrm>
      </p:grpSpPr>
      <p:sp>
        <p:nvSpPr>
          <p:cNvPr id="1898" name="Google Shape;1898;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9" name="Google Shape;1899;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effectLst/>
                <a:latin typeface="Aptos" panose="020B0004020202020204" pitchFamily="34" charset="0"/>
                <a:ea typeface="Yu Gothic" panose="020B0400000000000000" pitchFamily="34" charset="-128"/>
                <a:cs typeface="Arial" panose="020B0604020202020204" pitchFamily="34" charset="0"/>
              </a:rPr>
              <a:t>3 - Techniques like histogram of oriented gradients (HOG) and grey-level co-occurrence matrices (GLCM) were used to extract key features from the images</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4"/>
        <p:cNvGrpSpPr/>
        <p:nvPr/>
      </p:nvGrpSpPr>
      <p:grpSpPr>
        <a:xfrm>
          <a:off x="0" y="0"/>
          <a:ext cx="0" cy="0"/>
          <a:chOff x="0" y="0"/>
          <a:chExt cx="0" cy="0"/>
        </a:xfrm>
      </p:grpSpPr>
      <p:sp>
        <p:nvSpPr>
          <p:cNvPr id="1975" name="Google Shape;1975;gd1bf8d60a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6" name="Google Shape;1976;gd1bf8d60a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4">
          <a:extLst>
            <a:ext uri="{FF2B5EF4-FFF2-40B4-BE49-F238E27FC236}">
              <a16:creationId xmlns:a16="http://schemas.microsoft.com/office/drawing/2014/main" id="{B8CF3F29-1EC3-A78C-CCEF-D83EF2877EF6}"/>
            </a:ext>
          </a:extLst>
        </p:cNvPr>
        <p:cNvGrpSpPr/>
        <p:nvPr/>
      </p:nvGrpSpPr>
      <p:grpSpPr>
        <a:xfrm>
          <a:off x="0" y="0"/>
          <a:ext cx="0" cy="0"/>
          <a:chOff x="0" y="0"/>
          <a:chExt cx="0" cy="0"/>
        </a:xfrm>
      </p:grpSpPr>
      <p:sp>
        <p:nvSpPr>
          <p:cNvPr id="1975" name="Google Shape;1975;gd1bf8d60a4_0_32:notes">
            <a:extLst>
              <a:ext uri="{FF2B5EF4-FFF2-40B4-BE49-F238E27FC236}">
                <a16:creationId xmlns:a16="http://schemas.microsoft.com/office/drawing/2014/main" id="{9B329292-A60C-5F52-2625-E40E4BCD28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6" name="Google Shape;1976;gd1bf8d60a4_0_32:notes">
            <a:extLst>
              <a:ext uri="{FF2B5EF4-FFF2-40B4-BE49-F238E27FC236}">
                <a16:creationId xmlns:a16="http://schemas.microsoft.com/office/drawing/2014/main" id="{829E3FE3-F7E0-F9E6-815A-D3AE2D5B82A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8368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3"/>
        <p:cNvGrpSpPr/>
        <p:nvPr/>
      </p:nvGrpSpPr>
      <p:grpSpPr>
        <a:xfrm>
          <a:off x="0" y="0"/>
          <a:ext cx="0" cy="0"/>
          <a:chOff x="0" y="0"/>
          <a:chExt cx="0" cy="0"/>
        </a:xfrm>
      </p:grpSpPr>
      <p:sp>
        <p:nvSpPr>
          <p:cNvPr id="1984" name="Google Shape;1984;gd1bf8d60a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5" name="Google Shape;1985;gd1bf8d60a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schematic reflects modifications, especially the dropout and batch normalization, which help mitigate overfitting and improve training stability.</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r="990" b="901"/>
          <a:stretch/>
        </p:blipFill>
        <p:spPr>
          <a:xfrm>
            <a:off x="0" y="0"/>
            <a:ext cx="9144003" cy="5143500"/>
          </a:xfrm>
          <a:prstGeom prst="rect">
            <a:avLst/>
          </a:prstGeom>
          <a:noFill/>
          <a:ln>
            <a:noFill/>
          </a:ln>
        </p:spPr>
      </p:pic>
      <p:grpSp>
        <p:nvGrpSpPr>
          <p:cNvPr id="10" name="Google Shape;10;p2"/>
          <p:cNvGrpSpPr/>
          <p:nvPr/>
        </p:nvGrpSpPr>
        <p:grpSpPr>
          <a:xfrm>
            <a:off x="4718095" y="472054"/>
            <a:ext cx="101875" cy="134875"/>
            <a:chOff x="3928495" y="333391"/>
            <a:chExt cx="101875" cy="134875"/>
          </a:xfrm>
        </p:grpSpPr>
        <p:grpSp>
          <p:nvGrpSpPr>
            <p:cNvPr id="11" name="Google Shape;11;p2"/>
            <p:cNvGrpSpPr/>
            <p:nvPr/>
          </p:nvGrpSpPr>
          <p:grpSpPr>
            <a:xfrm>
              <a:off x="3928495" y="379241"/>
              <a:ext cx="44700" cy="42600"/>
              <a:chOff x="3928495" y="379241"/>
              <a:chExt cx="44700" cy="42600"/>
            </a:xfrm>
          </p:grpSpPr>
          <p:sp>
            <p:nvSpPr>
              <p:cNvPr id="12" name="Google Shape;12;p2"/>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 name="Google Shape;14;p2"/>
            <p:cNvGrpSpPr/>
            <p:nvPr/>
          </p:nvGrpSpPr>
          <p:grpSpPr>
            <a:xfrm>
              <a:off x="3985670" y="425666"/>
              <a:ext cx="44700" cy="42600"/>
              <a:chOff x="3928495" y="379241"/>
              <a:chExt cx="44700" cy="42600"/>
            </a:xfrm>
          </p:grpSpPr>
          <p:sp>
            <p:nvSpPr>
              <p:cNvPr id="15" name="Google Shape;15;p2"/>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 name="Google Shape;17;p2"/>
            <p:cNvGrpSpPr/>
            <p:nvPr/>
          </p:nvGrpSpPr>
          <p:grpSpPr>
            <a:xfrm>
              <a:off x="3985670" y="333391"/>
              <a:ext cx="44700" cy="42600"/>
              <a:chOff x="3928495" y="379241"/>
              <a:chExt cx="44700" cy="42600"/>
            </a:xfrm>
          </p:grpSpPr>
          <p:sp>
            <p:nvSpPr>
              <p:cNvPr id="18" name="Google Shape;18;p2"/>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0" name="Google Shape;20;p2"/>
          <p:cNvGrpSpPr/>
          <p:nvPr/>
        </p:nvGrpSpPr>
        <p:grpSpPr>
          <a:xfrm>
            <a:off x="202343" y="-216228"/>
            <a:ext cx="8657567" cy="5537627"/>
            <a:chOff x="202343" y="-216228"/>
            <a:chExt cx="8657567" cy="5537627"/>
          </a:xfrm>
        </p:grpSpPr>
        <p:grpSp>
          <p:nvGrpSpPr>
            <p:cNvPr id="21" name="Google Shape;21;p2"/>
            <p:cNvGrpSpPr/>
            <p:nvPr/>
          </p:nvGrpSpPr>
          <p:grpSpPr>
            <a:xfrm>
              <a:off x="495055" y="4312458"/>
              <a:ext cx="2156910" cy="506908"/>
              <a:chOff x="4891825" y="3495059"/>
              <a:chExt cx="1351193" cy="317552"/>
            </a:xfrm>
          </p:grpSpPr>
          <p:sp>
            <p:nvSpPr>
              <p:cNvPr id="22" name="Google Shape;22;p2"/>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 name="Google Shape;28;p2"/>
            <p:cNvGrpSpPr/>
            <p:nvPr/>
          </p:nvGrpSpPr>
          <p:grpSpPr>
            <a:xfrm>
              <a:off x="8328721" y="-57203"/>
              <a:ext cx="204128" cy="1115878"/>
              <a:chOff x="6605329" y="191675"/>
              <a:chExt cx="127876" cy="699040"/>
            </a:xfrm>
          </p:grpSpPr>
          <p:sp>
            <p:nvSpPr>
              <p:cNvPr id="29" name="Google Shape;29;p2"/>
              <p:cNvSpPr/>
              <p:nvPr/>
            </p:nvSpPr>
            <p:spPr>
              <a:xfrm>
                <a:off x="6701235" y="858746"/>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6605329" y="191675"/>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 name="Google Shape;31;p2"/>
            <p:cNvGrpSpPr/>
            <p:nvPr/>
          </p:nvGrpSpPr>
          <p:grpSpPr>
            <a:xfrm>
              <a:off x="4148615" y="-158755"/>
              <a:ext cx="1493520" cy="615774"/>
              <a:chOff x="5301012" y="396272"/>
              <a:chExt cx="935614" cy="385751"/>
            </a:xfrm>
          </p:grpSpPr>
          <p:sp>
            <p:nvSpPr>
              <p:cNvPr id="32" name="Google Shape;32;p2"/>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 name="Google Shape;35;p2"/>
            <p:cNvGrpSpPr/>
            <p:nvPr/>
          </p:nvGrpSpPr>
          <p:grpSpPr>
            <a:xfrm>
              <a:off x="983733" y="132957"/>
              <a:ext cx="1064856" cy="813093"/>
              <a:chOff x="3843246" y="357910"/>
              <a:chExt cx="667078" cy="509361"/>
            </a:xfrm>
          </p:grpSpPr>
          <p:sp>
            <p:nvSpPr>
              <p:cNvPr id="36" name="Google Shape;36;p2"/>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 name="Google Shape;39;p2"/>
            <p:cNvGrpSpPr/>
            <p:nvPr/>
          </p:nvGrpSpPr>
          <p:grpSpPr>
            <a:xfrm>
              <a:off x="202343" y="-216228"/>
              <a:ext cx="1337026" cy="826702"/>
              <a:chOff x="3421261" y="191675"/>
              <a:chExt cx="837578" cy="517886"/>
            </a:xfrm>
          </p:grpSpPr>
          <p:sp>
            <p:nvSpPr>
              <p:cNvPr id="40" name="Google Shape;40;p2"/>
              <p:cNvSpPr/>
              <p:nvPr/>
            </p:nvSpPr>
            <p:spPr>
              <a:xfrm>
                <a:off x="3421261" y="679724"/>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3442573" y="191675"/>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 name="Google Shape;42;p2"/>
            <p:cNvGrpSpPr/>
            <p:nvPr/>
          </p:nvGrpSpPr>
          <p:grpSpPr>
            <a:xfrm>
              <a:off x="8240578" y="3983385"/>
              <a:ext cx="619332" cy="1338013"/>
              <a:chOff x="6850421" y="775628"/>
              <a:chExt cx="398541" cy="861012"/>
            </a:xfrm>
          </p:grpSpPr>
          <p:sp>
            <p:nvSpPr>
              <p:cNvPr id="43" name="Google Shape;43;p2"/>
              <p:cNvSpPr/>
              <p:nvPr/>
            </p:nvSpPr>
            <p:spPr>
              <a:xfrm>
                <a:off x="6850421" y="1604672"/>
                <a:ext cx="34100" cy="31969"/>
              </a:xfrm>
              <a:custGeom>
                <a:avLst/>
                <a:gdLst/>
                <a:ahLst/>
                <a:cxnLst/>
                <a:rect l="l" t="t" r="r" b="b"/>
                <a:pathLst>
                  <a:path w="15" h="15" extrusionOk="0">
                    <a:moveTo>
                      <a:pt x="13" y="8"/>
                    </a:moveTo>
                    <a:cubicBezTo>
                      <a:pt x="11" y="8"/>
                      <a:pt x="11" y="8"/>
                      <a:pt x="11" y="8"/>
                    </a:cubicBezTo>
                    <a:cubicBezTo>
                      <a:pt x="11" y="9"/>
                      <a:pt x="9" y="11"/>
                      <a:pt x="7" y="11"/>
                    </a:cubicBezTo>
                    <a:cubicBezTo>
                      <a:pt x="6" y="11"/>
                      <a:pt x="4" y="9"/>
                      <a:pt x="4" y="8"/>
                    </a:cubicBezTo>
                    <a:cubicBezTo>
                      <a:pt x="4" y="6"/>
                      <a:pt x="6" y="4"/>
                      <a:pt x="7" y="4"/>
                    </a:cubicBezTo>
                    <a:cubicBezTo>
                      <a:pt x="9" y="4"/>
                      <a:pt x="11" y="6"/>
                      <a:pt x="11" y="8"/>
                    </a:cubicBezTo>
                    <a:cubicBezTo>
                      <a:pt x="13" y="8"/>
                      <a:pt x="13" y="8"/>
                      <a:pt x="13" y="8"/>
                    </a:cubicBezTo>
                    <a:cubicBezTo>
                      <a:pt x="15" y="8"/>
                      <a:pt x="15" y="8"/>
                      <a:pt x="15" y="8"/>
                    </a:cubicBezTo>
                    <a:cubicBezTo>
                      <a:pt x="15" y="4"/>
                      <a:pt x="11" y="0"/>
                      <a:pt x="7" y="0"/>
                    </a:cubicBezTo>
                    <a:cubicBezTo>
                      <a:pt x="3" y="0"/>
                      <a:pt x="0" y="4"/>
                      <a:pt x="0" y="8"/>
                    </a:cubicBezTo>
                    <a:cubicBezTo>
                      <a:pt x="0" y="12"/>
                      <a:pt x="3" y="15"/>
                      <a:pt x="7" y="15"/>
                    </a:cubicBezTo>
                    <a:cubicBezTo>
                      <a:pt x="11"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7138138" y="775628"/>
                <a:ext cx="31969" cy="31969"/>
              </a:xfrm>
              <a:custGeom>
                <a:avLst/>
                <a:gdLst/>
                <a:ahLst/>
                <a:cxnLst/>
                <a:rect l="l" t="t" r="r" b="b"/>
                <a:pathLst>
                  <a:path w="14" h="14" extrusionOk="0">
                    <a:moveTo>
                      <a:pt x="12" y="7"/>
                    </a:moveTo>
                    <a:cubicBezTo>
                      <a:pt x="10" y="7"/>
                      <a:pt x="10" y="7"/>
                      <a:pt x="10" y="7"/>
                    </a:cubicBezTo>
                    <a:cubicBezTo>
                      <a:pt x="10" y="9"/>
                      <a:pt x="9" y="10"/>
                      <a:pt x="7" y="10"/>
                    </a:cubicBezTo>
                    <a:cubicBezTo>
                      <a:pt x="6" y="10"/>
                      <a:pt x="4" y="9"/>
                      <a:pt x="4" y="7"/>
                    </a:cubicBezTo>
                    <a:cubicBezTo>
                      <a:pt x="4" y="5"/>
                      <a:pt x="6"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6861077" y="794810"/>
                <a:ext cx="387885" cy="814124"/>
              </a:xfrm>
              <a:custGeom>
                <a:avLst/>
                <a:gdLst/>
                <a:ahLst/>
                <a:cxnLst/>
                <a:rect l="l" t="t" r="r" b="b"/>
                <a:pathLst>
                  <a:path w="182" h="382" extrusionOk="0">
                    <a:moveTo>
                      <a:pt x="5" y="382"/>
                    </a:moveTo>
                    <a:lnTo>
                      <a:pt x="5" y="306"/>
                    </a:lnTo>
                    <a:lnTo>
                      <a:pt x="79" y="231"/>
                    </a:lnTo>
                    <a:lnTo>
                      <a:pt x="146" y="231"/>
                    </a:lnTo>
                    <a:lnTo>
                      <a:pt x="182" y="194"/>
                    </a:lnTo>
                    <a:lnTo>
                      <a:pt x="182" y="40"/>
                    </a:lnTo>
                    <a:lnTo>
                      <a:pt x="142" y="0"/>
                    </a:lnTo>
                    <a:lnTo>
                      <a:pt x="140" y="3"/>
                    </a:lnTo>
                    <a:lnTo>
                      <a:pt x="178" y="42"/>
                    </a:lnTo>
                    <a:lnTo>
                      <a:pt x="178" y="192"/>
                    </a:lnTo>
                    <a:lnTo>
                      <a:pt x="143" y="227"/>
                    </a:lnTo>
                    <a:lnTo>
                      <a:pt x="78" y="227"/>
                    </a:lnTo>
                    <a:lnTo>
                      <a:pt x="0" y="304"/>
                    </a:lnTo>
                    <a:lnTo>
                      <a:pt x="0" y="382"/>
                    </a:lnTo>
                    <a:lnTo>
                      <a:pt x="5" y="382"/>
                    </a:lnTo>
                    <a:lnTo>
                      <a:pt x="5" y="38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 name="Google Shape;46;p2"/>
            <p:cNvGrpSpPr/>
            <p:nvPr/>
          </p:nvGrpSpPr>
          <p:grpSpPr>
            <a:xfrm>
              <a:off x="4718095" y="4438582"/>
              <a:ext cx="1064856" cy="813093"/>
              <a:chOff x="3843246" y="357910"/>
              <a:chExt cx="667078" cy="509361"/>
            </a:xfrm>
          </p:grpSpPr>
          <p:sp>
            <p:nvSpPr>
              <p:cNvPr id="47" name="Google Shape;47;p2"/>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0" name="Google Shape;50;p2"/>
          <p:cNvGrpSpPr/>
          <p:nvPr/>
        </p:nvGrpSpPr>
        <p:grpSpPr>
          <a:xfrm>
            <a:off x="538050" y="4042437"/>
            <a:ext cx="445675" cy="119073"/>
            <a:chOff x="3578973" y="2550931"/>
            <a:chExt cx="279193" cy="74593"/>
          </a:xfrm>
        </p:grpSpPr>
        <p:sp>
          <p:nvSpPr>
            <p:cNvPr id="51" name="Google Shape;51;p2"/>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2"/>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2"/>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2"/>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2"/>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2"/>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2"/>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 name="Google Shape;61;p2"/>
          <p:cNvGrpSpPr/>
          <p:nvPr/>
        </p:nvGrpSpPr>
        <p:grpSpPr>
          <a:xfrm>
            <a:off x="7203137" y="4819370"/>
            <a:ext cx="656605" cy="119073"/>
            <a:chOff x="6468929" y="3844579"/>
            <a:chExt cx="411329" cy="74593"/>
          </a:xfrm>
        </p:grpSpPr>
        <p:sp>
          <p:nvSpPr>
            <p:cNvPr id="62" name="Google Shape;62;p2"/>
            <p:cNvSpPr/>
            <p:nvPr/>
          </p:nvSpPr>
          <p:spPr>
            <a:xfrm>
              <a:off x="6814190" y="3848841"/>
              <a:ext cx="66069" cy="66068"/>
            </a:xfrm>
            <a:custGeom>
              <a:avLst/>
              <a:gdLst/>
              <a:ahLst/>
              <a:cxnLst/>
              <a:rect l="l" t="t" r="r" b="b"/>
              <a:pathLst>
                <a:path w="29" h="29" extrusionOk="0">
                  <a:moveTo>
                    <a:pt x="2" y="14"/>
                  </a:moveTo>
                  <a:cubicBezTo>
                    <a:pt x="0" y="14"/>
                    <a:pt x="0" y="14"/>
                    <a:pt x="0" y="14"/>
                  </a:cubicBezTo>
                  <a:cubicBezTo>
                    <a:pt x="0" y="22"/>
                    <a:pt x="7" y="29"/>
                    <a:pt x="14" y="29"/>
                  </a:cubicBezTo>
                  <a:cubicBezTo>
                    <a:pt x="22" y="29"/>
                    <a:pt x="29" y="22"/>
                    <a:pt x="29" y="14"/>
                  </a:cubicBezTo>
                  <a:cubicBezTo>
                    <a:pt x="29" y="6"/>
                    <a:pt x="22" y="0"/>
                    <a:pt x="14" y="0"/>
                  </a:cubicBezTo>
                  <a:cubicBezTo>
                    <a:pt x="7" y="0"/>
                    <a:pt x="0" y="6"/>
                    <a:pt x="0" y="14"/>
                  </a:cubicBezTo>
                  <a:cubicBezTo>
                    <a:pt x="2" y="14"/>
                    <a:pt x="2" y="14"/>
                    <a:pt x="2" y="14"/>
                  </a:cubicBezTo>
                  <a:cubicBezTo>
                    <a:pt x="4" y="14"/>
                    <a:pt x="4" y="14"/>
                    <a:pt x="4" y="14"/>
                  </a:cubicBezTo>
                  <a:cubicBezTo>
                    <a:pt x="4" y="9"/>
                    <a:pt x="9" y="4"/>
                    <a:pt x="14" y="4"/>
                  </a:cubicBezTo>
                  <a:cubicBezTo>
                    <a:pt x="20" y="4"/>
                    <a:pt x="25" y="9"/>
                    <a:pt x="25" y="14"/>
                  </a:cubicBezTo>
                  <a:cubicBezTo>
                    <a:pt x="25" y="20"/>
                    <a:pt x="20" y="25"/>
                    <a:pt x="14" y="25"/>
                  </a:cubicBezTo>
                  <a:cubicBezTo>
                    <a:pt x="9" y="25"/>
                    <a:pt x="4" y="20"/>
                    <a:pt x="4" y="14"/>
                  </a:cubicBezTo>
                  <a:lnTo>
                    <a:pt x="2" y="1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2"/>
            <p:cNvSpPr/>
            <p:nvPr/>
          </p:nvSpPr>
          <p:spPr>
            <a:xfrm>
              <a:off x="6475324" y="3876548"/>
              <a:ext cx="343130" cy="8525"/>
            </a:xfrm>
            <a:custGeom>
              <a:avLst/>
              <a:gdLst/>
              <a:ahLst/>
              <a:cxnLst/>
              <a:rect l="l" t="t" r="r" b="b"/>
              <a:pathLst>
                <a:path w="161" h="4" extrusionOk="0">
                  <a:moveTo>
                    <a:pt x="161" y="0"/>
                  </a:moveTo>
                  <a:lnTo>
                    <a:pt x="0" y="0"/>
                  </a:lnTo>
                  <a:lnTo>
                    <a:pt x="0" y="4"/>
                  </a:lnTo>
                  <a:lnTo>
                    <a:pt x="161" y="4"/>
                  </a:ln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6468929" y="3844579"/>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 name="Google Shape;65;p2"/>
          <p:cNvGrpSpPr/>
          <p:nvPr/>
        </p:nvGrpSpPr>
        <p:grpSpPr>
          <a:xfrm>
            <a:off x="-871550" y="-1016375"/>
            <a:ext cx="10667200" cy="7297950"/>
            <a:chOff x="-871550" y="-1016375"/>
            <a:chExt cx="10667200" cy="7297950"/>
          </a:xfrm>
        </p:grpSpPr>
        <p:sp>
          <p:nvSpPr>
            <p:cNvPr id="66" name="Google Shape;66;p2"/>
            <p:cNvSpPr/>
            <p:nvPr/>
          </p:nvSpPr>
          <p:spPr>
            <a:xfrm>
              <a:off x="-387625" y="1864300"/>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67" name="Google Shape;67;p2"/>
            <p:cNvSpPr/>
            <p:nvPr/>
          </p:nvSpPr>
          <p:spPr>
            <a:xfrm>
              <a:off x="-871550" y="211073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68" name="Google Shape;68;p2"/>
            <p:cNvSpPr/>
            <p:nvPr/>
          </p:nvSpPr>
          <p:spPr>
            <a:xfrm rot="5400000">
              <a:off x="2350025" y="551987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69" name="Google Shape;69;p2"/>
            <p:cNvSpPr/>
            <p:nvPr/>
          </p:nvSpPr>
          <p:spPr>
            <a:xfrm rot="5400000">
              <a:off x="5393950" y="-36087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70" name="Google Shape;70;p2"/>
            <p:cNvSpPr/>
            <p:nvPr/>
          </p:nvSpPr>
          <p:spPr>
            <a:xfrm rot="10800000">
              <a:off x="7894525" y="353183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71" name="Google Shape;71;p2"/>
            <p:cNvSpPr/>
            <p:nvPr/>
          </p:nvSpPr>
          <p:spPr>
            <a:xfrm rot="10800000">
              <a:off x="8378450" y="32854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sp>
        <p:nvSpPr>
          <p:cNvPr id="72" name="Google Shape;72;p2"/>
          <p:cNvSpPr txBox="1">
            <a:spLocks noGrp="1"/>
          </p:cNvSpPr>
          <p:nvPr>
            <p:ph type="ctrTitle"/>
          </p:nvPr>
        </p:nvSpPr>
        <p:spPr>
          <a:xfrm>
            <a:off x="1940848" y="1481275"/>
            <a:ext cx="5262300" cy="15858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73" name="Google Shape;73;p2"/>
          <p:cNvSpPr txBox="1">
            <a:spLocks noGrp="1"/>
          </p:cNvSpPr>
          <p:nvPr>
            <p:ph type="subTitle" idx="1"/>
          </p:nvPr>
        </p:nvSpPr>
        <p:spPr>
          <a:xfrm>
            <a:off x="1940825" y="3117900"/>
            <a:ext cx="5262300" cy="475800"/>
          </a:xfrm>
          <a:prstGeom prst="rect">
            <a:avLst/>
          </a:prstGeom>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600"/>
            </a:lvl1pPr>
            <a:lvl2pPr lvl="1" algn="ctr">
              <a:lnSpc>
                <a:spcPct val="115000"/>
              </a:lnSpc>
              <a:spcBef>
                <a:spcPts val="0"/>
              </a:spcBef>
              <a:spcAft>
                <a:spcPts val="0"/>
              </a:spcAft>
              <a:buSzPts val="1800"/>
              <a:buNone/>
              <a:defRPr sz="1800"/>
            </a:lvl2pPr>
            <a:lvl3pPr lvl="2" algn="ctr">
              <a:lnSpc>
                <a:spcPct val="115000"/>
              </a:lnSpc>
              <a:spcBef>
                <a:spcPts val="0"/>
              </a:spcBef>
              <a:spcAft>
                <a:spcPts val="0"/>
              </a:spcAft>
              <a:buSzPts val="1800"/>
              <a:buNone/>
              <a:defRPr sz="1800"/>
            </a:lvl3pPr>
            <a:lvl4pPr lvl="3" algn="ctr">
              <a:lnSpc>
                <a:spcPct val="115000"/>
              </a:lnSpc>
              <a:spcBef>
                <a:spcPts val="0"/>
              </a:spcBef>
              <a:spcAft>
                <a:spcPts val="0"/>
              </a:spcAft>
              <a:buSzPts val="1800"/>
              <a:buNone/>
              <a:defRPr sz="1800"/>
            </a:lvl4pPr>
            <a:lvl5pPr lvl="4" algn="ctr">
              <a:lnSpc>
                <a:spcPct val="115000"/>
              </a:lnSpc>
              <a:spcBef>
                <a:spcPts val="0"/>
              </a:spcBef>
              <a:spcAft>
                <a:spcPts val="0"/>
              </a:spcAft>
              <a:buSzPts val="1800"/>
              <a:buNone/>
              <a:defRPr sz="1800"/>
            </a:lvl5pPr>
            <a:lvl6pPr lvl="5" algn="ctr">
              <a:lnSpc>
                <a:spcPct val="115000"/>
              </a:lnSpc>
              <a:spcBef>
                <a:spcPts val="0"/>
              </a:spcBef>
              <a:spcAft>
                <a:spcPts val="0"/>
              </a:spcAft>
              <a:buSzPts val="1800"/>
              <a:buNone/>
              <a:defRPr sz="1800"/>
            </a:lvl6pPr>
            <a:lvl7pPr lvl="6" algn="ctr">
              <a:lnSpc>
                <a:spcPct val="115000"/>
              </a:lnSpc>
              <a:spcBef>
                <a:spcPts val="0"/>
              </a:spcBef>
              <a:spcAft>
                <a:spcPts val="0"/>
              </a:spcAft>
              <a:buSzPts val="1800"/>
              <a:buNone/>
              <a:defRPr sz="1800"/>
            </a:lvl7pPr>
            <a:lvl8pPr lvl="7" algn="ctr">
              <a:lnSpc>
                <a:spcPct val="115000"/>
              </a:lnSpc>
              <a:spcBef>
                <a:spcPts val="0"/>
              </a:spcBef>
              <a:spcAft>
                <a:spcPts val="0"/>
              </a:spcAft>
              <a:buSzPts val="1800"/>
              <a:buNone/>
              <a:defRPr sz="1800"/>
            </a:lvl8pPr>
            <a:lvl9pPr lvl="8" algn="ctr">
              <a:lnSpc>
                <a:spcPct val="115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018"/>
        <p:cNvGrpSpPr/>
        <p:nvPr/>
      </p:nvGrpSpPr>
      <p:grpSpPr>
        <a:xfrm>
          <a:off x="0" y="0"/>
          <a:ext cx="0" cy="0"/>
          <a:chOff x="0" y="0"/>
          <a:chExt cx="0" cy="0"/>
        </a:xfrm>
      </p:grpSpPr>
      <p:pic>
        <p:nvPicPr>
          <p:cNvPr id="1019" name="Google Shape;1019;p18"/>
          <p:cNvPicPr preferRelativeResize="0"/>
          <p:nvPr/>
        </p:nvPicPr>
        <p:blipFill rotWithShape="1">
          <a:blip r:embed="rId2">
            <a:alphaModFix/>
          </a:blip>
          <a:srcRect r="990" b="901"/>
          <a:stretch/>
        </p:blipFill>
        <p:spPr>
          <a:xfrm>
            <a:off x="0" y="0"/>
            <a:ext cx="9144003" cy="5143500"/>
          </a:xfrm>
          <a:prstGeom prst="rect">
            <a:avLst/>
          </a:prstGeom>
          <a:noFill/>
          <a:ln>
            <a:noFill/>
          </a:ln>
        </p:spPr>
      </p:pic>
      <p:grpSp>
        <p:nvGrpSpPr>
          <p:cNvPr id="1020" name="Google Shape;1020;p18"/>
          <p:cNvGrpSpPr/>
          <p:nvPr/>
        </p:nvGrpSpPr>
        <p:grpSpPr>
          <a:xfrm>
            <a:off x="-995975" y="-1108125"/>
            <a:ext cx="11299300" cy="7403525"/>
            <a:chOff x="-995975" y="-1108125"/>
            <a:chExt cx="11299300" cy="7403525"/>
          </a:xfrm>
        </p:grpSpPr>
        <p:sp>
          <p:nvSpPr>
            <p:cNvPr id="1021" name="Google Shape;1021;p18"/>
            <p:cNvSpPr/>
            <p:nvPr/>
          </p:nvSpPr>
          <p:spPr>
            <a:xfrm>
              <a:off x="-512050" y="466967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022" name="Google Shape;1022;p18"/>
            <p:cNvSpPr/>
            <p:nvPr/>
          </p:nvSpPr>
          <p:spPr>
            <a:xfrm>
              <a:off x="-995975" y="491611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023" name="Google Shape;1023;p18"/>
            <p:cNvSpPr/>
            <p:nvPr/>
          </p:nvSpPr>
          <p:spPr>
            <a:xfrm>
              <a:off x="8886125" y="11537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024" name="Google Shape;1024;p18"/>
            <p:cNvSpPr/>
            <p:nvPr/>
          </p:nvSpPr>
          <p:spPr>
            <a:xfrm>
              <a:off x="8609550" y="139237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025" name="Google Shape;1025;p18"/>
            <p:cNvSpPr/>
            <p:nvPr/>
          </p:nvSpPr>
          <p:spPr>
            <a:xfrm rot="5400000">
              <a:off x="7085625" y="55337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026" name="Google Shape;1026;p18"/>
            <p:cNvSpPr/>
            <p:nvPr/>
          </p:nvSpPr>
          <p:spPr>
            <a:xfrm rot="5400000">
              <a:off x="1259775" y="-45262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027" name="Google Shape;1027;p18"/>
          <p:cNvGrpSpPr/>
          <p:nvPr/>
        </p:nvGrpSpPr>
        <p:grpSpPr>
          <a:xfrm>
            <a:off x="-790820" y="-32167"/>
            <a:ext cx="10389925" cy="4945602"/>
            <a:chOff x="-790820" y="-32167"/>
            <a:chExt cx="10389925" cy="4945602"/>
          </a:xfrm>
        </p:grpSpPr>
        <p:grpSp>
          <p:nvGrpSpPr>
            <p:cNvPr id="1028" name="Google Shape;1028;p18"/>
            <p:cNvGrpSpPr/>
            <p:nvPr/>
          </p:nvGrpSpPr>
          <p:grpSpPr>
            <a:xfrm rot="5400000">
              <a:off x="8563445" y="3974459"/>
              <a:ext cx="1064856" cy="813093"/>
              <a:chOff x="3843246" y="357910"/>
              <a:chExt cx="667078" cy="509361"/>
            </a:xfrm>
          </p:grpSpPr>
          <p:sp>
            <p:nvSpPr>
              <p:cNvPr id="1029" name="Google Shape;1029;p18"/>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030;p18"/>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1" name="Google Shape;1031;p18"/>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32" name="Google Shape;1032;p18"/>
            <p:cNvGrpSpPr/>
            <p:nvPr/>
          </p:nvGrpSpPr>
          <p:grpSpPr>
            <a:xfrm rot="5400000">
              <a:off x="8517242" y="3526701"/>
              <a:ext cx="1337026" cy="826702"/>
              <a:chOff x="3421261" y="191675"/>
              <a:chExt cx="837578" cy="517886"/>
            </a:xfrm>
          </p:grpSpPr>
          <p:sp>
            <p:nvSpPr>
              <p:cNvPr id="1033" name="Google Shape;1033;p18"/>
              <p:cNvSpPr/>
              <p:nvPr/>
            </p:nvSpPr>
            <p:spPr>
              <a:xfrm>
                <a:off x="3421261" y="679724"/>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4" name="Google Shape;1034;p18"/>
              <p:cNvSpPr/>
              <p:nvPr/>
            </p:nvSpPr>
            <p:spPr>
              <a:xfrm>
                <a:off x="3442573" y="191675"/>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35" name="Google Shape;1035;p18"/>
            <p:cNvGrpSpPr/>
            <p:nvPr/>
          </p:nvGrpSpPr>
          <p:grpSpPr>
            <a:xfrm>
              <a:off x="-790820" y="-32167"/>
              <a:ext cx="2156910" cy="506908"/>
              <a:chOff x="4891825" y="3495059"/>
              <a:chExt cx="1351193" cy="317552"/>
            </a:xfrm>
          </p:grpSpPr>
          <p:sp>
            <p:nvSpPr>
              <p:cNvPr id="1036" name="Google Shape;1036;p18"/>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7" name="Google Shape;1037;p18"/>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8" name="Google Shape;1038;p18"/>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18"/>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0" name="Google Shape;1040;p18"/>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1" name="Google Shape;1041;p18"/>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42" name="Google Shape;1042;p18"/>
            <p:cNvGrpSpPr/>
            <p:nvPr/>
          </p:nvGrpSpPr>
          <p:grpSpPr>
            <a:xfrm rot="-5400000">
              <a:off x="-205329" y="3557422"/>
              <a:ext cx="204128" cy="1115878"/>
              <a:chOff x="6605329" y="191675"/>
              <a:chExt cx="127876" cy="699040"/>
            </a:xfrm>
          </p:grpSpPr>
          <p:sp>
            <p:nvSpPr>
              <p:cNvPr id="1043" name="Google Shape;1043;p18"/>
              <p:cNvSpPr/>
              <p:nvPr/>
            </p:nvSpPr>
            <p:spPr>
              <a:xfrm>
                <a:off x="6701235" y="858746"/>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18"/>
              <p:cNvSpPr/>
              <p:nvPr/>
            </p:nvSpPr>
            <p:spPr>
              <a:xfrm>
                <a:off x="6605329" y="191675"/>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045" name="Google Shape;1045;p18"/>
          <p:cNvGrpSpPr/>
          <p:nvPr/>
        </p:nvGrpSpPr>
        <p:grpSpPr>
          <a:xfrm>
            <a:off x="369575" y="190012"/>
            <a:ext cx="8370163" cy="4726098"/>
            <a:chOff x="369575" y="190012"/>
            <a:chExt cx="8370163" cy="4726098"/>
          </a:xfrm>
        </p:grpSpPr>
        <p:grpSp>
          <p:nvGrpSpPr>
            <p:cNvPr id="1046" name="Google Shape;1046;p18"/>
            <p:cNvGrpSpPr/>
            <p:nvPr/>
          </p:nvGrpSpPr>
          <p:grpSpPr>
            <a:xfrm>
              <a:off x="369575" y="1325038"/>
              <a:ext cx="130200" cy="126125"/>
              <a:chOff x="3935725" y="167575"/>
              <a:chExt cx="130200" cy="126125"/>
            </a:xfrm>
          </p:grpSpPr>
          <p:sp>
            <p:nvSpPr>
              <p:cNvPr id="1047" name="Google Shape;1047;p18"/>
              <p:cNvSpPr/>
              <p:nvPr/>
            </p:nvSpPr>
            <p:spPr>
              <a:xfrm>
                <a:off x="3935725" y="1675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048" name="Google Shape;1048;p18"/>
              <p:cNvSpPr/>
              <p:nvPr/>
            </p:nvSpPr>
            <p:spPr>
              <a:xfrm>
                <a:off x="4000825" y="2017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049" name="Google Shape;1049;p18"/>
              <p:cNvSpPr/>
              <p:nvPr/>
            </p:nvSpPr>
            <p:spPr>
              <a:xfrm>
                <a:off x="3935725" y="23730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050" name="Google Shape;1050;p18"/>
            <p:cNvGrpSpPr/>
            <p:nvPr/>
          </p:nvGrpSpPr>
          <p:grpSpPr>
            <a:xfrm>
              <a:off x="8206229" y="190012"/>
              <a:ext cx="449076" cy="119073"/>
              <a:chOff x="7108302" y="2550931"/>
              <a:chExt cx="281323" cy="74593"/>
            </a:xfrm>
          </p:grpSpPr>
          <p:sp>
            <p:nvSpPr>
              <p:cNvPr id="1051" name="Google Shape;1051;p18"/>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18"/>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1053;p18"/>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18"/>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18"/>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18"/>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1057;p18"/>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8" name="Google Shape;1058;p18"/>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9" name="Google Shape;1059;p18"/>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0" name="Google Shape;1060;p18"/>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1" name="Google Shape;1061;p18"/>
            <p:cNvGrpSpPr/>
            <p:nvPr/>
          </p:nvGrpSpPr>
          <p:grpSpPr>
            <a:xfrm>
              <a:off x="2477220" y="4778554"/>
              <a:ext cx="101875" cy="134875"/>
              <a:chOff x="3928495" y="333391"/>
              <a:chExt cx="101875" cy="134875"/>
            </a:xfrm>
          </p:grpSpPr>
          <p:grpSp>
            <p:nvGrpSpPr>
              <p:cNvPr id="1062" name="Google Shape;1062;p18"/>
              <p:cNvGrpSpPr/>
              <p:nvPr/>
            </p:nvGrpSpPr>
            <p:grpSpPr>
              <a:xfrm>
                <a:off x="3928495" y="379241"/>
                <a:ext cx="44700" cy="42600"/>
                <a:chOff x="3928495" y="379241"/>
                <a:chExt cx="44700" cy="42600"/>
              </a:xfrm>
            </p:grpSpPr>
            <p:sp>
              <p:nvSpPr>
                <p:cNvPr id="1063" name="Google Shape;1063;p18"/>
                <p:cNvSpPr/>
                <p:nvPr/>
              </p:nvSpPr>
              <p:spPr>
                <a:xfrm>
                  <a:off x="3928495" y="396272"/>
                  <a:ext cx="44700" cy="8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18"/>
                <p:cNvSpPr/>
                <p:nvPr/>
              </p:nvSpPr>
              <p:spPr>
                <a:xfrm>
                  <a:off x="3946802" y="379241"/>
                  <a:ext cx="8100" cy="42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5" name="Google Shape;1065;p18"/>
              <p:cNvGrpSpPr/>
              <p:nvPr/>
            </p:nvGrpSpPr>
            <p:grpSpPr>
              <a:xfrm>
                <a:off x="3985670" y="425666"/>
                <a:ext cx="44700" cy="42600"/>
                <a:chOff x="3928495" y="379241"/>
                <a:chExt cx="44700" cy="42600"/>
              </a:xfrm>
            </p:grpSpPr>
            <p:sp>
              <p:nvSpPr>
                <p:cNvPr id="1066" name="Google Shape;1066;p18"/>
                <p:cNvSpPr/>
                <p:nvPr/>
              </p:nvSpPr>
              <p:spPr>
                <a:xfrm>
                  <a:off x="3928495" y="396272"/>
                  <a:ext cx="44700" cy="8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18"/>
                <p:cNvSpPr/>
                <p:nvPr/>
              </p:nvSpPr>
              <p:spPr>
                <a:xfrm>
                  <a:off x="3946802" y="379241"/>
                  <a:ext cx="8100" cy="42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8" name="Google Shape;1068;p18"/>
              <p:cNvGrpSpPr/>
              <p:nvPr/>
            </p:nvGrpSpPr>
            <p:grpSpPr>
              <a:xfrm>
                <a:off x="3985670" y="333391"/>
                <a:ext cx="44700" cy="42600"/>
                <a:chOff x="3928495" y="379241"/>
                <a:chExt cx="44700" cy="42600"/>
              </a:xfrm>
            </p:grpSpPr>
            <p:sp>
              <p:nvSpPr>
                <p:cNvPr id="1069" name="Google Shape;1069;p18"/>
                <p:cNvSpPr/>
                <p:nvPr/>
              </p:nvSpPr>
              <p:spPr>
                <a:xfrm>
                  <a:off x="3928495" y="396272"/>
                  <a:ext cx="44700" cy="8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18"/>
                <p:cNvSpPr/>
                <p:nvPr/>
              </p:nvSpPr>
              <p:spPr>
                <a:xfrm>
                  <a:off x="3946802" y="379241"/>
                  <a:ext cx="8100" cy="42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071" name="Google Shape;1071;p18"/>
            <p:cNvGrpSpPr/>
            <p:nvPr/>
          </p:nvGrpSpPr>
          <p:grpSpPr>
            <a:xfrm>
              <a:off x="8609538" y="668313"/>
              <a:ext cx="130200" cy="126125"/>
              <a:chOff x="3935725" y="167575"/>
              <a:chExt cx="130200" cy="126125"/>
            </a:xfrm>
          </p:grpSpPr>
          <p:sp>
            <p:nvSpPr>
              <p:cNvPr id="1072" name="Google Shape;1072;p18"/>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073" name="Google Shape;1073;p18"/>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074" name="Google Shape;1074;p18"/>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075" name="Google Shape;1075;p18"/>
            <p:cNvGrpSpPr/>
            <p:nvPr/>
          </p:nvGrpSpPr>
          <p:grpSpPr>
            <a:xfrm rot="10800000">
              <a:off x="1617854" y="4797037"/>
              <a:ext cx="449076" cy="119073"/>
              <a:chOff x="7108302" y="2550931"/>
              <a:chExt cx="281323" cy="74593"/>
            </a:xfrm>
          </p:grpSpPr>
          <p:sp>
            <p:nvSpPr>
              <p:cNvPr id="1076" name="Google Shape;1076;p18"/>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7" name="Google Shape;1077;p18"/>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8" name="Google Shape;1078;p18"/>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9" name="Google Shape;1079;p18"/>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0" name="Google Shape;1080;p18"/>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18"/>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2" name="Google Shape;1082;p18"/>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3" name="Google Shape;1083;p18"/>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1084;p18"/>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5" name="Google Shape;1085;p18"/>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086" name="Google Shape;1086;p18"/>
          <p:cNvSpPr txBox="1">
            <a:spLocks noGrp="1"/>
          </p:cNvSpPr>
          <p:nvPr>
            <p:ph type="title"/>
          </p:nvPr>
        </p:nvSpPr>
        <p:spPr>
          <a:xfrm>
            <a:off x="720000" y="1784150"/>
            <a:ext cx="3852000" cy="665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87" name="Google Shape;1087;p18"/>
          <p:cNvSpPr txBox="1">
            <a:spLocks noGrp="1"/>
          </p:cNvSpPr>
          <p:nvPr>
            <p:ph type="subTitle" idx="1"/>
          </p:nvPr>
        </p:nvSpPr>
        <p:spPr>
          <a:xfrm>
            <a:off x="720000" y="2449450"/>
            <a:ext cx="3852000" cy="114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229"/>
        <p:cNvGrpSpPr/>
        <p:nvPr/>
      </p:nvGrpSpPr>
      <p:grpSpPr>
        <a:xfrm>
          <a:off x="0" y="0"/>
          <a:ext cx="0" cy="0"/>
          <a:chOff x="0" y="0"/>
          <a:chExt cx="0" cy="0"/>
        </a:xfrm>
      </p:grpSpPr>
      <p:pic>
        <p:nvPicPr>
          <p:cNvPr id="1230" name="Google Shape;1230;p21"/>
          <p:cNvPicPr preferRelativeResize="0"/>
          <p:nvPr/>
        </p:nvPicPr>
        <p:blipFill rotWithShape="1">
          <a:blip r:embed="rId2">
            <a:alphaModFix/>
          </a:blip>
          <a:srcRect r="990" b="901"/>
          <a:stretch/>
        </p:blipFill>
        <p:spPr>
          <a:xfrm>
            <a:off x="0" y="0"/>
            <a:ext cx="9144003" cy="5143500"/>
          </a:xfrm>
          <a:prstGeom prst="rect">
            <a:avLst/>
          </a:prstGeom>
          <a:noFill/>
          <a:ln>
            <a:noFill/>
          </a:ln>
        </p:spPr>
      </p:pic>
      <p:sp>
        <p:nvSpPr>
          <p:cNvPr id="1231" name="Google Shape;1231;p21"/>
          <p:cNvSpPr txBox="1">
            <a:spLocks noGrp="1"/>
          </p:cNvSpPr>
          <p:nvPr>
            <p:ph type="subTitle" idx="1"/>
          </p:nvPr>
        </p:nvSpPr>
        <p:spPr>
          <a:xfrm>
            <a:off x="937700" y="2813080"/>
            <a:ext cx="2175300" cy="861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232" name="Google Shape;1232;p21"/>
          <p:cNvSpPr txBox="1">
            <a:spLocks noGrp="1"/>
          </p:cNvSpPr>
          <p:nvPr>
            <p:ph type="subTitle" idx="2"/>
          </p:nvPr>
        </p:nvSpPr>
        <p:spPr>
          <a:xfrm>
            <a:off x="3484422" y="2813080"/>
            <a:ext cx="2175300" cy="861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233" name="Google Shape;1233;p21"/>
          <p:cNvSpPr txBox="1">
            <a:spLocks noGrp="1"/>
          </p:cNvSpPr>
          <p:nvPr>
            <p:ph type="subTitle" idx="3"/>
          </p:nvPr>
        </p:nvSpPr>
        <p:spPr>
          <a:xfrm>
            <a:off x="6031150" y="2813080"/>
            <a:ext cx="2175300" cy="861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234" name="Google Shape;1234;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35" name="Google Shape;1235;p21"/>
          <p:cNvSpPr txBox="1">
            <a:spLocks noGrp="1"/>
          </p:cNvSpPr>
          <p:nvPr>
            <p:ph type="subTitle" idx="4"/>
          </p:nvPr>
        </p:nvSpPr>
        <p:spPr>
          <a:xfrm>
            <a:off x="937700" y="2523425"/>
            <a:ext cx="2175300" cy="39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Lexend"/>
              <a:buNone/>
              <a:defRPr sz="2000" b="1">
                <a:latin typeface="Lexend"/>
                <a:ea typeface="Lexend"/>
                <a:cs typeface="Lexend"/>
                <a:sym typeface="Lexend"/>
              </a:defRPr>
            </a:lvl1pPr>
            <a:lvl2pPr lvl="1" algn="ctr" rtl="0">
              <a:lnSpc>
                <a:spcPct val="115000"/>
              </a:lnSpc>
              <a:spcBef>
                <a:spcPts val="0"/>
              </a:spcBef>
              <a:spcAft>
                <a:spcPts val="0"/>
              </a:spcAft>
              <a:buSzPts val="2400"/>
              <a:buFont typeface="Lexend"/>
              <a:buNone/>
              <a:defRPr sz="2400" b="1">
                <a:latin typeface="Lexend"/>
                <a:ea typeface="Lexend"/>
                <a:cs typeface="Lexend"/>
                <a:sym typeface="Lexend"/>
              </a:defRPr>
            </a:lvl2pPr>
            <a:lvl3pPr lvl="2" algn="ctr" rtl="0">
              <a:lnSpc>
                <a:spcPct val="115000"/>
              </a:lnSpc>
              <a:spcBef>
                <a:spcPts val="0"/>
              </a:spcBef>
              <a:spcAft>
                <a:spcPts val="0"/>
              </a:spcAft>
              <a:buSzPts val="2400"/>
              <a:buFont typeface="Lexend"/>
              <a:buNone/>
              <a:defRPr sz="2400" b="1">
                <a:latin typeface="Lexend"/>
                <a:ea typeface="Lexend"/>
                <a:cs typeface="Lexend"/>
                <a:sym typeface="Lexend"/>
              </a:defRPr>
            </a:lvl3pPr>
            <a:lvl4pPr lvl="3" algn="ctr" rtl="0">
              <a:lnSpc>
                <a:spcPct val="115000"/>
              </a:lnSpc>
              <a:spcBef>
                <a:spcPts val="0"/>
              </a:spcBef>
              <a:spcAft>
                <a:spcPts val="0"/>
              </a:spcAft>
              <a:buSzPts val="2400"/>
              <a:buFont typeface="Lexend"/>
              <a:buNone/>
              <a:defRPr sz="2400" b="1">
                <a:latin typeface="Lexend"/>
                <a:ea typeface="Lexend"/>
                <a:cs typeface="Lexend"/>
                <a:sym typeface="Lexend"/>
              </a:defRPr>
            </a:lvl4pPr>
            <a:lvl5pPr lvl="4" algn="ctr" rtl="0">
              <a:lnSpc>
                <a:spcPct val="115000"/>
              </a:lnSpc>
              <a:spcBef>
                <a:spcPts val="0"/>
              </a:spcBef>
              <a:spcAft>
                <a:spcPts val="0"/>
              </a:spcAft>
              <a:buSzPts val="2400"/>
              <a:buFont typeface="Lexend"/>
              <a:buNone/>
              <a:defRPr sz="2400" b="1">
                <a:latin typeface="Lexend"/>
                <a:ea typeface="Lexend"/>
                <a:cs typeface="Lexend"/>
                <a:sym typeface="Lexend"/>
              </a:defRPr>
            </a:lvl5pPr>
            <a:lvl6pPr lvl="5" algn="ctr" rtl="0">
              <a:lnSpc>
                <a:spcPct val="115000"/>
              </a:lnSpc>
              <a:spcBef>
                <a:spcPts val="0"/>
              </a:spcBef>
              <a:spcAft>
                <a:spcPts val="0"/>
              </a:spcAft>
              <a:buSzPts val="2400"/>
              <a:buFont typeface="Lexend"/>
              <a:buNone/>
              <a:defRPr sz="2400" b="1">
                <a:latin typeface="Lexend"/>
                <a:ea typeface="Lexend"/>
                <a:cs typeface="Lexend"/>
                <a:sym typeface="Lexend"/>
              </a:defRPr>
            </a:lvl6pPr>
            <a:lvl7pPr lvl="6" algn="ctr" rtl="0">
              <a:lnSpc>
                <a:spcPct val="115000"/>
              </a:lnSpc>
              <a:spcBef>
                <a:spcPts val="0"/>
              </a:spcBef>
              <a:spcAft>
                <a:spcPts val="0"/>
              </a:spcAft>
              <a:buSzPts val="2400"/>
              <a:buFont typeface="Lexend"/>
              <a:buNone/>
              <a:defRPr sz="2400" b="1">
                <a:latin typeface="Lexend"/>
                <a:ea typeface="Lexend"/>
                <a:cs typeface="Lexend"/>
                <a:sym typeface="Lexend"/>
              </a:defRPr>
            </a:lvl7pPr>
            <a:lvl8pPr lvl="7" algn="ctr" rtl="0">
              <a:lnSpc>
                <a:spcPct val="115000"/>
              </a:lnSpc>
              <a:spcBef>
                <a:spcPts val="0"/>
              </a:spcBef>
              <a:spcAft>
                <a:spcPts val="0"/>
              </a:spcAft>
              <a:buSzPts val="2400"/>
              <a:buFont typeface="Lexend"/>
              <a:buNone/>
              <a:defRPr sz="2400" b="1">
                <a:latin typeface="Lexend"/>
                <a:ea typeface="Lexend"/>
                <a:cs typeface="Lexend"/>
                <a:sym typeface="Lexend"/>
              </a:defRPr>
            </a:lvl8pPr>
            <a:lvl9pPr lvl="8" algn="ctr" rtl="0">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sp>
        <p:nvSpPr>
          <p:cNvPr id="1236" name="Google Shape;1236;p21"/>
          <p:cNvSpPr txBox="1">
            <a:spLocks noGrp="1"/>
          </p:cNvSpPr>
          <p:nvPr>
            <p:ph type="subTitle" idx="5"/>
          </p:nvPr>
        </p:nvSpPr>
        <p:spPr>
          <a:xfrm>
            <a:off x="3484422" y="2523425"/>
            <a:ext cx="2175300" cy="39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Lexend"/>
              <a:buNone/>
              <a:defRPr sz="2000" b="1">
                <a:latin typeface="Lexend"/>
                <a:ea typeface="Lexend"/>
                <a:cs typeface="Lexend"/>
                <a:sym typeface="Lexend"/>
              </a:defRPr>
            </a:lvl1pPr>
            <a:lvl2pPr lvl="1" algn="ctr" rtl="0">
              <a:lnSpc>
                <a:spcPct val="115000"/>
              </a:lnSpc>
              <a:spcBef>
                <a:spcPts val="0"/>
              </a:spcBef>
              <a:spcAft>
                <a:spcPts val="0"/>
              </a:spcAft>
              <a:buSzPts val="2400"/>
              <a:buFont typeface="Lexend"/>
              <a:buNone/>
              <a:defRPr sz="2400" b="1">
                <a:latin typeface="Lexend"/>
                <a:ea typeface="Lexend"/>
                <a:cs typeface="Lexend"/>
                <a:sym typeface="Lexend"/>
              </a:defRPr>
            </a:lvl2pPr>
            <a:lvl3pPr lvl="2" algn="ctr" rtl="0">
              <a:lnSpc>
                <a:spcPct val="115000"/>
              </a:lnSpc>
              <a:spcBef>
                <a:spcPts val="0"/>
              </a:spcBef>
              <a:spcAft>
                <a:spcPts val="0"/>
              </a:spcAft>
              <a:buSzPts val="2400"/>
              <a:buFont typeface="Lexend"/>
              <a:buNone/>
              <a:defRPr sz="2400" b="1">
                <a:latin typeface="Lexend"/>
                <a:ea typeface="Lexend"/>
                <a:cs typeface="Lexend"/>
                <a:sym typeface="Lexend"/>
              </a:defRPr>
            </a:lvl3pPr>
            <a:lvl4pPr lvl="3" algn="ctr" rtl="0">
              <a:lnSpc>
                <a:spcPct val="115000"/>
              </a:lnSpc>
              <a:spcBef>
                <a:spcPts val="0"/>
              </a:spcBef>
              <a:spcAft>
                <a:spcPts val="0"/>
              </a:spcAft>
              <a:buSzPts val="2400"/>
              <a:buFont typeface="Lexend"/>
              <a:buNone/>
              <a:defRPr sz="2400" b="1">
                <a:latin typeface="Lexend"/>
                <a:ea typeface="Lexend"/>
                <a:cs typeface="Lexend"/>
                <a:sym typeface="Lexend"/>
              </a:defRPr>
            </a:lvl4pPr>
            <a:lvl5pPr lvl="4" algn="ctr" rtl="0">
              <a:lnSpc>
                <a:spcPct val="115000"/>
              </a:lnSpc>
              <a:spcBef>
                <a:spcPts val="0"/>
              </a:spcBef>
              <a:spcAft>
                <a:spcPts val="0"/>
              </a:spcAft>
              <a:buSzPts val="2400"/>
              <a:buFont typeface="Lexend"/>
              <a:buNone/>
              <a:defRPr sz="2400" b="1">
                <a:latin typeface="Lexend"/>
                <a:ea typeface="Lexend"/>
                <a:cs typeface="Lexend"/>
                <a:sym typeface="Lexend"/>
              </a:defRPr>
            </a:lvl5pPr>
            <a:lvl6pPr lvl="5" algn="ctr" rtl="0">
              <a:lnSpc>
                <a:spcPct val="115000"/>
              </a:lnSpc>
              <a:spcBef>
                <a:spcPts val="0"/>
              </a:spcBef>
              <a:spcAft>
                <a:spcPts val="0"/>
              </a:spcAft>
              <a:buSzPts val="2400"/>
              <a:buFont typeface="Lexend"/>
              <a:buNone/>
              <a:defRPr sz="2400" b="1">
                <a:latin typeface="Lexend"/>
                <a:ea typeface="Lexend"/>
                <a:cs typeface="Lexend"/>
                <a:sym typeface="Lexend"/>
              </a:defRPr>
            </a:lvl6pPr>
            <a:lvl7pPr lvl="6" algn="ctr" rtl="0">
              <a:lnSpc>
                <a:spcPct val="115000"/>
              </a:lnSpc>
              <a:spcBef>
                <a:spcPts val="0"/>
              </a:spcBef>
              <a:spcAft>
                <a:spcPts val="0"/>
              </a:spcAft>
              <a:buSzPts val="2400"/>
              <a:buFont typeface="Lexend"/>
              <a:buNone/>
              <a:defRPr sz="2400" b="1">
                <a:latin typeface="Lexend"/>
                <a:ea typeface="Lexend"/>
                <a:cs typeface="Lexend"/>
                <a:sym typeface="Lexend"/>
              </a:defRPr>
            </a:lvl7pPr>
            <a:lvl8pPr lvl="7" algn="ctr" rtl="0">
              <a:lnSpc>
                <a:spcPct val="115000"/>
              </a:lnSpc>
              <a:spcBef>
                <a:spcPts val="0"/>
              </a:spcBef>
              <a:spcAft>
                <a:spcPts val="0"/>
              </a:spcAft>
              <a:buSzPts val="2400"/>
              <a:buFont typeface="Lexend"/>
              <a:buNone/>
              <a:defRPr sz="2400" b="1">
                <a:latin typeface="Lexend"/>
                <a:ea typeface="Lexend"/>
                <a:cs typeface="Lexend"/>
                <a:sym typeface="Lexend"/>
              </a:defRPr>
            </a:lvl8pPr>
            <a:lvl9pPr lvl="8" algn="ctr" rtl="0">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sp>
        <p:nvSpPr>
          <p:cNvPr id="1237" name="Google Shape;1237;p21"/>
          <p:cNvSpPr txBox="1">
            <a:spLocks noGrp="1"/>
          </p:cNvSpPr>
          <p:nvPr>
            <p:ph type="subTitle" idx="6"/>
          </p:nvPr>
        </p:nvSpPr>
        <p:spPr>
          <a:xfrm>
            <a:off x="6031150" y="2523425"/>
            <a:ext cx="2175300" cy="39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Lexend"/>
              <a:buNone/>
              <a:defRPr sz="2000" b="1">
                <a:latin typeface="Lexend"/>
                <a:ea typeface="Lexend"/>
                <a:cs typeface="Lexend"/>
                <a:sym typeface="Lexend"/>
              </a:defRPr>
            </a:lvl1pPr>
            <a:lvl2pPr lvl="1" algn="ctr" rtl="0">
              <a:lnSpc>
                <a:spcPct val="115000"/>
              </a:lnSpc>
              <a:spcBef>
                <a:spcPts val="0"/>
              </a:spcBef>
              <a:spcAft>
                <a:spcPts val="0"/>
              </a:spcAft>
              <a:buSzPts val="2400"/>
              <a:buFont typeface="Lexend"/>
              <a:buNone/>
              <a:defRPr sz="2400" b="1">
                <a:latin typeface="Lexend"/>
                <a:ea typeface="Lexend"/>
                <a:cs typeface="Lexend"/>
                <a:sym typeface="Lexend"/>
              </a:defRPr>
            </a:lvl2pPr>
            <a:lvl3pPr lvl="2" algn="ctr" rtl="0">
              <a:lnSpc>
                <a:spcPct val="115000"/>
              </a:lnSpc>
              <a:spcBef>
                <a:spcPts val="0"/>
              </a:spcBef>
              <a:spcAft>
                <a:spcPts val="0"/>
              </a:spcAft>
              <a:buSzPts val="2400"/>
              <a:buFont typeface="Lexend"/>
              <a:buNone/>
              <a:defRPr sz="2400" b="1">
                <a:latin typeface="Lexend"/>
                <a:ea typeface="Lexend"/>
                <a:cs typeface="Lexend"/>
                <a:sym typeface="Lexend"/>
              </a:defRPr>
            </a:lvl3pPr>
            <a:lvl4pPr lvl="3" algn="ctr" rtl="0">
              <a:lnSpc>
                <a:spcPct val="115000"/>
              </a:lnSpc>
              <a:spcBef>
                <a:spcPts val="0"/>
              </a:spcBef>
              <a:spcAft>
                <a:spcPts val="0"/>
              </a:spcAft>
              <a:buSzPts val="2400"/>
              <a:buFont typeface="Lexend"/>
              <a:buNone/>
              <a:defRPr sz="2400" b="1">
                <a:latin typeface="Lexend"/>
                <a:ea typeface="Lexend"/>
                <a:cs typeface="Lexend"/>
                <a:sym typeface="Lexend"/>
              </a:defRPr>
            </a:lvl4pPr>
            <a:lvl5pPr lvl="4" algn="ctr" rtl="0">
              <a:lnSpc>
                <a:spcPct val="115000"/>
              </a:lnSpc>
              <a:spcBef>
                <a:spcPts val="0"/>
              </a:spcBef>
              <a:spcAft>
                <a:spcPts val="0"/>
              </a:spcAft>
              <a:buSzPts val="2400"/>
              <a:buFont typeface="Lexend"/>
              <a:buNone/>
              <a:defRPr sz="2400" b="1">
                <a:latin typeface="Lexend"/>
                <a:ea typeface="Lexend"/>
                <a:cs typeface="Lexend"/>
                <a:sym typeface="Lexend"/>
              </a:defRPr>
            </a:lvl5pPr>
            <a:lvl6pPr lvl="5" algn="ctr" rtl="0">
              <a:lnSpc>
                <a:spcPct val="115000"/>
              </a:lnSpc>
              <a:spcBef>
                <a:spcPts val="0"/>
              </a:spcBef>
              <a:spcAft>
                <a:spcPts val="0"/>
              </a:spcAft>
              <a:buSzPts val="2400"/>
              <a:buFont typeface="Lexend"/>
              <a:buNone/>
              <a:defRPr sz="2400" b="1">
                <a:latin typeface="Lexend"/>
                <a:ea typeface="Lexend"/>
                <a:cs typeface="Lexend"/>
                <a:sym typeface="Lexend"/>
              </a:defRPr>
            </a:lvl6pPr>
            <a:lvl7pPr lvl="6" algn="ctr" rtl="0">
              <a:lnSpc>
                <a:spcPct val="115000"/>
              </a:lnSpc>
              <a:spcBef>
                <a:spcPts val="0"/>
              </a:spcBef>
              <a:spcAft>
                <a:spcPts val="0"/>
              </a:spcAft>
              <a:buSzPts val="2400"/>
              <a:buFont typeface="Lexend"/>
              <a:buNone/>
              <a:defRPr sz="2400" b="1">
                <a:latin typeface="Lexend"/>
                <a:ea typeface="Lexend"/>
                <a:cs typeface="Lexend"/>
                <a:sym typeface="Lexend"/>
              </a:defRPr>
            </a:lvl7pPr>
            <a:lvl8pPr lvl="7" algn="ctr" rtl="0">
              <a:lnSpc>
                <a:spcPct val="115000"/>
              </a:lnSpc>
              <a:spcBef>
                <a:spcPts val="0"/>
              </a:spcBef>
              <a:spcAft>
                <a:spcPts val="0"/>
              </a:spcAft>
              <a:buSzPts val="2400"/>
              <a:buFont typeface="Lexend"/>
              <a:buNone/>
              <a:defRPr sz="2400" b="1">
                <a:latin typeface="Lexend"/>
                <a:ea typeface="Lexend"/>
                <a:cs typeface="Lexend"/>
                <a:sym typeface="Lexend"/>
              </a:defRPr>
            </a:lvl8pPr>
            <a:lvl9pPr lvl="8" algn="ctr" rtl="0">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grpSp>
        <p:nvGrpSpPr>
          <p:cNvPr id="1238" name="Google Shape;1238;p21"/>
          <p:cNvGrpSpPr/>
          <p:nvPr/>
        </p:nvGrpSpPr>
        <p:grpSpPr>
          <a:xfrm>
            <a:off x="-606129" y="-451253"/>
            <a:ext cx="9879489" cy="5650844"/>
            <a:chOff x="-606129" y="-451253"/>
            <a:chExt cx="9879489" cy="5650844"/>
          </a:xfrm>
        </p:grpSpPr>
        <p:grpSp>
          <p:nvGrpSpPr>
            <p:cNvPr id="1239" name="Google Shape;1239;p21"/>
            <p:cNvGrpSpPr/>
            <p:nvPr/>
          </p:nvGrpSpPr>
          <p:grpSpPr>
            <a:xfrm rot="-5400000">
              <a:off x="-150254" y="1671147"/>
              <a:ext cx="204128" cy="1115878"/>
              <a:chOff x="6605329" y="191675"/>
              <a:chExt cx="127876" cy="699040"/>
            </a:xfrm>
          </p:grpSpPr>
          <p:sp>
            <p:nvSpPr>
              <p:cNvPr id="1240" name="Google Shape;1240;p21"/>
              <p:cNvSpPr/>
              <p:nvPr/>
            </p:nvSpPr>
            <p:spPr>
              <a:xfrm>
                <a:off x="6701235" y="858746"/>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1" name="Google Shape;1241;p21"/>
              <p:cNvSpPr/>
              <p:nvPr/>
            </p:nvSpPr>
            <p:spPr>
              <a:xfrm>
                <a:off x="6605329" y="191675"/>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2" name="Google Shape;1242;p21"/>
            <p:cNvGrpSpPr/>
            <p:nvPr/>
          </p:nvGrpSpPr>
          <p:grpSpPr>
            <a:xfrm>
              <a:off x="4045668" y="-451253"/>
              <a:ext cx="1614046" cy="857229"/>
              <a:chOff x="1009718" y="191672"/>
              <a:chExt cx="1614046" cy="857229"/>
            </a:xfrm>
          </p:grpSpPr>
          <p:grpSp>
            <p:nvGrpSpPr>
              <p:cNvPr id="1243" name="Google Shape;1243;p21"/>
              <p:cNvGrpSpPr/>
              <p:nvPr/>
            </p:nvGrpSpPr>
            <p:grpSpPr>
              <a:xfrm>
                <a:off x="1558908" y="235807"/>
                <a:ext cx="1064856" cy="813093"/>
                <a:chOff x="3843246" y="357910"/>
                <a:chExt cx="667078" cy="509361"/>
              </a:xfrm>
            </p:grpSpPr>
            <p:sp>
              <p:nvSpPr>
                <p:cNvPr id="1244" name="Google Shape;1244;p21"/>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5" name="Google Shape;1245;p21"/>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6" name="Google Shape;1246;p21"/>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7" name="Google Shape;1247;p21"/>
              <p:cNvGrpSpPr/>
              <p:nvPr/>
            </p:nvGrpSpPr>
            <p:grpSpPr>
              <a:xfrm>
                <a:off x="1009718" y="191672"/>
                <a:ext cx="1337026" cy="826702"/>
                <a:chOff x="3421261" y="191675"/>
                <a:chExt cx="837578" cy="517886"/>
              </a:xfrm>
            </p:grpSpPr>
            <p:sp>
              <p:nvSpPr>
                <p:cNvPr id="1248" name="Google Shape;1248;p21"/>
                <p:cNvSpPr/>
                <p:nvPr/>
              </p:nvSpPr>
              <p:spPr>
                <a:xfrm>
                  <a:off x="3421261" y="679724"/>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9" name="Google Shape;1249;p21"/>
                <p:cNvSpPr/>
                <p:nvPr/>
              </p:nvSpPr>
              <p:spPr>
                <a:xfrm>
                  <a:off x="3442573" y="191675"/>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250" name="Google Shape;1250;p21"/>
            <p:cNvGrpSpPr/>
            <p:nvPr/>
          </p:nvGrpSpPr>
          <p:grpSpPr>
            <a:xfrm>
              <a:off x="3493530" y="4692683"/>
              <a:ext cx="2156910" cy="506908"/>
              <a:chOff x="4891825" y="3495059"/>
              <a:chExt cx="1351193" cy="317552"/>
            </a:xfrm>
          </p:grpSpPr>
          <p:sp>
            <p:nvSpPr>
              <p:cNvPr id="1251" name="Google Shape;1251;p21"/>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2" name="Google Shape;1252;p21"/>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3" name="Google Shape;1253;p21"/>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4" name="Google Shape;1254;p21"/>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5" name="Google Shape;1255;p21"/>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6" name="Google Shape;1256;p21"/>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57" name="Google Shape;1257;p21"/>
            <p:cNvGrpSpPr/>
            <p:nvPr/>
          </p:nvGrpSpPr>
          <p:grpSpPr>
            <a:xfrm>
              <a:off x="8654028" y="-358165"/>
              <a:ext cx="619332" cy="1338013"/>
              <a:chOff x="6850421" y="775628"/>
              <a:chExt cx="398541" cy="861012"/>
            </a:xfrm>
          </p:grpSpPr>
          <p:sp>
            <p:nvSpPr>
              <p:cNvPr id="1258" name="Google Shape;1258;p21"/>
              <p:cNvSpPr/>
              <p:nvPr/>
            </p:nvSpPr>
            <p:spPr>
              <a:xfrm>
                <a:off x="6850421" y="1604672"/>
                <a:ext cx="34100" cy="31969"/>
              </a:xfrm>
              <a:custGeom>
                <a:avLst/>
                <a:gdLst/>
                <a:ahLst/>
                <a:cxnLst/>
                <a:rect l="l" t="t" r="r" b="b"/>
                <a:pathLst>
                  <a:path w="15" h="15" extrusionOk="0">
                    <a:moveTo>
                      <a:pt x="13" y="8"/>
                    </a:moveTo>
                    <a:cubicBezTo>
                      <a:pt x="11" y="8"/>
                      <a:pt x="11" y="8"/>
                      <a:pt x="11" y="8"/>
                    </a:cubicBezTo>
                    <a:cubicBezTo>
                      <a:pt x="11" y="9"/>
                      <a:pt x="9" y="11"/>
                      <a:pt x="7" y="11"/>
                    </a:cubicBezTo>
                    <a:cubicBezTo>
                      <a:pt x="6" y="11"/>
                      <a:pt x="4" y="9"/>
                      <a:pt x="4" y="8"/>
                    </a:cubicBezTo>
                    <a:cubicBezTo>
                      <a:pt x="4" y="6"/>
                      <a:pt x="6" y="4"/>
                      <a:pt x="7" y="4"/>
                    </a:cubicBezTo>
                    <a:cubicBezTo>
                      <a:pt x="9" y="4"/>
                      <a:pt x="11" y="6"/>
                      <a:pt x="11" y="8"/>
                    </a:cubicBezTo>
                    <a:cubicBezTo>
                      <a:pt x="13" y="8"/>
                      <a:pt x="13" y="8"/>
                      <a:pt x="13" y="8"/>
                    </a:cubicBezTo>
                    <a:cubicBezTo>
                      <a:pt x="15" y="8"/>
                      <a:pt x="15" y="8"/>
                      <a:pt x="15" y="8"/>
                    </a:cubicBezTo>
                    <a:cubicBezTo>
                      <a:pt x="15" y="4"/>
                      <a:pt x="11" y="0"/>
                      <a:pt x="7" y="0"/>
                    </a:cubicBezTo>
                    <a:cubicBezTo>
                      <a:pt x="3" y="0"/>
                      <a:pt x="0" y="4"/>
                      <a:pt x="0" y="8"/>
                    </a:cubicBezTo>
                    <a:cubicBezTo>
                      <a:pt x="0" y="12"/>
                      <a:pt x="3" y="15"/>
                      <a:pt x="7" y="15"/>
                    </a:cubicBezTo>
                    <a:cubicBezTo>
                      <a:pt x="11"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9" name="Google Shape;1259;p21"/>
              <p:cNvSpPr/>
              <p:nvPr/>
            </p:nvSpPr>
            <p:spPr>
              <a:xfrm>
                <a:off x="7138138" y="775628"/>
                <a:ext cx="31969" cy="31969"/>
              </a:xfrm>
              <a:custGeom>
                <a:avLst/>
                <a:gdLst/>
                <a:ahLst/>
                <a:cxnLst/>
                <a:rect l="l" t="t" r="r" b="b"/>
                <a:pathLst>
                  <a:path w="14" h="14" extrusionOk="0">
                    <a:moveTo>
                      <a:pt x="12" y="7"/>
                    </a:moveTo>
                    <a:cubicBezTo>
                      <a:pt x="10" y="7"/>
                      <a:pt x="10" y="7"/>
                      <a:pt x="10" y="7"/>
                    </a:cubicBezTo>
                    <a:cubicBezTo>
                      <a:pt x="10" y="9"/>
                      <a:pt x="9" y="10"/>
                      <a:pt x="7" y="10"/>
                    </a:cubicBezTo>
                    <a:cubicBezTo>
                      <a:pt x="6" y="10"/>
                      <a:pt x="4" y="9"/>
                      <a:pt x="4" y="7"/>
                    </a:cubicBezTo>
                    <a:cubicBezTo>
                      <a:pt x="4" y="5"/>
                      <a:pt x="6"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0" name="Google Shape;1260;p21"/>
              <p:cNvSpPr/>
              <p:nvPr/>
            </p:nvSpPr>
            <p:spPr>
              <a:xfrm>
                <a:off x="6861077" y="794810"/>
                <a:ext cx="387885" cy="814124"/>
              </a:xfrm>
              <a:custGeom>
                <a:avLst/>
                <a:gdLst/>
                <a:ahLst/>
                <a:cxnLst/>
                <a:rect l="l" t="t" r="r" b="b"/>
                <a:pathLst>
                  <a:path w="182" h="382" extrusionOk="0">
                    <a:moveTo>
                      <a:pt x="5" y="382"/>
                    </a:moveTo>
                    <a:lnTo>
                      <a:pt x="5" y="306"/>
                    </a:lnTo>
                    <a:lnTo>
                      <a:pt x="79" y="231"/>
                    </a:lnTo>
                    <a:lnTo>
                      <a:pt x="146" y="231"/>
                    </a:lnTo>
                    <a:lnTo>
                      <a:pt x="182" y="194"/>
                    </a:lnTo>
                    <a:lnTo>
                      <a:pt x="182" y="40"/>
                    </a:lnTo>
                    <a:lnTo>
                      <a:pt x="142" y="0"/>
                    </a:lnTo>
                    <a:lnTo>
                      <a:pt x="140" y="3"/>
                    </a:lnTo>
                    <a:lnTo>
                      <a:pt x="178" y="42"/>
                    </a:lnTo>
                    <a:lnTo>
                      <a:pt x="178" y="192"/>
                    </a:lnTo>
                    <a:lnTo>
                      <a:pt x="143" y="227"/>
                    </a:lnTo>
                    <a:lnTo>
                      <a:pt x="78" y="227"/>
                    </a:lnTo>
                    <a:lnTo>
                      <a:pt x="0" y="304"/>
                    </a:lnTo>
                    <a:lnTo>
                      <a:pt x="0" y="382"/>
                    </a:lnTo>
                    <a:lnTo>
                      <a:pt x="5" y="382"/>
                    </a:lnTo>
                    <a:lnTo>
                      <a:pt x="5" y="38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261" name="Google Shape;1261;p21"/>
          <p:cNvGrpSpPr/>
          <p:nvPr/>
        </p:nvGrpSpPr>
        <p:grpSpPr>
          <a:xfrm rot="10800000" flipH="1">
            <a:off x="-1203475" y="-972164"/>
            <a:ext cx="11678150" cy="7153825"/>
            <a:chOff x="-1203475" y="-1124125"/>
            <a:chExt cx="11678150" cy="7153825"/>
          </a:xfrm>
        </p:grpSpPr>
        <p:sp>
          <p:nvSpPr>
            <p:cNvPr id="1262" name="Google Shape;1262;p21"/>
            <p:cNvSpPr/>
            <p:nvPr/>
          </p:nvSpPr>
          <p:spPr>
            <a:xfrm>
              <a:off x="-850925" y="723600"/>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263" name="Google Shape;1263;p21"/>
            <p:cNvSpPr/>
            <p:nvPr/>
          </p:nvSpPr>
          <p:spPr>
            <a:xfrm>
              <a:off x="-1203475" y="97003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264" name="Google Shape;1264;p21"/>
            <p:cNvSpPr/>
            <p:nvPr/>
          </p:nvSpPr>
          <p:spPr>
            <a:xfrm rot="5400000">
              <a:off x="-314675" y="52680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265" name="Google Shape;1265;p21"/>
            <p:cNvSpPr/>
            <p:nvPr/>
          </p:nvSpPr>
          <p:spPr>
            <a:xfrm rot="5400000">
              <a:off x="5531450" y="-46862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266" name="Google Shape;1266;p21"/>
            <p:cNvSpPr/>
            <p:nvPr/>
          </p:nvSpPr>
          <p:spPr>
            <a:xfrm rot="10800000">
              <a:off x="8573550" y="1693661"/>
              <a:ext cx="1417200" cy="106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267" name="Google Shape;1267;p21"/>
            <p:cNvSpPr/>
            <p:nvPr/>
          </p:nvSpPr>
          <p:spPr>
            <a:xfrm rot="10800000">
              <a:off x="9057475" y="1446412"/>
              <a:ext cx="1417200" cy="106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268" name="Google Shape;1268;p21"/>
          <p:cNvGrpSpPr/>
          <p:nvPr/>
        </p:nvGrpSpPr>
        <p:grpSpPr>
          <a:xfrm>
            <a:off x="473320" y="140988"/>
            <a:ext cx="8320055" cy="4774098"/>
            <a:chOff x="473320" y="140988"/>
            <a:chExt cx="8320055" cy="4774098"/>
          </a:xfrm>
        </p:grpSpPr>
        <p:grpSp>
          <p:nvGrpSpPr>
            <p:cNvPr id="1269" name="Google Shape;1269;p21"/>
            <p:cNvGrpSpPr/>
            <p:nvPr/>
          </p:nvGrpSpPr>
          <p:grpSpPr>
            <a:xfrm>
              <a:off x="8663175" y="4220925"/>
              <a:ext cx="130200" cy="126125"/>
              <a:chOff x="3809600" y="987450"/>
              <a:chExt cx="130200" cy="126125"/>
            </a:xfrm>
          </p:grpSpPr>
          <p:sp>
            <p:nvSpPr>
              <p:cNvPr id="1270" name="Google Shape;1270;p21"/>
              <p:cNvSpPr/>
              <p:nvPr/>
            </p:nvSpPr>
            <p:spPr>
              <a:xfrm>
                <a:off x="3809600" y="98745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271" name="Google Shape;1271;p21"/>
              <p:cNvSpPr/>
              <p:nvPr/>
            </p:nvSpPr>
            <p:spPr>
              <a:xfrm>
                <a:off x="3874700" y="102165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272" name="Google Shape;1272;p21"/>
              <p:cNvSpPr/>
              <p:nvPr/>
            </p:nvSpPr>
            <p:spPr>
              <a:xfrm>
                <a:off x="3809600" y="10571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273" name="Google Shape;1273;p21"/>
            <p:cNvGrpSpPr/>
            <p:nvPr/>
          </p:nvGrpSpPr>
          <p:grpSpPr>
            <a:xfrm>
              <a:off x="473320" y="663929"/>
              <a:ext cx="101875" cy="134875"/>
              <a:chOff x="3928495" y="333391"/>
              <a:chExt cx="101875" cy="134875"/>
            </a:xfrm>
          </p:grpSpPr>
          <p:grpSp>
            <p:nvGrpSpPr>
              <p:cNvPr id="1274" name="Google Shape;1274;p21"/>
              <p:cNvGrpSpPr/>
              <p:nvPr/>
            </p:nvGrpSpPr>
            <p:grpSpPr>
              <a:xfrm>
                <a:off x="3928495" y="379241"/>
                <a:ext cx="44700" cy="42600"/>
                <a:chOff x="3928495" y="379241"/>
                <a:chExt cx="44700" cy="42600"/>
              </a:xfrm>
            </p:grpSpPr>
            <p:sp>
              <p:nvSpPr>
                <p:cNvPr id="1275" name="Google Shape;1275;p21"/>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6" name="Google Shape;1276;p21"/>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7" name="Google Shape;1277;p21"/>
              <p:cNvGrpSpPr/>
              <p:nvPr/>
            </p:nvGrpSpPr>
            <p:grpSpPr>
              <a:xfrm>
                <a:off x="3985670" y="425666"/>
                <a:ext cx="44700" cy="42600"/>
                <a:chOff x="3928495" y="379241"/>
                <a:chExt cx="44700" cy="42600"/>
              </a:xfrm>
            </p:grpSpPr>
            <p:sp>
              <p:nvSpPr>
                <p:cNvPr id="1278" name="Google Shape;1278;p21"/>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9" name="Google Shape;1279;p21"/>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80" name="Google Shape;1280;p21"/>
              <p:cNvGrpSpPr/>
              <p:nvPr/>
            </p:nvGrpSpPr>
            <p:grpSpPr>
              <a:xfrm>
                <a:off x="3985670" y="333391"/>
                <a:ext cx="44700" cy="42600"/>
                <a:chOff x="3928495" y="379241"/>
                <a:chExt cx="44700" cy="42600"/>
              </a:xfrm>
            </p:grpSpPr>
            <p:sp>
              <p:nvSpPr>
                <p:cNvPr id="1281" name="Google Shape;1281;p21"/>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2" name="Google Shape;1282;p21"/>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283" name="Google Shape;1283;p21"/>
            <p:cNvGrpSpPr/>
            <p:nvPr/>
          </p:nvGrpSpPr>
          <p:grpSpPr>
            <a:xfrm>
              <a:off x="1598700" y="4796012"/>
              <a:ext cx="445675" cy="119073"/>
              <a:chOff x="3578973" y="2550931"/>
              <a:chExt cx="279193" cy="74593"/>
            </a:xfrm>
          </p:grpSpPr>
          <p:sp>
            <p:nvSpPr>
              <p:cNvPr id="1284" name="Google Shape;1284;p21"/>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5" name="Google Shape;1285;p21"/>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6" name="Google Shape;1286;p21"/>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7" name="Google Shape;1287;p21"/>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8" name="Google Shape;1288;p21"/>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9" name="Google Shape;1289;p21"/>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0" name="Google Shape;1290;p21"/>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1" name="Google Shape;1291;p21"/>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2" name="Google Shape;1292;p21"/>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3" name="Google Shape;1293;p21"/>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94" name="Google Shape;1294;p21"/>
            <p:cNvGrpSpPr/>
            <p:nvPr/>
          </p:nvGrpSpPr>
          <p:grpSpPr>
            <a:xfrm>
              <a:off x="7562650" y="140988"/>
              <a:ext cx="130200" cy="126125"/>
              <a:chOff x="3935725" y="167575"/>
              <a:chExt cx="130200" cy="126125"/>
            </a:xfrm>
          </p:grpSpPr>
          <p:sp>
            <p:nvSpPr>
              <p:cNvPr id="1295" name="Google Shape;1295;p21"/>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296" name="Google Shape;1296;p21"/>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297" name="Google Shape;1297;p21"/>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298" name="Google Shape;1298;p21"/>
            <p:cNvGrpSpPr/>
            <p:nvPr/>
          </p:nvGrpSpPr>
          <p:grpSpPr>
            <a:xfrm flipH="1">
              <a:off x="1561096" y="234934"/>
              <a:ext cx="445675" cy="80822"/>
              <a:chOff x="6468929" y="3844579"/>
              <a:chExt cx="411329" cy="74593"/>
            </a:xfrm>
          </p:grpSpPr>
          <p:sp>
            <p:nvSpPr>
              <p:cNvPr id="1299" name="Google Shape;1299;p21"/>
              <p:cNvSpPr/>
              <p:nvPr/>
            </p:nvSpPr>
            <p:spPr>
              <a:xfrm>
                <a:off x="6814190" y="3848841"/>
                <a:ext cx="66069" cy="66068"/>
              </a:xfrm>
              <a:custGeom>
                <a:avLst/>
                <a:gdLst/>
                <a:ahLst/>
                <a:cxnLst/>
                <a:rect l="l" t="t" r="r" b="b"/>
                <a:pathLst>
                  <a:path w="29" h="29" extrusionOk="0">
                    <a:moveTo>
                      <a:pt x="2" y="14"/>
                    </a:moveTo>
                    <a:cubicBezTo>
                      <a:pt x="0" y="14"/>
                      <a:pt x="0" y="14"/>
                      <a:pt x="0" y="14"/>
                    </a:cubicBezTo>
                    <a:cubicBezTo>
                      <a:pt x="0" y="22"/>
                      <a:pt x="7" y="29"/>
                      <a:pt x="14" y="29"/>
                    </a:cubicBezTo>
                    <a:cubicBezTo>
                      <a:pt x="22" y="29"/>
                      <a:pt x="29" y="22"/>
                      <a:pt x="29" y="14"/>
                    </a:cubicBezTo>
                    <a:cubicBezTo>
                      <a:pt x="29" y="6"/>
                      <a:pt x="22" y="0"/>
                      <a:pt x="14" y="0"/>
                    </a:cubicBezTo>
                    <a:cubicBezTo>
                      <a:pt x="7" y="0"/>
                      <a:pt x="0" y="6"/>
                      <a:pt x="0" y="14"/>
                    </a:cubicBezTo>
                    <a:cubicBezTo>
                      <a:pt x="2" y="14"/>
                      <a:pt x="2" y="14"/>
                      <a:pt x="2" y="14"/>
                    </a:cubicBezTo>
                    <a:cubicBezTo>
                      <a:pt x="4" y="14"/>
                      <a:pt x="4" y="14"/>
                      <a:pt x="4" y="14"/>
                    </a:cubicBezTo>
                    <a:cubicBezTo>
                      <a:pt x="4" y="9"/>
                      <a:pt x="9" y="4"/>
                      <a:pt x="14" y="4"/>
                    </a:cubicBezTo>
                    <a:cubicBezTo>
                      <a:pt x="20" y="4"/>
                      <a:pt x="25" y="9"/>
                      <a:pt x="25" y="14"/>
                    </a:cubicBezTo>
                    <a:cubicBezTo>
                      <a:pt x="25" y="20"/>
                      <a:pt x="20" y="25"/>
                      <a:pt x="14" y="25"/>
                    </a:cubicBezTo>
                    <a:cubicBezTo>
                      <a:pt x="9" y="25"/>
                      <a:pt x="4" y="20"/>
                      <a:pt x="4" y="14"/>
                    </a:cubicBezTo>
                    <a:lnTo>
                      <a:pt x="2" y="1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0" name="Google Shape;1300;p21"/>
              <p:cNvSpPr/>
              <p:nvPr/>
            </p:nvSpPr>
            <p:spPr>
              <a:xfrm>
                <a:off x="6475324" y="3876548"/>
                <a:ext cx="343130" cy="8525"/>
              </a:xfrm>
              <a:custGeom>
                <a:avLst/>
                <a:gdLst/>
                <a:ahLst/>
                <a:cxnLst/>
                <a:rect l="l" t="t" r="r" b="b"/>
                <a:pathLst>
                  <a:path w="161" h="4" extrusionOk="0">
                    <a:moveTo>
                      <a:pt x="161" y="0"/>
                    </a:moveTo>
                    <a:lnTo>
                      <a:pt x="0" y="0"/>
                    </a:lnTo>
                    <a:lnTo>
                      <a:pt x="0" y="4"/>
                    </a:lnTo>
                    <a:lnTo>
                      <a:pt x="161" y="4"/>
                    </a:ln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1" name="Google Shape;1301;p21"/>
              <p:cNvSpPr/>
              <p:nvPr/>
            </p:nvSpPr>
            <p:spPr>
              <a:xfrm>
                <a:off x="6468929" y="3844579"/>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302"/>
        <p:cNvGrpSpPr/>
        <p:nvPr/>
      </p:nvGrpSpPr>
      <p:grpSpPr>
        <a:xfrm>
          <a:off x="0" y="0"/>
          <a:ext cx="0" cy="0"/>
          <a:chOff x="0" y="0"/>
          <a:chExt cx="0" cy="0"/>
        </a:xfrm>
      </p:grpSpPr>
      <p:pic>
        <p:nvPicPr>
          <p:cNvPr id="1303" name="Google Shape;1303;p22"/>
          <p:cNvPicPr preferRelativeResize="0"/>
          <p:nvPr/>
        </p:nvPicPr>
        <p:blipFill rotWithShape="1">
          <a:blip r:embed="rId2">
            <a:alphaModFix/>
          </a:blip>
          <a:srcRect r="990" b="901"/>
          <a:stretch/>
        </p:blipFill>
        <p:spPr>
          <a:xfrm>
            <a:off x="0" y="0"/>
            <a:ext cx="9144003" cy="5143500"/>
          </a:xfrm>
          <a:prstGeom prst="rect">
            <a:avLst/>
          </a:prstGeom>
          <a:noFill/>
          <a:ln>
            <a:noFill/>
          </a:ln>
        </p:spPr>
      </p:pic>
      <p:sp>
        <p:nvSpPr>
          <p:cNvPr id="1304" name="Google Shape;1304;p22"/>
          <p:cNvSpPr txBox="1">
            <a:spLocks noGrp="1"/>
          </p:cNvSpPr>
          <p:nvPr>
            <p:ph type="subTitle" idx="1"/>
          </p:nvPr>
        </p:nvSpPr>
        <p:spPr>
          <a:xfrm>
            <a:off x="937700" y="3396548"/>
            <a:ext cx="2175300" cy="861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305" name="Google Shape;1305;p22"/>
          <p:cNvSpPr txBox="1">
            <a:spLocks noGrp="1"/>
          </p:cNvSpPr>
          <p:nvPr>
            <p:ph type="subTitle" idx="2"/>
          </p:nvPr>
        </p:nvSpPr>
        <p:spPr>
          <a:xfrm>
            <a:off x="3484422" y="3396548"/>
            <a:ext cx="2175300" cy="861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306" name="Google Shape;1306;p22"/>
          <p:cNvSpPr txBox="1">
            <a:spLocks noGrp="1"/>
          </p:cNvSpPr>
          <p:nvPr>
            <p:ph type="subTitle" idx="3"/>
          </p:nvPr>
        </p:nvSpPr>
        <p:spPr>
          <a:xfrm>
            <a:off x="6031150" y="3396548"/>
            <a:ext cx="2175300" cy="861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307" name="Google Shape;1307;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08" name="Google Shape;1308;p22"/>
          <p:cNvSpPr txBox="1">
            <a:spLocks noGrp="1"/>
          </p:cNvSpPr>
          <p:nvPr>
            <p:ph type="subTitle" idx="4"/>
          </p:nvPr>
        </p:nvSpPr>
        <p:spPr>
          <a:xfrm>
            <a:off x="937700" y="3086000"/>
            <a:ext cx="2175300" cy="39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Lexend"/>
              <a:buNone/>
              <a:defRPr sz="2000" b="1">
                <a:latin typeface="Lexend"/>
                <a:ea typeface="Lexend"/>
                <a:cs typeface="Lexend"/>
                <a:sym typeface="Lexend"/>
              </a:defRPr>
            </a:lvl1pPr>
            <a:lvl2pPr lvl="1" algn="ctr" rtl="0">
              <a:lnSpc>
                <a:spcPct val="115000"/>
              </a:lnSpc>
              <a:spcBef>
                <a:spcPts val="0"/>
              </a:spcBef>
              <a:spcAft>
                <a:spcPts val="0"/>
              </a:spcAft>
              <a:buSzPts val="2400"/>
              <a:buFont typeface="Lexend"/>
              <a:buNone/>
              <a:defRPr sz="2400" b="1">
                <a:latin typeface="Lexend"/>
                <a:ea typeface="Lexend"/>
                <a:cs typeface="Lexend"/>
                <a:sym typeface="Lexend"/>
              </a:defRPr>
            </a:lvl2pPr>
            <a:lvl3pPr lvl="2" algn="ctr" rtl="0">
              <a:lnSpc>
                <a:spcPct val="115000"/>
              </a:lnSpc>
              <a:spcBef>
                <a:spcPts val="0"/>
              </a:spcBef>
              <a:spcAft>
                <a:spcPts val="0"/>
              </a:spcAft>
              <a:buSzPts val="2400"/>
              <a:buFont typeface="Lexend"/>
              <a:buNone/>
              <a:defRPr sz="2400" b="1">
                <a:latin typeface="Lexend"/>
                <a:ea typeface="Lexend"/>
                <a:cs typeface="Lexend"/>
                <a:sym typeface="Lexend"/>
              </a:defRPr>
            </a:lvl3pPr>
            <a:lvl4pPr lvl="3" algn="ctr" rtl="0">
              <a:lnSpc>
                <a:spcPct val="115000"/>
              </a:lnSpc>
              <a:spcBef>
                <a:spcPts val="0"/>
              </a:spcBef>
              <a:spcAft>
                <a:spcPts val="0"/>
              </a:spcAft>
              <a:buSzPts val="2400"/>
              <a:buFont typeface="Lexend"/>
              <a:buNone/>
              <a:defRPr sz="2400" b="1">
                <a:latin typeface="Lexend"/>
                <a:ea typeface="Lexend"/>
                <a:cs typeface="Lexend"/>
                <a:sym typeface="Lexend"/>
              </a:defRPr>
            </a:lvl4pPr>
            <a:lvl5pPr lvl="4" algn="ctr" rtl="0">
              <a:lnSpc>
                <a:spcPct val="115000"/>
              </a:lnSpc>
              <a:spcBef>
                <a:spcPts val="0"/>
              </a:spcBef>
              <a:spcAft>
                <a:spcPts val="0"/>
              </a:spcAft>
              <a:buSzPts val="2400"/>
              <a:buFont typeface="Lexend"/>
              <a:buNone/>
              <a:defRPr sz="2400" b="1">
                <a:latin typeface="Lexend"/>
                <a:ea typeface="Lexend"/>
                <a:cs typeface="Lexend"/>
                <a:sym typeface="Lexend"/>
              </a:defRPr>
            </a:lvl5pPr>
            <a:lvl6pPr lvl="5" algn="ctr" rtl="0">
              <a:lnSpc>
                <a:spcPct val="115000"/>
              </a:lnSpc>
              <a:spcBef>
                <a:spcPts val="0"/>
              </a:spcBef>
              <a:spcAft>
                <a:spcPts val="0"/>
              </a:spcAft>
              <a:buSzPts val="2400"/>
              <a:buFont typeface="Lexend"/>
              <a:buNone/>
              <a:defRPr sz="2400" b="1">
                <a:latin typeface="Lexend"/>
                <a:ea typeface="Lexend"/>
                <a:cs typeface="Lexend"/>
                <a:sym typeface="Lexend"/>
              </a:defRPr>
            </a:lvl6pPr>
            <a:lvl7pPr lvl="6" algn="ctr" rtl="0">
              <a:lnSpc>
                <a:spcPct val="115000"/>
              </a:lnSpc>
              <a:spcBef>
                <a:spcPts val="0"/>
              </a:spcBef>
              <a:spcAft>
                <a:spcPts val="0"/>
              </a:spcAft>
              <a:buSzPts val="2400"/>
              <a:buFont typeface="Lexend"/>
              <a:buNone/>
              <a:defRPr sz="2400" b="1">
                <a:latin typeface="Lexend"/>
                <a:ea typeface="Lexend"/>
                <a:cs typeface="Lexend"/>
                <a:sym typeface="Lexend"/>
              </a:defRPr>
            </a:lvl7pPr>
            <a:lvl8pPr lvl="7" algn="ctr" rtl="0">
              <a:lnSpc>
                <a:spcPct val="115000"/>
              </a:lnSpc>
              <a:spcBef>
                <a:spcPts val="0"/>
              </a:spcBef>
              <a:spcAft>
                <a:spcPts val="0"/>
              </a:spcAft>
              <a:buSzPts val="2400"/>
              <a:buFont typeface="Lexend"/>
              <a:buNone/>
              <a:defRPr sz="2400" b="1">
                <a:latin typeface="Lexend"/>
                <a:ea typeface="Lexend"/>
                <a:cs typeface="Lexend"/>
                <a:sym typeface="Lexend"/>
              </a:defRPr>
            </a:lvl8pPr>
            <a:lvl9pPr lvl="8" algn="ctr" rtl="0">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sp>
        <p:nvSpPr>
          <p:cNvPr id="1309" name="Google Shape;1309;p22"/>
          <p:cNvSpPr txBox="1">
            <a:spLocks noGrp="1"/>
          </p:cNvSpPr>
          <p:nvPr>
            <p:ph type="subTitle" idx="5"/>
          </p:nvPr>
        </p:nvSpPr>
        <p:spPr>
          <a:xfrm>
            <a:off x="3484422" y="3086000"/>
            <a:ext cx="2175300" cy="39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Lexend"/>
              <a:buNone/>
              <a:defRPr sz="2000" b="1">
                <a:latin typeface="Lexend"/>
                <a:ea typeface="Lexend"/>
                <a:cs typeface="Lexend"/>
                <a:sym typeface="Lexend"/>
              </a:defRPr>
            </a:lvl1pPr>
            <a:lvl2pPr lvl="1" algn="ctr" rtl="0">
              <a:lnSpc>
                <a:spcPct val="115000"/>
              </a:lnSpc>
              <a:spcBef>
                <a:spcPts val="0"/>
              </a:spcBef>
              <a:spcAft>
                <a:spcPts val="0"/>
              </a:spcAft>
              <a:buSzPts val="2400"/>
              <a:buFont typeface="Lexend"/>
              <a:buNone/>
              <a:defRPr sz="2400" b="1">
                <a:latin typeface="Lexend"/>
                <a:ea typeface="Lexend"/>
                <a:cs typeface="Lexend"/>
                <a:sym typeface="Lexend"/>
              </a:defRPr>
            </a:lvl2pPr>
            <a:lvl3pPr lvl="2" algn="ctr" rtl="0">
              <a:lnSpc>
                <a:spcPct val="115000"/>
              </a:lnSpc>
              <a:spcBef>
                <a:spcPts val="0"/>
              </a:spcBef>
              <a:spcAft>
                <a:spcPts val="0"/>
              </a:spcAft>
              <a:buSzPts val="2400"/>
              <a:buFont typeface="Lexend"/>
              <a:buNone/>
              <a:defRPr sz="2400" b="1">
                <a:latin typeface="Lexend"/>
                <a:ea typeface="Lexend"/>
                <a:cs typeface="Lexend"/>
                <a:sym typeface="Lexend"/>
              </a:defRPr>
            </a:lvl3pPr>
            <a:lvl4pPr lvl="3" algn="ctr" rtl="0">
              <a:lnSpc>
                <a:spcPct val="115000"/>
              </a:lnSpc>
              <a:spcBef>
                <a:spcPts val="0"/>
              </a:spcBef>
              <a:spcAft>
                <a:spcPts val="0"/>
              </a:spcAft>
              <a:buSzPts val="2400"/>
              <a:buFont typeface="Lexend"/>
              <a:buNone/>
              <a:defRPr sz="2400" b="1">
                <a:latin typeface="Lexend"/>
                <a:ea typeface="Lexend"/>
                <a:cs typeface="Lexend"/>
                <a:sym typeface="Lexend"/>
              </a:defRPr>
            </a:lvl4pPr>
            <a:lvl5pPr lvl="4" algn="ctr" rtl="0">
              <a:lnSpc>
                <a:spcPct val="115000"/>
              </a:lnSpc>
              <a:spcBef>
                <a:spcPts val="0"/>
              </a:spcBef>
              <a:spcAft>
                <a:spcPts val="0"/>
              </a:spcAft>
              <a:buSzPts val="2400"/>
              <a:buFont typeface="Lexend"/>
              <a:buNone/>
              <a:defRPr sz="2400" b="1">
                <a:latin typeface="Lexend"/>
                <a:ea typeface="Lexend"/>
                <a:cs typeface="Lexend"/>
                <a:sym typeface="Lexend"/>
              </a:defRPr>
            </a:lvl5pPr>
            <a:lvl6pPr lvl="5" algn="ctr" rtl="0">
              <a:lnSpc>
                <a:spcPct val="115000"/>
              </a:lnSpc>
              <a:spcBef>
                <a:spcPts val="0"/>
              </a:spcBef>
              <a:spcAft>
                <a:spcPts val="0"/>
              </a:spcAft>
              <a:buSzPts val="2400"/>
              <a:buFont typeface="Lexend"/>
              <a:buNone/>
              <a:defRPr sz="2400" b="1">
                <a:latin typeface="Lexend"/>
                <a:ea typeface="Lexend"/>
                <a:cs typeface="Lexend"/>
                <a:sym typeface="Lexend"/>
              </a:defRPr>
            </a:lvl6pPr>
            <a:lvl7pPr lvl="6" algn="ctr" rtl="0">
              <a:lnSpc>
                <a:spcPct val="115000"/>
              </a:lnSpc>
              <a:spcBef>
                <a:spcPts val="0"/>
              </a:spcBef>
              <a:spcAft>
                <a:spcPts val="0"/>
              </a:spcAft>
              <a:buSzPts val="2400"/>
              <a:buFont typeface="Lexend"/>
              <a:buNone/>
              <a:defRPr sz="2400" b="1">
                <a:latin typeface="Lexend"/>
                <a:ea typeface="Lexend"/>
                <a:cs typeface="Lexend"/>
                <a:sym typeface="Lexend"/>
              </a:defRPr>
            </a:lvl7pPr>
            <a:lvl8pPr lvl="7" algn="ctr" rtl="0">
              <a:lnSpc>
                <a:spcPct val="115000"/>
              </a:lnSpc>
              <a:spcBef>
                <a:spcPts val="0"/>
              </a:spcBef>
              <a:spcAft>
                <a:spcPts val="0"/>
              </a:spcAft>
              <a:buSzPts val="2400"/>
              <a:buFont typeface="Lexend"/>
              <a:buNone/>
              <a:defRPr sz="2400" b="1">
                <a:latin typeface="Lexend"/>
                <a:ea typeface="Lexend"/>
                <a:cs typeface="Lexend"/>
                <a:sym typeface="Lexend"/>
              </a:defRPr>
            </a:lvl8pPr>
            <a:lvl9pPr lvl="8" algn="ctr" rtl="0">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sp>
        <p:nvSpPr>
          <p:cNvPr id="1310" name="Google Shape;1310;p22"/>
          <p:cNvSpPr txBox="1">
            <a:spLocks noGrp="1"/>
          </p:cNvSpPr>
          <p:nvPr>
            <p:ph type="subTitle" idx="6"/>
          </p:nvPr>
        </p:nvSpPr>
        <p:spPr>
          <a:xfrm>
            <a:off x="6031150" y="3086000"/>
            <a:ext cx="2175300" cy="39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Lexend"/>
              <a:buNone/>
              <a:defRPr sz="2000" b="1">
                <a:latin typeface="Lexend"/>
                <a:ea typeface="Lexend"/>
                <a:cs typeface="Lexend"/>
                <a:sym typeface="Lexend"/>
              </a:defRPr>
            </a:lvl1pPr>
            <a:lvl2pPr lvl="1" algn="ctr" rtl="0">
              <a:lnSpc>
                <a:spcPct val="115000"/>
              </a:lnSpc>
              <a:spcBef>
                <a:spcPts val="0"/>
              </a:spcBef>
              <a:spcAft>
                <a:spcPts val="0"/>
              </a:spcAft>
              <a:buSzPts val="2400"/>
              <a:buFont typeface="Lexend"/>
              <a:buNone/>
              <a:defRPr sz="2400" b="1">
                <a:latin typeface="Lexend"/>
                <a:ea typeface="Lexend"/>
                <a:cs typeface="Lexend"/>
                <a:sym typeface="Lexend"/>
              </a:defRPr>
            </a:lvl2pPr>
            <a:lvl3pPr lvl="2" algn="ctr" rtl="0">
              <a:lnSpc>
                <a:spcPct val="115000"/>
              </a:lnSpc>
              <a:spcBef>
                <a:spcPts val="0"/>
              </a:spcBef>
              <a:spcAft>
                <a:spcPts val="0"/>
              </a:spcAft>
              <a:buSzPts val="2400"/>
              <a:buFont typeface="Lexend"/>
              <a:buNone/>
              <a:defRPr sz="2400" b="1">
                <a:latin typeface="Lexend"/>
                <a:ea typeface="Lexend"/>
                <a:cs typeface="Lexend"/>
                <a:sym typeface="Lexend"/>
              </a:defRPr>
            </a:lvl3pPr>
            <a:lvl4pPr lvl="3" algn="ctr" rtl="0">
              <a:lnSpc>
                <a:spcPct val="115000"/>
              </a:lnSpc>
              <a:spcBef>
                <a:spcPts val="0"/>
              </a:spcBef>
              <a:spcAft>
                <a:spcPts val="0"/>
              </a:spcAft>
              <a:buSzPts val="2400"/>
              <a:buFont typeface="Lexend"/>
              <a:buNone/>
              <a:defRPr sz="2400" b="1">
                <a:latin typeface="Lexend"/>
                <a:ea typeface="Lexend"/>
                <a:cs typeface="Lexend"/>
                <a:sym typeface="Lexend"/>
              </a:defRPr>
            </a:lvl4pPr>
            <a:lvl5pPr lvl="4" algn="ctr" rtl="0">
              <a:lnSpc>
                <a:spcPct val="115000"/>
              </a:lnSpc>
              <a:spcBef>
                <a:spcPts val="0"/>
              </a:spcBef>
              <a:spcAft>
                <a:spcPts val="0"/>
              </a:spcAft>
              <a:buSzPts val="2400"/>
              <a:buFont typeface="Lexend"/>
              <a:buNone/>
              <a:defRPr sz="2400" b="1">
                <a:latin typeface="Lexend"/>
                <a:ea typeface="Lexend"/>
                <a:cs typeface="Lexend"/>
                <a:sym typeface="Lexend"/>
              </a:defRPr>
            </a:lvl5pPr>
            <a:lvl6pPr lvl="5" algn="ctr" rtl="0">
              <a:lnSpc>
                <a:spcPct val="115000"/>
              </a:lnSpc>
              <a:spcBef>
                <a:spcPts val="0"/>
              </a:spcBef>
              <a:spcAft>
                <a:spcPts val="0"/>
              </a:spcAft>
              <a:buSzPts val="2400"/>
              <a:buFont typeface="Lexend"/>
              <a:buNone/>
              <a:defRPr sz="2400" b="1">
                <a:latin typeface="Lexend"/>
                <a:ea typeface="Lexend"/>
                <a:cs typeface="Lexend"/>
                <a:sym typeface="Lexend"/>
              </a:defRPr>
            </a:lvl6pPr>
            <a:lvl7pPr lvl="6" algn="ctr" rtl="0">
              <a:lnSpc>
                <a:spcPct val="115000"/>
              </a:lnSpc>
              <a:spcBef>
                <a:spcPts val="0"/>
              </a:spcBef>
              <a:spcAft>
                <a:spcPts val="0"/>
              </a:spcAft>
              <a:buSzPts val="2400"/>
              <a:buFont typeface="Lexend"/>
              <a:buNone/>
              <a:defRPr sz="2400" b="1">
                <a:latin typeface="Lexend"/>
                <a:ea typeface="Lexend"/>
                <a:cs typeface="Lexend"/>
                <a:sym typeface="Lexend"/>
              </a:defRPr>
            </a:lvl7pPr>
            <a:lvl8pPr lvl="7" algn="ctr" rtl="0">
              <a:lnSpc>
                <a:spcPct val="115000"/>
              </a:lnSpc>
              <a:spcBef>
                <a:spcPts val="0"/>
              </a:spcBef>
              <a:spcAft>
                <a:spcPts val="0"/>
              </a:spcAft>
              <a:buSzPts val="2400"/>
              <a:buFont typeface="Lexend"/>
              <a:buNone/>
              <a:defRPr sz="2400" b="1">
                <a:latin typeface="Lexend"/>
                <a:ea typeface="Lexend"/>
                <a:cs typeface="Lexend"/>
                <a:sym typeface="Lexend"/>
              </a:defRPr>
            </a:lvl8pPr>
            <a:lvl9pPr lvl="8" algn="ctr" rtl="0">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grpSp>
        <p:nvGrpSpPr>
          <p:cNvPr id="1311" name="Google Shape;1311;p22"/>
          <p:cNvGrpSpPr/>
          <p:nvPr/>
        </p:nvGrpSpPr>
        <p:grpSpPr>
          <a:xfrm rot="10800000" flipH="1">
            <a:off x="-1203475" y="-972164"/>
            <a:ext cx="11678150" cy="7153825"/>
            <a:chOff x="-1203475" y="-1124125"/>
            <a:chExt cx="11678150" cy="7153825"/>
          </a:xfrm>
        </p:grpSpPr>
        <p:sp>
          <p:nvSpPr>
            <p:cNvPr id="1312" name="Google Shape;1312;p22"/>
            <p:cNvSpPr/>
            <p:nvPr/>
          </p:nvSpPr>
          <p:spPr>
            <a:xfrm>
              <a:off x="-850925" y="723600"/>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313" name="Google Shape;1313;p22"/>
            <p:cNvSpPr/>
            <p:nvPr/>
          </p:nvSpPr>
          <p:spPr>
            <a:xfrm>
              <a:off x="-1203475" y="97003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314" name="Google Shape;1314;p22"/>
            <p:cNvSpPr/>
            <p:nvPr/>
          </p:nvSpPr>
          <p:spPr>
            <a:xfrm rot="5400000">
              <a:off x="-314675" y="52680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315" name="Google Shape;1315;p22"/>
            <p:cNvSpPr/>
            <p:nvPr/>
          </p:nvSpPr>
          <p:spPr>
            <a:xfrm rot="5400000">
              <a:off x="5531450" y="-46862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316" name="Google Shape;1316;p22"/>
            <p:cNvSpPr/>
            <p:nvPr/>
          </p:nvSpPr>
          <p:spPr>
            <a:xfrm rot="10800000">
              <a:off x="8573550" y="3669761"/>
              <a:ext cx="1417200" cy="106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317" name="Google Shape;1317;p22"/>
            <p:cNvSpPr/>
            <p:nvPr/>
          </p:nvSpPr>
          <p:spPr>
            <a:xfrm rot="10800000">
              <a:off x="9057475" y="3422512"/>
              <a:ext cx="1417200" cy="106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318" name="Google Shape;1318;p22"/>
          <p:cNvGrpSpPr/>
          <p:nvPr/>
        </p:nvGrpSpPr>
        <p:grpSpPr>
          <a:xfrm rot="10800000" flipH="1">
            <a:off x="-527805" y="-1016375"/>
            <a:ext cx="10232769" cy="6744764"/>
            <a:chOff x="-527805" y="-670853"/>
            <a:chExt cx="10232769" cy="6744764"/>
          </a:xfrm>
        </p:grpSpPr>
        <p:grpSp>
          <p:nvGrpSpPr>
            <p:cNvPr id="1319" name="Google Shape;1319;p22"/>
            <p:cNvGrpSpPr/>
            <p:nvPr/>
          </p:nvGrpSpPr>
          <p:grpSpPr>
            <a:xfrm>
              <a:off x="7118280" y="4681945"/>
              <a:ext cx="2156910" cy="506908"/>
              <a:chOff x="4891825" y="3495059"/>
              <a:chExt cx="1351193" cy="317552"/>
            </a:xfrm>
          </p:grpSpPr>
          <p:sp>
            <p:nvSpPr>
              <p:cNvPr id="1320" name="Google Shape;1320;p22"/>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1" name="Google Shape;1321;p22"/>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2" name="Google Shape;1322;p22"/>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3" name="Google Shape;1323;p22"/>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4" name="Google Shape;1324;p22"/>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5" name="Google Shape;1325;p22"/>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6" name="Google Shape;1326;p22"/>
            <p:cNvGrpSpPr/>
            <p:nvPr/>
          </p:nvGrpSpPr>
          <p:grpSpPr>
            <a:xfrm>
              <a:off x="882321" y="-670853"/>
              <a:ext cx="204128" cy="1115878"/>
              <a:chOff x="6605329" y="191675"/>
              <a:chExt cx="127876" cy="699040"/>
            </a:xfrm>
          </p:grpSpPr>
          <p:sp>
            <p:nvSpPr>
              <p:cNvPr id="1327" name="Google Shape;1327;p22"/>
              <p:cNvSpPr/>
              <p:nvPr/>
            </p:nvSpPr>
            <p:spPr>
              <a:xfrm>
                <a:off x="6701235" y="858746"/>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8" name="Google Shape;1328;p22"/>
              <p:cNvSpPr/>
              <p:nvPr/>
            </p:nvSpPr>
            <p:spPr>
              <a:xfrm>
                <a:off x="6605329" y="191675"/>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9" name="Google Shape;1329;p22"/>
            <p:cNvGrpSpPr/>
            <p:nvPr/>
          </p:nvGrpSpPr>
          <p:grpSpPr>
            <a:xfrm>
              <a:off x="1342215" y="-264218"/>
              <a:ext cx="1493520" cy="615774"/>
              <a:chOff x="5301012" y="396272"/>
              <a:chExt cx="935614" cy="385751"/>
            </a:xfrm>
          </p:grpSpPr>
          <p:sp>
            <p:nvSpPr>
              <p:cNvPr id="1330" name="Google Shape;1330;p22"/>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1" name="Google Shape;1331;p22"/>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2" name="Google Shape;1332;p22"/>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33" name="Google Shape;1333;p22"/>
            <p:cNvGrpSpPr/>
            <p:nvPr/>
          </p:nvGrpSpPr>
          <p:grpSpPr>
            <a:xfrm>
              <a:off x="8640108" y="293107"/>
              <a:ext cx="1064856" cy="813093"/>
              <a:chOff x="3843246" y="357910"/>
              <a:chExt cx="667078" cy="509361"/>
            </a:xfrm>
          </p:grpSpPr>
          <p:sp>
            <p:nvSpPr>
              <p:cNvPr id="1334" name="Google Shape;1334;p22"/>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5" name="Google Shape;1335;p22"/>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6" name="Google Shape;1336;p22"/>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37" name="Google Shape;1337;p22"/>
            <p:cNvGrpSpPr/>
            <p:nvPr/>
          </p:nvGrpSpPr>
          <p:grpSpPr>
            <a:xfrm>
              <a:off x="7584293" y="-505753"/>
              <a:ext cx="1337026" cy="826702"/>
              <a:chOff x="3456389" y="106431"/>
              <a:chExt cx="837578" cy="517886"/>
            </a:xfrm>
          </p:grpSpPr>
          <p:sp>
            <p:nvSpPr>
              <p:cNvPr id="1338" name="Google Shape;1338;p22"/>
              <p:cNvSpPr/>
              <p:nvPr/>
            </p:nvSpPr>
            <p:spPr>
              <a:xfrm>
                <a:off x="3456389" y="594480"/>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9" name="Google Shape;1339;p22"/>
              <p:cNvSpPr/>
              <p:nvPr/>
            </p:nvSpPr>
            <p:spPr>
              <a:xfrm>
                <a:off x="3477701" y="106431"/>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0" name="Google Shape;1340;p22"/>
            <p:cNvGrpSpPr/>
            <p:nvPr/>
          </p:nvGrpSpPr>
          <p:grpSpPr>
            <a:xfrm flipH="1">
              <a:off x="1167078" y="4735898"/>
              <a:ext cx="619332" cy="1338013"/>
              <a:chOff x="6850421" y="775628"/>
              <a:chExt cx="398541" cy="861012"/>
            </a:xfrm>
          </p:grpSpPr>
          <p:sp>
            <p:nvSpPr>
              <p:cNvPr id="1341" name="Google Shape;1341;p22"/>
              <p:cNvSpPr/>
              <p:nvPr/>
            </p:nvSpPr>
            <p:spPr>
              <a:xfrm>
                <a:off x="6850421" y="1604672"/>
                <a:ext cx="34100" cy="31969"/>
              </a:xfrm>
              <a:custGeom>
                <a:avLst/>
                <a:gdLst/>
                <a:ahLst/>
                <a:cxnLst/>
                <a:rect l="l" t="t" r="r" b="b"/>
                <a:pathLst>
                  <a:path w="15" h="15" extrusionOk="0">
                    <a:moveTo>
                      <a:pt x="13" y="8"/>
                    </a:moveTo>
                    <a:cubicBezTo>
                      <a:pt x="11" y="8"/>
                      <a:pt x="11" y="8"/>
                      <a:pt x="11" y="8"/>
                    </a:cubicBezTo>
                    <a:cubicBezTo>
                      <a:pt x="11" y="9"/>
                      <a:pt x="9" y="11"/>
                      <a:pt x="7" y="11"/>
                    </a:cubicBezTo>
                    <a:cubicBezTo>
                      <a:pt x="6" y="11"/>
                      <a:pt x="4" y="9"/>
                      <a:pt x="4" y="8"/>
                    </a:cubicBezTo>
                    <a:cubicBezTo>
                      <a:pt x="4" y="6"/>
                      <a:pt x="6" y="4"/>
                      <a:pt x="7" y="4"/>
                    </a:cubicBezTo>
                    <a:cubicBezTo>
                      <a:pt x="9" y="4"/>
                      <a:pt x="11" y="6"/>
                      <a:pt x="11" y="8"/>
                    </a:cubicBezTo>
                    <a:cubicBezTo>
                      <a:pt x="13" y="8"/>
                      <a:pt x="13" y="8"/>
                      <a:pt x="13" y="8"/>
                    </a:cubicBezTo>
                    <a:cubicBezTo>
                      <a:pt x="15" y="8"/>
                      <a:pt x="15" y="8"/>
                      <a:pt x="15" y="8"/>
                    </a:cubicBezTo>
                    <a:cubicBezTo>
                      <a:pt x="15" y="4"/>
                      <a:pt x="11" y="0"/>
                      <a:pt x="7" y="0"/>
                    </a:cubicBezTo>
                    <a:cubicBezTo>
                      <a:pt x="3" y="0"/>
                      <a:pt x="0" y="4"/>
                      <a:pt x="0" y="8"/>
                    </a:cubicBezTo>
                    <a:cubicBezTo>
                      <a:pt x="0" y="12"/>
                      <a:pt x="3" y="15"/>
                      <a:pt x="7" y="15"/>
                    </a:cubicBezTo>
                    <a:cubicBezTo>
                      <a:pt x="11"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2" name="Google Shape;1342;p22"/>
              <p:cNvSpPr/>
              <p:nvPr/>
            </p:nvSpPr>
            <p:spPr>
              <a:xfrm>
                <a:off x="7138138" y="775628"/>
                <a:ext cx="31969" cy="31969"/>
              </a:xfrm>
              <a:custGeom>
                <a:avLst/>
                <a:gdLst/>
                <a:ahLst/>
                <a:cxnLst/>
                <a:rect l="l" t="t" r="r" b="b"/>
                <a:pathLst>
                  <a:path w="14" h="14" extrusionOk="0">
                    <a:moveTo>
                      <a:pt x="12" y="7"/>
                    </a:moveTo>
                    <a:cubicBezTo>
                      <a:pt x="10" y="7"/>
                      <a:pt x="10" y="7"/>
                      <a:pt x="10" y="7"/>
                    </a:cubicBezTo>
                    <a:cubicBezTo>
                      <a:pt x="10" y="9"/>
                      <a:pt x="9" y="10"/>
                      <a:pt x="7" y="10"/>
                    </a:cubicBezTo>
                    <a:cubicBezTo>
                      <a:pt x="6" y="10"/>
                      <a:pt x="4" y="9"/>
                      <a:pt x="4" y="7"/>
                    </a:cubicBezTo>
                    <a:cubicBezTo>
                      <a:pt x="4" y="5"/>
                      <a:pt x="6"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3" name="Google Shape;1343;p22"/>
              <p:cNvSpPr/>
              <p:nvPr/>
            </p:nvSpPr>
            <p:spPr>
              <a:xfrm>
                <a:off x="6861077" y="794810"/>
                <a:ext cx="387885" cy="814124"/>
              </a:xfrm>
              <a:custGeom>
                <a:avLst/>
                <a:gdLst/>
                <a:ahLst/>
                <a:cxnLst/>
                <a:rect l="l" t="t" r="r" b="b"/>
                <a:pathLst>
                  <a:path w="182" h="382" extrusionOk="0">
                    <a:moveTo>
                      <a:pt x="5" y="382"/>
                    </a:moveTo>
                    <a:lnTo>
                      <a:pt x="5" y="306"/>
                    </a:lnTo>
                    <a:lnTo>
                      <a:pt x="79" y="231"/>
                    </a:lnTo>
                    <a:lnTo>
                      <a:pt x="146" y="231"/>
                    </a:lnTo>
                    <a:lnTo>
                      <a:pt x="182" y="194"/>
                    </a:lnTo>
                    <a:lnTo>
                      <a:pt x="182" y="40"/>
                    </a:lnTo>
                    <a:lnTo>
                      <a:pt x="142" y="0"/>
                    </a:lnTo>
                    <a:lnTo>
                      <a:pt x="140" y="3"/>
                    </a:lnTo>
                    <a:lnTo>
                      <a:pt x="178" y="42"/>
                    </a:lnTo>
                    <a:lnTo>
                      <a:pt x="178" y="192"/>
                    </a:lnTo>
                    <a:lnTo>
                      <a:pt x="143" y="227"/>
                    </a:lnTo>
                    <a:lnTo>
                      <a:pt x="78" y="227"/>
                    </a:lnTo>
                    <a:lnTo>
                      <a:pt x="0" y="304"/>
                    </a:lnTo>
                    <a:lnTo>
                      <a:pt x="0" y="382"/>
                    </a:lnTo>
                    <a:lnTo>
                      <a:pt x="5" y="382"/>
                    </a:lnTo>
                    <a:lnTo>
                      <a:pt x="5" y="38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4" name="Google Shape;1344;p22"/>
            <p:cNvGrpSpPr/>
            <p:nvPr/>
          </p:nvGrpSpPr>
          <p:grpSpPr>
            <a:xfrm>
              <a:off x="-527805" y="2963157"/>
              <a:ext cx="1064856" cy="813093"/>
              <a:chOff x="3843246" y="357910"/>
              <a:chExt cx="667078" cy="509361"/>
            </a:xfrm>
          </p:grpSpPr>
          <p:sp>
            <p:nvSpPr>
              <p:cNvPr id="1345" name="Google Shape;1345;p22"/>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6" name="Google Shape;1346;p22"/>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7" name="Google Shape;1347;p22"/>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348" name="Google Shape;1348;p22"/>
          <p:cNvGrpSpPr/>
          <p:nvPr/>
        </p:nvGrpSpPr>
        <p:grpSpPr>
          <a:xfrm rot="10800000" flipH="1">
            <a:off x="160162" y="195511"/>
            <a:ext cx="8848706" cy="4568938"/>
            <a:chOff x="160162" y="293088"/>
            <a:chExt cx="8848706" cy="4568938"/>
          </a:xfrm>
        </p:grpSpPr>
        <p:grpSp>
          <p:nvGrpSpPr>
            <p:cNvPr id="1349" name="Google Shape;1349;p22"/>
            <p:cNvGrpSpPr/>
            <p:nvPr/>
          </p:nvGrpSpPr>
          <p:grpSpPr>
            <a:xfrm>
              <a:off x="284763" y="3887075"/>
              <a:ext cx="130200" cy="126125"/>
              <a:chOff x="3935725" y="167575"/>
              <a:chExt cx="130200" cy="126125"/>
            </a:xfrm>
          </p:grpSpPr>
          <p:sp>
            <p:nvSpPr>
              <p:cNvPr id="1350" name="Google Shape;1350;p22"/>
              <p:cNvSpPr/>
              <p:nvPr/>
            </p:nvSpPr>
            <p:spPr>
              <a:xfrm>
                <a:off x="3935725" y="1675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351" name="Google Shape;1351;p22"/>
              <p:cNvSpPr/>
              <p:nvPr/>
            </p:nvSpPr>
            <p:spPr>
              <a:xfrm>
                <a:off x="4000825" y="2017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352" name="Google Shape;1352;p22"/>
              <p:cNvSpPr/>
              <p:nvPr/>
            </p:nvSpPr>
            <p:spPr>
              <a:xfrm>
                <a:off x="3935725" y="23730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353" name="Google Shape;1353;p22"/>
            <p:cNvGrpSpPr/>
            <p:nvPr/>
          </p:nvGrpSpPr>
          <p:grpSpPr>
            <a:xfrm>
              <a:off x="2122263" y="4735900"/>
              <a:ext cx="130200" cy="126125"/>
              <a:chOff x="3935725" y="167575"/>
              <a:chExt cx="130200" cy="126125"/>
            </a:xfrm>
          </p:grpSpPr>
          <p:sp>
            <p:nvSpPr>
              <p:cNvPr id="1354" name="Google Shape;1354;p22"/>
              <p:cNvSpPr/>
              <p:nvPr/>
            </p:nvSpPr>
            <p:spPr>
              <a:xfrm>
                <a:off x="3935725" y="1675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355" name="Google Shape;1355;p22"/>
              <p:cNvSpPr/>
              <p:nvPr/>
            </p:nvSpPr>
            <p:spPr>
              <a:xfrm>
                <a:off x="4000825" y="2017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356" name="Google Shape;1356;p22"/>
              <p:cNvSpPr/>
              <p:nvPr/>
            </p:nvSpPr>
            <p:spPr>
              <a:xfrm>
                <a:off x="3935725" y="237300"/>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357" name="Google Shape;1357;p22"/>
            <p:cNvGrpSpPr/>
            <p:nvPr/>
          </p:nvGrpSpPr>
          <p:grpSpPr>
            <a:xfrm>
              <a:off x="8733395" y="4269816"/>
              <a:ext cx="101875" cy="134875"/>
              <a:chOff x="3928495" y="333391"/>
              <a:chExt cx="101875" cy="134875"/>
            </a:xfrm>
          </p:grpSpPr>
          <p:grpSp>
            <p:nvGrpSpPr>
              <p:cNvPr id="1358" name="Google Shape;1358;p22"/>
              <p:cNvGrpSpPr/>
              <p:nvPr/>
            </p:nvGrpSpPr>
            <p:grpSpPr>
              <a:xfrm>
                <a:off x="3928495" y="379241"/>
                <a:ext cx="44700" cy="42600"/>
                <a:chOff x="3928495" y="379241"/>
                <a:chExt cx="44700" cy="42600"/>
              </a:xfrm>
            </p:grpSpPr>
            <p:sp>
              <p:nvSpPr>
                <p:cNvPr id="1359" name="Google Shape;1359;p22"/>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0" name="Google Shape;1360;p22"/>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61" name="Google Shape;1361;p22"/>
              <p:cNvGrpSpPr/>
              <p:nvPr/>
            </p:nvGrpSpPr>
            <p:grpSpPr>
              <a:xfrm>
                <a:off x="3985670" y="425666"/>
                <a:ext cx="44700" cy="42600"/>
                <a:chOff x="3928495" y="379241"/>
                <a:chExt cx="44700" cy="42600"/>
              </a:xfrm>
            </p:grpSpPr>
            <p:sp>
              <p:nvSpPr>
                <p:cNvPr id="1362" name="Google Shape;1362;p22"/>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3" name="Google Shape;1363;p22"/>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64" name="Google Shape;1364;p22"/>
              <p:cNvGrpSpPr/>
              <p:nvPr/>
            </p:nvGrpSpPr>
            <p:grpSpPr>
              <a:xfrm>
                <a:off x="3985670" y="333391"/>
                <a:ext cx="44700" cy="42600"/>
                <a:chOff x="3928495" y="379241"/>
                <a:chExt cx="44700" cy="42600"/>
              </a:xfrm>
            </p:grpSpPr>
            <p:sp>
              <p:nvSpPr>
                <p:cNvPr id="1365" name="Google Shape;1365;p22"/>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6" name="Google Shape;1366;p22"/>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367" name="Google Shape;1367;p22"/>
            <p:cNvGrpSpPr/>
            <p:nvPr/>
          </p:nvGrpSpPr>
          <p:grpSpPr>
            <a:xfrm>
              <a:off x="8559792" y="2929787"/>
              <a:ext cx="449076" cy="119073"/>
              <a:chOff x="7108302" y="2550931"/>
              <a:chExt cx="281323" cy="74593"/>
            </a:xfrm>
          </p:grpSpPr>
          <p:sp>
            <p:nvSpPr>
              <p:cNvPr id="1368" name="Google Shape;1368;p22"/>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9" name="Google Shape;1369;p22"/>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0" name="Google Shape;1370;p22"/>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1" name="Google Shape;1371;p22"/>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2" name="Google Shape;1372;p22"/>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3" name="Google Shape;1373;p22"/>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4" name="Google Shape;1374;p22"/>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5" name="Google Shape;1375;p22"/>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6" name="Google Shape;1376;p22"/>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7" name="Google Shape;1377;p22"/>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78" name="Google Shape;1378;p22"/>
            <p:cNvGrpSpPr/>
            <p:nvPr/>
          </p:nvGrpSpPr>
          <p:grpSpPr>
            <a:xfrm>
              <a:off x="160162" y="1671187"/>
              <a:ext cx="445675" cy="119073"/>
              <a:chOff x="3578973" y="2550931"/>
              <a:chExt cx="279193" cy="74593"/>
            </a:xfrm>
          </p:grpSpPr>
          <p:sp>
            <p:nvSpPr>
              <p:cNvPr id="1379" name="Google Shape;1379;p22"/>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0" name="Google Shape;1380;p22"/>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1" name="Google Shape;1381;p22"/>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2" name="Google Shape;1382;p22"/>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3" name="Google Shape;1383;p22"/>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4" name="Google Shape;1384;p22"/>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5" name="Google Shape;1385;p22"/>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6" name="Google Shape;1386;p22"/>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7" name="Google Shape;1387;p22"/>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8" name="Google Shape;1388;p22"/>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89" name="Google Shape;1389;p22"/>
            <p:cNvGrpSpPr/>
            <p:nvPr/>
          </p:nvGrpSpPr>
          <p:grpSpPr>
            <a:xfrm>
              <a:off x="6988075" y="293088"/>
              <a:ext cx="130200" cy="126125"/>
              <a:chOff x="3935725" y="167575"/>
              <a:chExt cx="130200" cy="126125"/>
            </a:xfrm>
          </p:grpSpPr>
          <p:sp>
            <p:nvSpPr>
              <p:cNvPr id="1390" name="Google Shape;1390;p22"/>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391" name="Google Shape;1391;p22"/>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392" name="Google Shape;1392;p22"/>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393" name="Google Shape;1393;p22"/>
            <p:cNvGrpSpPr/>
            <p:nvPr/>
          </p:nvGrpSpPr>
          <p:grpSpPr>
            <a:xfrm>
              <a:off x="317888" y="2240200"/>
              <a:ext cx="130200" cy="126125"/>
              <a:chOff x="3935725" y="167575"/>
              <a:chExt cx="130200" cy="126125"/>
            </a:xfrm>
          </p:grpSpPr>
          <p:sp>
            <p:nvSpPr>
              <p:cNvPr id="1394" name="Google Shape;1394;p22"/>
              <p:cNvSpPr/>
              <p:nvPr/>
            </p:nvSpPr>
            <p:spPr>
              <a:xfrm>
                <a:off x="3935725" y="1675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395" name="Google Shape;1395;p22"/>
              <p:cNvSpPr/>
              <p:nvPr/>
            </p:nvSpPr>
            <p:spPr>
              <a:xfrm>
                <a:off x="4000825" y="2017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396" name="Google Shape;1396;p22"/>
              <p:cNvSpPr/>
              <p:nvPr/>
            </p:nvSpPr>
            <p:spPr>
              <a:xfrm>
                <a:off x="3935725" y="237300"/>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700"/>
        <p:cNvGrpSpPr/>
        <p:nvPr/>
      </p:nvGrpSpPr>
      <p:grpSpPr>
        <a:xfrm>
          <a:off x="0" y="0"/>
          <a:ext cx="0" cy="0"/>
          <a:chOff x="0" y="0"/>
          <a:chExt cx="0" cy="0"/>
        </a:xfrm>
      </p:grpSpPr>
      <p:pic>
        <p:nvPicPr>
          <p:cNvPr id="1701" name="Google Shape;1701;p27"/>
          <p:cNvPicPr preferRelativeResize="0"/>
          <p:nvPr/>
        </p:nvPicPr>
        <p:blipFill rotWithShape="1">
          <a:blip r:embed="rId2">
            <a:alphaModFix/>
          </a:blip>
          <a:srcRect r="990" b="901"/>
          <a:stretch/>
        </p:blipFill>
        <p:spPr>
          <a:xfrm>
            <a:off x="0" y="0"/>
            <a:ext cx="9144003" cy="5143500"/>
          </a:xfrm>
          <a:prstGeom prst="rect">
            <a:avLst/>
          </a:prstGeom>
          <a:noFill/>
          <a:ln>
            <a:noFill/>
          </a:ln>
        </p:spPr>
      </p:pic>
      <p:grpSp>
        <p:nvGrpSpPr>
          <p:cNvPr id="1702" name="Google Shape;1702;p27"/>
          <p:cNvGrpSpPr/>
          <p:nvPr/>
        </p:nvGrpSpPr>
        <p:grpSpPr>
          <a:xfrm rot="10800000" flipH="1">
            <a:off x="744821" y="-484375"/>
            <a:ext cx="8262669" cy="6318414"/>
            <a:chOff x="744821" y="-576378"/>
            <a:chExt cx="8262669" cy="6318414"/>
          </a:xfrm>
        </p:grpSpPr>
        <p:grpSp>
          <p:nvGrpSpPr>
            <p:cNvPr id="1703" name="Google Shape;1703;p27"/>
            <p:cNvGrpSpPr/>
            <p:nvPr/>
          </p:nvGrpSpPr>
          <p:grpSpPr>
            <a:xfrm>
              <a:off x="6850580" y="4492208"/>
              <a:ext cx="2156910" cy="506908"/>
              <a:chOff x="4891825" y="3495059"/>
              <a:chExt cx="1351193" cy="317552"/>
            </a:xfrm>
          </p:grpSpPr>
          <p:sp>
            <p:nvSpPr>
              <p:cNvPr id="1704" name="Google Shape;1704;p27"/>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5" name="Google Shape;1705;p27"/>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6" name="Google Shape;1706;p27"/>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7" name="Google Shape;1707;p27"/>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8" name="Google Shape;1708;p27"/>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9" name="Google Shape;1709;p27"/>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0" name="Google Shape;1710;p27"/>
            <p:cNvGrpSpPr/>
            <p:nvPr/>
          </p:nvGrpSpPr>
          <p:grpSpPr>
            <a:xfrm>
              <a:off x="744821" y="-576378"/>
              <a:ext cx="204128" cy="1115878"/>
              <a:chOff x="6605329" y="191675"/>
              <a:chExt cx="127876" cy="699040"/>
            </a:xfrm>
          </p:grpSpPr>
          <p:sp>
            <p:nvSpPr>
              <p:cNvPr id="1711" name="Google Shape;1711;p27"/>
              <p:cNvSpPr/>
              <p:nvPr/>
            </p:nvSpPr>
            <p:spPr>
              <a:xfrm>
                <a:off x="6701235" y="858746"/>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2" name="Google Shape;1712;p27"/>
              <p:cNvSpPr/>
              <p:nvPr/>
            </p:nvSpPr>
            <p:spPr>
              <a:xfrm>
                <a:off x="6605329" y="191675"/>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3" name="Google Shape;1713;p27"/>
            <p:cNvGrpSpPr/>
            <p:nvPr/>
          </p:nvGrpSpPr>
          <p:grpSpPr>
            <a:xfrm>
              <a:off x="1204715" y="-158755"/>
              <a:ext cx="1493520" cy="615774"/>
              <a:chOff x="5301012" y="396272"/>
              <a:chExt cx="935614" cy="385751"/>
            </a:xfrm>
          </p:grpSpPr>
          <p:sp>
            <p:nvSpPr>
              <p:cNvPr id="1714" name="Google Shape;1714;p27"/>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5" name="Google Shape;1715;p27"/>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6" name="Google Shape;1716;p27"/>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7" name="Google Shape;1717;p27"/>
            <p:cNvGrpSpPr/>
            <p:nvPr/>
          </p:nvGrpSpPr>
          <p:grpSpPr>
            <a:xfrm>
              <a:off x="7838933" y="159032"/>
              <a:ext cx="1064856" cy="813093"/>
              <a:chOff x="3843246" y="357910"/>
              <a:chExt cx="667078" cy="509361"/>
            </a:xfrm>
          </p:grpSpPr>
          <p:sp>
            <p:nvSpPr>
              <p:cNvPr id="1718" name="Google Shape;1718;p27"/>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9" name="Google Shape;1719;p27"/>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0" name="Google Shape;1720;p27"/>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21" name="Google Shape;1721;p27"/>
            <p:cNvGrpSpPr/>
            <p:nvPr/>
          </p:nvGrpSpPr>
          <p:grpSpPr>
            <a:xfrm>
              <a:off x="7099018" y="-57203"/>
              <a:ext cx="1337026" cy="826702"/>
              <a:chOff x="3421261" y="191675"/>
              <a:chExt cx="837578" cy="517886"/>
            </a:xfrm>
          </p:grpSpPr>
          <p:sp>
            <p:nvSpPr>
              <p:cNvPr id="1722" name="Google Shape;1722;p27"/>
              <p:cNvSpPr/>
              <p:nvPr/>
            </p:nvSpPr>
            <p:spPr>
              <a:xfrm>
                <a:off x="3421261" y="679724"/>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3" name="Google Shape;1723;p27"/>
              <p:cNvSpPr/>
              <p:nvPr/>
            </p:nvSpPr>
            <p:spPr>
              <a:xfrm>
                <a:off x="3442573" y="191675"/>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24" name="Google Shape;1724;p27"/>
            <p:cNvGrpSpPr/>
            <p:nvPr/>
          </p:nvGrpSpPr>
          <p:grpSpPr>
            <a:xfrm flipH="1">
              <a:off x="1029578" y="4404023"/>
              <a:ext cx="619332" cy="1338013"/>
              <a:chOff x="6850421" y="775628"/>
              <a:chExt cx="398541" cy="861012"/>
            </a:xfrm>
          </p:grpSpPr>
          <p:sp>
            <p:nvSpPr>
              <p:cNvPr id="1725" name="Google Shape;1725;p27"/>
              <p:cNvSpPr/>
              <p:nvPr/>
            </p:nvSpPr>
            <p:spPr>
              <a:xfrm>
                <a:off x="6850421" y="1604672"/>
                <a:ext cx="34100" cy="31969"/>
              </a:xfrm>
              <a:custGeom>
                <a:avLst/>
                <a:gdLst/>
                <a:ahLst/>
                <a:cxnLst/>
                <a:rect l="l" t="t" r="r" b="b"/>
                <a:pathLst>
                  <a:path w="15" h="15" extrusionOk="0">
                    <a:moveTo>
                      <a:pt x="13" y="8"/>
                    </a:moveTo>
                    <a:cubicBezTo>
                      <a:pt x="11" y="8"/>
                      <a:pt x="11" y="8"/>
                      <a:pt x="11" y="8"/>
                    </a:cubicBezTo>
                    <a:cubicBezTo>
                      <a:pt x="11" y="9"/>
                      <a:pt x="9" y="11"/>
                      <a:pt x="7" y="11"/>
                    </a:cubicBezTo>
                    <a:cubicBezTo>
                      <a:pt x="6" y="11"/>
                      <a:pt x="4" y="9"/>
                      <a:pt x="4" y="8"/>
                    </a:cubicBezTo>
                    <a:cubicBezTo>
                      <a:pt x="4" y="6"/>
                      <a:pt x="6" y="4"/>
                      <a:pt x="7" y="4"/>
                    </a:cubicBezTo>
                    <a:cubicBezTo>
                      <a:pt x="9" y="4"/>
                      <a:pt x="11" y="6"/>
                      <a:pt x="11" y="8"/>
                    </a:cubicBezTo>
                    <a:cubicBezTo>
                      <a:pt x="13" y="8"/>
                      <a:pt x="13" y="8"/>
                      <a:pt x="13" y="8"/>
                    </a:cubicBezTo>
                    <a:cubicBezTo>
                      <a:pt x="15" y="8"/>
                      <a:pt x="15" y="8"/>
                      <a:pt x="15" y="8"/>
                    </a:cubicBezTo>
                    <a:cubicBezTo>
                      <a:pt x="15" y="4"/>
                      <a:pt x="11" y="0"/>
                      <a:pt x="7" y="0"/>
                    </a:cubicBezTo>
                    <a:cubicBezTo>
                      <a:pt x="3" y="0"/>
                      <a:pt x="0" y="4"/>
                      <a:pt x="0" y="8"/>
                    </a:cubicBezTo>
                    <a:cubicBezTo>
                      <a:pt x="0" y="12"/>
                      <a:pt x="3" y="15"/>
                      <a:pt x="7" y="15"/>
                    </a:cubicBezTo>
                    <a:cubicBezTo>
                      <a:pt x="11"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6" name="Google Shape;1726;p27"/>
              <p:cNvSpPr/>
              <p:nvPr/>
            </p:nvSpPr>
            <p:spPr>
              <a:xfrm>
                <a:off x="7138138" y="775628"/>
                <a:ext cx="31969" cy="31969"/>
              </a:xfrm>
              <a:custGeom>
                <a:avLst/>
                <a:gdLst/>
                <a:ahLst/>
                <a:cxnLst/>
                <a:rect l="l" t="t" r="r" b="b"/>
                <a:pathLst>
                  <a:path w="14" h="14" extrusionOk="0">
                    <a:moveTo>
                      <a:pt x="12" y="7"/>
                    </a:moveTo>
                    <a:cubicBezTo>
                      <a:pt x="10" y="7"/>
                      <a:pt x="10" y="7"/>
                      <a:pt x="10" y="7"/>
                    </a:cubicBezTo>
                    <a:cubicBezTo>
                      <a:pt x="10" y="9"/>
                      <a:pt x="9" y="10"/>
                      <a:pt x="7" y="10"/>
                    </a:cubicBezTo>
                    <a:cubicBezTo>
                      <a:pt x="6" y="10"/>
                      <a:pt x="4" y="9"/>
                      <a:pt x="4" y="7"/>
                    </a:cubicBezTo>
                    <a:cubicBezTo>
                      <a:pt x="4" y="5"/>
                      <a:pt x="6"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7" name="Google Shape;1727;p27"/>
              <p:cNvSpPr/>
              <p:nvPr/>
            </p:nvSpPr>
            <p:spPr>
              <a:xfrm>
                <a:off x="6861077" y="794810"/>
                <a:ext cx="387885" cy="814124"/>
              </a:xfrm>
              <a:custGeom>
                <a:avLst/>
                <a:gdLst/>
                <a:ahLst/>
                <a:cxnLst/>
                <a:rect l="l" t="t" r="r" b="b"/>
                <a:pathLst>
                  <a:path w="182" h="382" extrusionOk="0">
                    <a:moveTo>
                      <a:pt x="5" y="382"/>
                    </a:moveTo>
                    <a:lnTo>
                      <a:pt x="5" y="306"/>
                    </a:lnTo>
                    <a:lnTo>
                      <a:pt x="79" y="231"/>
                    </a:lnTo>
                    <a:lnTo>
                      <a:pt x="146" y="231"/>
                    </a:lnTo>
                    <a:lnTo>
                      <a:pt x="182" y="194"/>
                    </a:lnTo>
                    <a:lnTo>
                      <a:pt x="182" y="40"/>
                    </a:lnTo>
                    <a:lnTo>
                      <a:pt x="142" y="0"/>
                    </a:lnTo>
                    <a:lnTo>
                      <a:pt x="140" y="3"/>
                    </a:lnTo>
                    <a:lnTo>
                      <a:pt x="178" y="42"/>
                    </a:lnTo>
                    <a:lnTo>
                      <a:pt x="178" y="192"/>
                    </a:lnTo>
                    <a:lnTo>
                      <a:pt x="143" y="227"/>
                    </a:lnTo>
                    <a:lnTo>
                      <a:pt x="78" y="227"/>
                    </a:lnTo>
                    <a:lnTo>
                      <a:pt x="0" y="304"/>
                    </a:lnTo>
                    <a:lnTo>
                      <a:pt x="0" y="382"/>
                    </a:lnTo>
                    <a:lnTo>
                      <a:pt x="5" y="382"/>
                    </a:lnTo>
                    <a:lnTo>
                      <a:pt x="5" y="38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28" name="Google Shape;1728;p27"/>
            <p:cNvGrpSpPr/>
            <p:nvPr/>
          </p:nvGrpSpPr>
          <p:grpSpPr>
            <a:xfrm>
              <a:off x="4984595" y="4666482"/>
              <a:ext cx="1064856" cy="813093"/>
              <a:chOff x="3843246" y="357910"/>
              <a:chExt cx="667078" cy="509361"/>
            </a:xfrm>
          </p:grpSpPr>
          <p:sp>
            <p:nvSpPr>
              <p:cNvPr id="1729" name="Google Shape;1729;p27"/>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0" name="Google Shape;1730;p27"/>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1" name="Google Shape;1731;p27"/>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32" name="Google Shape;1732;p27"/>
          <p:cNvGrpSpPr/>
          <p:nvPr/>
        </p:nvGrpSpPr>
        <p:grpSpPr>
          <a:xfrm>
            <a:off x="-1154425" y="-1070264"/>
            <a:ext cx="11376875" cy="7251925"/>
            <a:chOff x="-1203475" y="-1222225"/>
            <a:chExt cx="11376875" cy="7251925"/>
          </a:xfrm>
        </p:grpSpPr>
        <p:sp>
          <p:nvSpPr>
            <p:cNvPr id="1733" name="Google Shape;1733;p27"/>
            <p:cNvSpPr/>
            <p:nvPr/>
          </p:nvSpPr>
          <p:spPr>
            <a:xfrm>
              <a:off x="-850925" y="723600"/>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734" name="Google Shape;1734;p27"/>
            <p:cNvSpPr/>
            <p:nvPr/>
          </p:nvSpPr>
          <p:spPr>
            <a:xfrm>
              <a:off x="-1203475" y="97003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735" name="Google Shape;1735;p27"/>
            <p:cNvSpPr/>
            <p:nvPr/>
          </p:nvSpPr>
          <p:spPr>
            <a:xfrm rot="5400000">
              <a:off x="5599650" y="52680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736" name="Google Shape;1736;p27"/>
            <p:cNvSpPr/>
            <p:nvPr/>
          </p:nvSpPr>
          <p:spPr>
            <a:xfrm rot="5400000">
              <a:off x="3064800" y="-56672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737" name="Google Shape;1737;p27"/>
            <p:cNvSpPr/>
            <p:nvPr/>
          </p:nvSpPr>
          <p:spPr>
            <a:xfrm rot="10800000">
              <a:off x="8496500" y="3095161"/>
              <a:ext cx="1417200" cy="106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738" name="Google Shape;1738;p27"/>
            <p:cNvSpPr/>
            <p:nvPr/>
          </p:nvSpPr>
          <p:spPr>
            <a:xfrm rot="10800000">
              <a:off x="8756200" y="2847912"/>
              <a:ext cx="1417200" cy="106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739" name="Google Shape;1739;p27"/>
          <p:cNvGrpSpPr/>
          <p:nvPr/>
        </p:nvGrpSpPr>
        <p:grpSpPr>
          <a:xfrm>
            <a:off x="380020" y="153613"/>
            <a:ext cx="8496430" cy="4774098"/>
            <a:chOff x="380020" y="153613"/>
            <a:chExt cx="8496430" cy="4774098"/>
          </a:xfrm>
        </p:grpSpPr>
        <p:grpSp>
          <p:nvGrpSpPr>
            <p:cNvPr id="1740" name="Google Shape;1740;p27"/>
            <p:cNvGrpSpPr/>
            <p:nvPr/>
          </p:nvGrpSpPr>
          <p:grpSpPr>
            <a:xfrm>
              <a:off x="481900" y="3280551"/>
              <a:ext cx="130200" cy="126125"/>
              <a:chOff x="-4441750" y="34450"/>
              <a:chExt cx="130200" cy="126125"/>
            </a:xfrm>
          </p:grpSpPr>
          <p:sp>
            <p:nvSpPr>
              <p:cNvPr id="1741" name="Google Shape;1741;p27"/>
              <p:cNvSpPr/>
              <p:nvPr/>
            </p:nvSpPr>
            <p:spPr>
              <a:xfrm>
                <a:off x="-4441750" y="3445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742" name="Google Shape;1742;p27"/>
              <p:cNvSpPr/>
              <p:nvPr/>
            </p:nvSpPr>
            <p:spPr>
              <a:xfrm>
                <a:off x="-4376650" y="6865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743" name="Google Shape;1743;p27"/>
              <p:cNvSpPr/>
              <p:nvPr/>
            </p:nvSpPr>
            <p:spPr>
              <a:xfrm>
                <a:off x="-4441750" y="1041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744" name="Google Shape;1744;p27"/>
            <p:cNvGrpSpPr/>
            <p:nvPr/>
          </p:nvGrpSpPr>
          <p:grpSpPr>
            <a:xfrm>
              <a:off x="380020" y="571430"/>
              <a:ext cx="101875" cy="134875"/>
              <a:chOff x="3928495" y="333391"/>
              <a:chExt cx="101875" cy="134875"/>
            </a:xfrm>
          </p:grpSpPr>
          <p:grpSp>
            <p:nvGrpSpPr>
              <p:cNvPr id="1745" name="Google Shape;1745;p27"/>
              <p:cNvGrpSpPr/>
              <p:nvPr/>
            </p:nvGrpSpPr>
            <p:grpSpPr>
              <a:xfrm>
                <a:off x="3928495" y="379241"/>
                <a:ext cx="44700" cy="42600"/>
                <a:chOff x="3928495" y="379241"/>
                <a:chExt cx="44700" cy="42600"/>
              </a:xfrm>
            </p:grpSpPr>
            <p:sp>
              <p:nvSpPr>
                <p:cNvPr id="1746" name="Google Shape;1746;p27"/>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7" name="Google Shape;1747;p27"/>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48" name="Google Shape;1748;p27"/>
              <p:cNvGrpSpPr/>
              <p:nvPr/>
            </p:nvGrpSpPr>
            <p:grpSpPr>
              <a:xfrm>
                <a:off x="3985670" y="425666"/>
                <a:ext cx="44700" cy="42600"/>
                <a:chOff x="3928495" y="379241"/>
                <a:chExt cx="44700" cy="42600"/>
              </a:xfrm>
            </p:grpSpPr>
            <p:sp>
              <p:nvSpPr>
                <p:cNvPr id="1749" name="Google Shape;1749;p27"/>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0" name="Google Shape;1750;p27"/>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1" name="Google Shape;1751;p27"/>
              <p:cNvGrpSpPr/>
              <p:nvPr/>
            </p:nvGrpSpPr>
            <p:grpSpPr>
              <a:xfrm>
                <a:off x="3985670" y="333391"/>
                <a:ext cx="44700" cy="42600"/>
                <a:chOff x="3928495" y="379241"/>
                <a:chExt cx="44700" cy="42600"/>
              </a:xfrm>
            </p:grpSpPr>
            <p:sp>
              <p:nvSpPr>
                <p:cNvPr id="1752" name="Google Shape;1752;p27"/>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3" name="Google Shape;1753;p27"/>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54" name="Google Shape;1754;p27"/>
            <p:cNvGrpSpPr/>
            <p:nvPr/>
          </p:nvGrpSpPr>
          <p:grpSpPr>
            <a:xfrm>
              <a:off x="1668775" y="4808638"/>
              <a:ext cx="445675" cy="119073"/>
              <a:chOff x="3578973" y="2550931"/>
              <a:chExt cx="279193" cy="74593"/>
            </a:xfrm>
          </p:grpSpPr>
          <p:sp>
            <p:nvSpPr>
              <p:cNvPr id="1755" name="Google Shape;1755;p27"/>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6" name="Google Shape;1756;p27"/>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7" name="Google Shape;1757;p27"/>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8" name="Google Shape;1758;p27"/>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9" name="Google Shape;1759;p27"/>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0" name="Google Shape;1760;p27"/>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1" name="Google Shape;1761;p27"/>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2" name="Google Shape;1762;p27"/>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3" name="Google Shape;1763;p27"/>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4" name="Google Shape;1764;p27"/>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65" name="Google Shape;1765;p27"/>
            <p:cNvGrpSpPr/>
            <p:nvPr/>
          </p:nvGrpSpPr>
          <p:grpSpPr>
            <a:xfrm>
              <a:off x="7632725" y="153613"/>
              <a:ext cx="130200" cy="126125"/>
              <a:chOff x="3935725" y="167575"/>
              <a:chExt cx="130200" cy="126125"/>
            </a:xfrm>
          </p:grpSpPr>
          <p:sp>
            <p:nvSpPr>
              <p:cNvPr id="1766" name="Google Shape;1766;p27"/>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767" name="Google Shape;1767;p27"/>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768" name="Google Shape;1768;p27"/>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769" name="Google Shape;1769;p27"/>
            <p:cNvGrpSpPr/>
            <p:nvPr/>
          </p:nvGrpSpPr>
          <p:grpSpPr>
            <a:xfrm flipH="1">
              <a:off x="1631171" y="247560"/>
              <a:ext cx="445675" cy="80822"/>
              <a:chOff x="6468929" y="3844579"/>
              <a:chExt cx="411329" cy="74593"/>
            </a:xfrm>
          </p:grpSpPr>
          <p:sp>
            <p:nvSpPr>
              <p:cNvPr id="1770" name="Google Shape;1770;p27"/>
              <p:cNvSpPr/>
              <p:nvPr/>
            </p:nvSpPr>
            <p:spPr>
              <a:xfrm>
                <a:off x="6814190" y="3848841"/>
                <a:ext cx="66069" cy="66068"/>
              </a:xfrm>
              <a:custGeom>
                <a:avLst/>
                <a:gdLst/>
                <a:ahLst/>
                <a:cxnLst/>
                <a:rect l="l" t="t" r="r" b="b"/>
                <a:pathLst>
                  <a:path w="29" h="29" extrusionOk="0">
                    <a:moveTo>
                      <a:pt x="2" y="14"/>
                    </a:moveTo>
                    <a:cubicBezTo>
                      <a:pt x="0" y="14"/>
                      <a:pt x="0" y="14"/>
                      <a:pt x="0" y="14"/>
                    </a:cubicBezTo>
                    <a:cubicBezTo>
                      <a:pt x="0" y="22"/>
                      <a:pt x="7" y="29"/>
                      <a:pt x="14" y="29"/>
                    </a:cubicBezTo>
                    <a:cubicBezTo>
                      <a:pt x="22" y="29"/>
                      <a:pt x="29" y="22"/>
                      <a:pt x="29" y="14"/>
                    </a:cubicBezTo>
                    <a:cubicBezTo>
                      <a:pt x="29" y="6"/>
                      <a:pt x="22" y="0"/>
                      <a:pt x="14" y="0"/>
                    </a:cubicBezTo>
                    <a:cubicBezTo>
                      <a:pt x="7" y="0"/>
                      <a:pt x="0" y="6"/>
                      <a:pt x="0" y="14"/>
                    </a:cubicBezTo>
                    <a:cubicBezTo>
                      <a:pt x="2" y="14"/>
                      <a:pt x="2" y="14"/>
                      <a:pt x="2" y="14"/>
                    </a:cubicBezTo>
                    <a:cubicBezTo>
                      <a:pt x="4" y="14"/>
                      <a:pt x="4" y="14"/>
                      <a:pt x="4" y="14"/>
                    </a:cubicBezTo>
                    <a:cubicBezTo>
                      <a:pt x="4" y="9"/>
                      <a:pt x="9" y="4"/>
                      <a:pt x="14" y="4"/>
                    </a:cubicBezTo>
                    <a:cubicBezTo>
                      <a:pt x="20" y="4"/>
                      <a:pt x="25" y="9"/>
                      <a:pt x="25" y="14"/>
                    </a:cubicBezTo>
                    <a:cubicBezTo>
                      <a:pt x="25" y="20"/>
                      <a:pt x="20" y="25"/>
                      <a:pt x="14" y="25"/>
                    </a:cubicBezTo>
                    <a:cubicBezTo>
                      <a:pt x="9" y="25"/>
                      <a:pt x="4" y="20"/>
                      <a:pt x="4" y="14"/>
                    </a:cubicBezTo>
                    <a:lnTo>
                      <a:pt x="2" y="1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1" name="Google Shape;1771;p27"/>
              <p:cNvSpPr/>
              <p:nvPr/>
            </p:nvSpPr>
            <p:spPr>
              <a:xfrm>
                <a:off x="6475324" y="3876548"/>
                <a:ext cx="343130" cy="8525"/>
              </a:xfrm>
              <a:custGeom>
                <a:avLst/>
                <a:gdLst/>
                <a:ahLst/>
                <a:cxnLst/>
                <a:rect l="l" t="t" r="r" b="b"/>
                <a:pathLst>
                  <a:path w="161" h="4" extrusionOk="0">
                    <a:moveTo>
                      <a:pt x="161" y="0"/>
                    </a:moveTo>
                    <a:lnTo>
                      <a:pt x="0" y="0"/>
                    </a:lnTo>
                    <a:lnTo>
                      <a:pt x="0" y="4"/>
                    </a:lnTo>
                    <a:lnTo>
                      <a:pt x="161" y="4"/>
                    </a:ln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2" name="Google Shape;1772;p27"/>
              <p:cNvSpPr/>
              <p:nvPr/>
            </p:nvSpPr>
            <p:spPr>
              <a:xfrm>
                <a:off x="6468929" y="3844579"/>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73" name="Google Shape;1773;p27"/>
            <p:cNvGrpSpPr/>
            <p:nvPr/>
          </p:nvGrpSpPr>
          <p:grpSpPr>
            <a:xfrm rot="10800000">
              <a:off x="8430775" y="1578188"/>
              <a:ext cx="445675" cy="119073"/>
              <a:chOff x="3578973" y="2550931"/>
              <a:chExt cx="279193" cy="74593"/>
            </a:xfrm>
          </p:grpSpPr>
          <p:sp>
            <p:nvSpPr>
              <p:cNvPr id="1774" name="Google Shape;1774;p27"/>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5" name="Google Shape;1775;p27"/>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6" name="Google Shape;1776;p27"/>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7" name="Google Shape;1777;p27"/>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8" name="Google Shape;1778;p27"/>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9" name="Google Shape;1779;p27"/>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0" name="Google Shape;1780;p27"/>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1" name="Google Shape;1781;p27"/>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2" name="Google Shape;1782;p27"/>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3" name="Google Shape;1783;p27"/>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784"/>
        <p:cNvGrpSpPr/>
        <p:nvPr/>
      </p:nvGrpSpPr>
      <p:grpSpPr>
        <a:xfrm>
          <a:off x="0" y="0"/>
          <a:ext cx="0" cy="0"/>
          <a:chOff x="0" y="0"/>
          <a:chExt cx="0" cy="0"/>
        </a:xfrm>
      </p:grpSpPr>
      <p:pic>
        <p:nvPicPr>
          <p:cNvPr id="1785" name="Google Shape;1785;p28"/>
          <p:cNvPicPr preferRelativeResize="0"/>
          <p:nvPr/>
        </p:nvPicPr>
        <p:blipFill rotWithShape="1">
          <a:blip r:embed="rId2">
            <a:alphaModFix/>
          </a:blip>
          <a:srcRect r="990" b="901"/>
          <a:stretch/>
        </p:blipFill>
        <p:spPr>
          <a:xfrm>
            <a:off x="0" y="0"/>
            <a:ext cx="9144003" cy="5143500"/>
          </a:xfrm>
          <a:prstGeom prst="rect">
            <a:avLst/>
          </a:prstGeom>
          <a:noFill/>
          <a:ln>
            <a:noFill/>
          </a:ln>
        </p:spPr>
      </p:pic>
      <p:grpSp>
        <p:nvGrpSpPr>
          <p:cNvPr id="1786" name="Google Shape;1786;p28"/>
          <p:cNvGrpSpPr/>
          <p:nvPr/>
        </p:nvGrpSpPr>
        <p:grpSpPr>
          <a:xfrm rot="10800000" flipH="1">
            <a:off x="-871550" y="-484364"/>
            <a:ext cx="11081975" cy="6703400"/>
            <a:chOff x="-871550" y="-1016375"/>
            <a:chExt cx="11081975" cy="6703400"/>
          </a:xfrm>
        </p:grpSpPr>
        <p:sp>
          <p:nvSpPr>
            <p:cNvPr id="1787" name="Google Shape;1787;p28"/>
            <p:cNvSpPr/>
            <p:nvPr/>
          </p:nvSpPr>
          <p:spPr>
            <a:xfrm>
              <a:off x="-387625" y="191417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788" name="Google Shape;1788;p28"/>
            <p:cNvSpPr/>
            <p:nvPr/>
          </p:nvSpPr>
          <p:spPr>
            <a:xfrm>
              <a:off x="-871550" y="216061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789" name="Google Shape;1789;p28"/>
            <p:cNvSpPr/>
            <p:nvPr/>
          </p:nvSpPr>
          <p:spPr>
            <a:xfrm rot="5400000">
              <a:off x="-109850" y="492532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790" name="Google Shape;1790;p28"/>
            <p:cNvSpPr/>
            <p:nvPr/>
          </p:nvSpPr>
          <p:spPr>
            <a:xfrm rot="5400000">
              <a:off x="5393950" y="-36087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791" name="Google Shape;1791;p28"/>
            <p:cNvSpPr/>
            <p:nvPr/>
          </p:nvSpPr>
          <p:spPr>
            <a:xfrm rot="10800000">
              <a:off x="8309300" y="353183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792" name="Google Shape;1792;p28"/>
            <p:cNvSpPr/>
            <p:nvPr/>
          </p:nvSpPr>
          <p:spPr>
            <a:xfrm rot="10800000">
              <a:off x="8793225" y="32854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793" name="Google Shape;1793;p28"/>
          <p:cNvGrpSpPr/>
          <p:nvPr/>
        </p:nvGrpSpPr>
        <p:grpSpPr>
          <a:xfrm rot="10800000" flipH="1">
            <a:off x="-667955" y="-1128475"/>
            <a:ext cx="10232769" cy="6744764"/>
            <a:chOff x="-527805" y="-670853"/>
            <a:chExt cx="10232769" cy="6744764"/>
          </a:xfrm>
        </p:grpSpPr>
        <p:grpSp>
          <p:nvGrpSpPr>
            <p:cNvPr id="1794" name="Google Shape;1794;p28"/>
            <p:cNvGrpSpPr/>
            <p:nvPr/>
          </p:nvGrpSpPr>
          <p:grpSpPr>
            <a:xfrm>
              <a:off x="7118280" y="4681945"/>
              <a:ext cx="2156910" cy="506908"/>
              <a:chOff x="4891825" y="3495059"/>
              <a:chExt cx="1351193" cy="317552"/>
            </a:xfrm>
          </p:grpSpPr>
          <p:sp>
            <p:nvSpPr>
              <p:cNvPr id="1795" name="Google Shape;1795;p28"/>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6" name="Google Shape;1796;p28"/>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7" name="Google Shape;1797;p28"/>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8" name="Google Shape;1798;p28"/>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9" name="Google Shape;1799;p28"/>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0" name="Google Shape;1800;p28"/>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1" name="Google Shape;1801;p28"/>
            <p:cNvGrpSpPr/>
            <p:nvPr/>
          </p:nvGrpSpPr>
          <p:grpSpPr>
            <a:xfrm>
              <a:off x="882321" y="-670853"/>
              <a:ext cx="204128" cy="1115878"/>
              <a:chOff x="6605329" y="191675"/>
              <a:chExt cx="127876" cy="699040"/>
            </a:xfrm>
          </p:grpSpPr>
          <p:sp>
            <p:nvSpPr>
              <p:cNvPr id="1802" name="Google Shape;1802;p28"/>
              <p:cNvSpPr/>
              <p:nvPr/>
            </p:nvSpPr>
            <p:spPr>
              <a:xfrm>
                <a:off x="6701235" y="858746"/>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3" name="Google Shape;1803;p28"/>
              <p:cNvSpPr/>
              <p:nvPr/>
            </p:nvSpPr>
            <p:spPr>
              <a:xfrm>
                <a:off x="6605329" y="191675"/>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4" name="Google Shape;1804;p28"/>
            <p:cNvGrpSpPr/>
            <p:nvPr/>
          </p:nvGrpSpPr>
          <p:grpSpPr>
            <a:xfrm>
              <a:off x="1342215" y="-264218"/>
              <a:ext cx="1493520" cy="615774"/>
              <a:chOff x="5301012" y="396272"/>
              <a:chExt cx="935614" cy="385751"/>
            </a:xfrm>
          </p:grpSpPr>
          <p:sp>
            <p:nvSpPr>
              <p:cNvPr id="1805" name="Google Shape;1805;p28"/>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6" name="Google Shape;1806;p28"/>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7" name="Google Shape;1807;p28"/>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8" name="Google Shape;1808;p28"/>
            <p:cNvGrpSpPr/>
            <p:nvPr/>
          </p:nvGrpSpPr>
          <p:grpSpPr>
            <a:xfrm>
              <a:off x="8640108" y="293107"/>
              <a:ext cx="1064856" cy="813093"/>
              <a:chOff x="3843246" y="357910"/>
              <a:chExt cx="667078" cy="509361"/>
            </a:xfrm>
          </p:grpSpPr>
          <p:sp>
            <p:nvSpPr>
              <p:cNvPr id="1809" name="Google Shape;1809;p28"/>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0" name="Google Shape;1810;p28"/>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1" name="Google Shape;1811;p28"/>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12" name="Google Shape;1812;p28"/>
            <p:cNvGrpSpPr/>
            <p:nvPr/>
          </p:nvGrpSpPr>
          <p:grpSpPr>
            <a:xfrm>
              <a:off x="7584293" y="-505753"/>
              <a:ext cx="1337026" cy="826702"/>
              <a:chOff x="3456389" y="106431"/>
              <a:chExt cx="837578" cy="517886"/>
            </a:xfrm>
          </p:grpSpPr>
          <p:sp>
            <p:nvSpPr>
              <p:cNvPr id="1813" name="Google Shape;1813;p28"/>
              <p:cNvSpPr/>
              <p:nvPr/>
            </p:nvSpPr>
            <p:spPr>
              <a:xfrm>
                <a:off x="3456389" y="594480"/>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4" name="Google Shape;1814;p28"/>
              <p:cNvSpPr/>
              <p:nvPr/>
            </p:nvSpPr>
            <p:spPr>
              <a:xfrm>
                <a:off x="3477701" y="106431"/>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15" name="Google Shape;1815;p28"/>
            <p:cNvGrpSpPr/>
            <p:nvPr/>
          </p:nvGrpSpPr>
          <p:grpSpPr>
            <a:xfrm flipH="1">
              <a:off x="1167078" y="4735898"/>
              <a:ext cx="619332" cy="1338013"/>
              <a:chOff x="6850421" y="775628"/>
              <a:chExt cx="398541" cy="861012"/>
            </a:xfrm>
          </p:grpSpPr>
          <p:sp>
            <p:nvSpPr>
              <p:cNvPr id="1816" name="Google Shape;1816;p28"/>
              <p:cNvSpPr/>
              <p:nvPr/>
            </p:nvSpPr>
            <p:spPr>
              <a:xfrm>
                <a:off x="6850421" y="1604672"/>
                <a:ext cx="34100" cy="31969"/>
              </a:xfrm>
              <a:custGeom>
                <a:avLst/>
                <a:gdLst/>
                <a:ahLst/>
                <a:cxnLst/>
                <a:rect l="l" t="t" r="r" b="b"/>
                <a:pathLst>
                  <a:path w="15" h="15" extrusionOk="0">
                    <a:moveTo>
                      <a:pt x="13" y="8"/>
                    </a:moveTo>
                    <a:cubicBezTo>
                      <a:pt x="11" y="8"/>
                      <a:pt x="11" y="8"/>
                      <a:pt x="11" y="8"/>
                    </a:cubicBezTo>
                    <a:cubicBezTo>
                      <a:pt x="11" y="9"/>
                      <a:pt x="9" y="11"/>
                      <a:pt x="7" y="11"/>
                    </a:cubicBezTo>
                    <a:cubicBezTo>
                      <a:pt x="6" y="11"/>
                      <a:pt x="4" y="9"/>
                      <a:pt x="4" y="8"/>
                    </a:cubicBezTo>
                    <a:cubicBezTo>
                      <a:pt x="4" y="6"/>
                      <a:pt x="6" y="4"/>
                      <a:pt x="7" y="4"/>
                    </a:cubicBezTo>
                    <a:cubicBezTo>
                      <a:pt x="9" y="4"/>
                      <a:pt x="11" y="6"/>
                      <a:pt x="11" y="8"/>
                    </a:cubicBezTo>
                    <a:cubicBezTo>
                      <a:pt x="13" y="8"/>
                      <a:pt x="13" y="8"/>
                      <a:pt x="13" y="8"/>
                    </a:cubicBezTo>
                    <a:cubicBezTo>
                      <a:pt x="15" y="8"/>
                      <a:pt x="15" y="8"/>
                      <a:pt x="15" y="8"/>
                    </a:cubicBezTo>
                    <a:cubicBezTo>
                      <a:pt x="15" y="4"/>
                      <a:pt x="11" y="0"/>
                      <a:pt x="7" y="0"/>
                    </a:cubicBezTo>
                    <a:cubicBezTo>
                      <a:pt x="3" y="0"/>
                      <a:pt x="0" y="4"/>
                      <a:pt x="0" y="8"/>
                    </a:cubicBezTo>
                    <a:cubicBezTo>
                      <a:pt x="0" y="12"/>
                      <a:pt x="3" y="15"/>
                      <a:pt x="7" y="15"/>
                    </a:cubicBezTo>
                    <a:cubicBezTo>
                      <a:pt x="11"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7" name="Google Shape;1817;p28"/>
              <p:cNvSpPr/>
              <p:nvPr/>
            </p:nvSpPr>
            <p:spPr>
              <a:xfrm>
                <a:off x="7138138" y="775628"/>
                <a:ext cx="31969" cy="31969"/>
              </a:xfrm>
              <a:custGeom>
                <a:avLst/>
                <a:gdLst/>
                <a:ahLst/>
                <a:cxnLst/>
                <a:rect l="l" t="t" r="r" b="b"/>
                <a:pathLst>
                  <a:path w="14" h="14" extrusionOk="0">
                    <a:moveTo>
                      <a:pt x="12" y="7"/>
                    </a:moveTo>
                    <a:cubicBezTo>
                      <a:pt x="10" y="7"/>
                      <a:pt x="10" y="7"/>
                      <a:pt x="10" y="7"/>
                    </a:cubicBezTo>
                    <a:cubicBezTo>
                      <a:pt x="10" y="9"/>
                      <a:pt x="9" y="10"/>
                      <a:pt x="7" y="10"/>
                    </a:cubicBezTo>
                    <a:cubicBezTo>
                      <a:pt x="6" y="10"/>
                      <a:pt x="4" y="9"/>
                      <a:pt x="4" y="7"/>
                    </a:cubicBezTo>
                    <a:cubicBezTo>
                      <a:pt x="4" y="5"/>
                      <a:pt x="6"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8" name="Google Shape;1818;p28"/>
              <p:cNvSpPr/>
              <p:nvPr/>
            </p:nvSpPr>
            <p:spPr>
              <a:xfrm>
                <a:off x="6861077" y="794810"/>
                <a:ext cx="387885" cy="814124"/>
              </a:xfrm>
              <a:custGeom>
                <a:avLst/>
                <a:gdLst/>
                <a:ahLst/>
                <a:cxnLst/>
                <a:rect l="l" t="t" r="r" b="b"/>
                <a:pathLst>
                  <a:path w="182" h="382" extrusionOk="0">
                    <a:moveTo>
                      <a:pt x="5" y="382"/>
                    </a:moveTo>
                    <a:lnTo>
                      <a:pt x="5" y="306"/>
                    </a:lnTo>
                    <a:lnTo>
                      <a:pt x="79" y="231"/>
                    </a:lnTo>
                    <a:lnTo>
                      <a:pt x="146" y="231"/>
                    </a:lnTo>
                    <a:lnTo>
                      <a:pt x="182" y="194"/>
                    </a:lnTo>
                    <a:lnTo>
                      <a:pt x="182" y="40"/>
                    </a:lnTo>
                    <a:lnTo>
                      <a:pt x="142" y="0"/>
                    </a:lnTo>
                    <a:lnTo>
                      <a:pt x="140" y="3"/>
                    </a:lnTo>
                    <a:lnTo>
                      <a:pt x="178" y="42"/>
                    </a:lnTo>
                    <a:lnTo>
                      <a:pt x="178" y="192"/>
                    </a:lnTo>
                    <a:lnTo>
                      <a:pt x="143" y="227"/>
                    </a:lnTo>
                    <a:lnTo>
                      <a:pt x="78" y="227"/>
                    </a:lnTo>
                    <a:lnTo>
                      <a:pt x="0" y="304"/>
                    </a:lnTo>
                    <a:lnTo>
                      <a:pt x="0" y="382"/>
                    </a:lnTo>
                    <a:lnTo>
                      <a:pt x="5" y="382"/>
                    </a:lnTo>
                    <a:lnTo>
                      <a:pt x="5" y="38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19" name="Google Shape;1819;p28"/>
            <p:cNvGrpSpPr/>
            <p:nvPr/>
          </p:nvGrpSpPr>
          <p:grpSpPr>
            <a:xfrm>
              <a:off x="-527805" y="2963157"/>
              <a:ext cx="1064856" cy="813093"/>
              <a:chOff x="3843246" y="357910"/>
              <a:chExt cx="667078" cy="509361"/>
            </a:xfrm>
          </p:grpSpPr>
          <p:sp>
            <p:nvSpPr>
              <p:cNvPr id="1820" name="Google Shape;1820;p28"/>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1" name="Google Shape;1821;p28"/>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2" name="Google Shape;1822;p28"/>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23" name="Google Shape;1823;p28"/>
          <p:cNvGrpSpPr/>
          <p:nvPr/>
        </p:nvGrpSpPr>
        <p:grpSpPr>
          <a:xfrm>
            <a:off x="3762175" y="233212"/>
            <a:ext cx="5065988" cy="4692663"/>
            <a:chOff x="7007813" y="233212"/>
            <a:chExt cx="5065988" cy="4692663"/>
          </a:xfrm>
        </p:grpSpPr>
        <p:grpSp>
          <p:nvGrpSpPr>
            <p:cNvPr id="1824" name="Google Shape;1824;p28"/>
            <p:cNvGrpSpPr/>
            <p:nvPr/>
          </p:nvGrpSpPr>
          <p:grpSpPr>
            <a:xfrm flipH="1">
              <a:off x="11943600" y="779000"/>
              <a:ext cx="130200" cy="126125"/>
              <a:chOff x="684250" y="153575"/>
              <a:chExt cx="130200" cy="126125"/>
            </a:xfrm>
          </p:grpSpPr>
          <p:sp>
            <p:nvSpPr>
              <p:cNvPr id="1825" name="Google Shape;1825;p28"/>
              <p:cNvSpPr/>
              <p:nvPr/>
            </p:nvSpPr>
            <p:spPr>
              <a:xfrm>
                <a:off x="684250" y="1535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826" name="Google Shape;1826;p28"/>
              <p:cNvSpPr/>
              <p:nvPr/>
            </p:nvSpPr>
            <p:spPr>
              <a:xfrm>
                <a:off x="749350" y="1877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827" name="Google Shape;1827;p28"/>
              <p:cNvSpPr/>
              <p:nvPr/>
            </p:nvSpPr>
            <p:spPr>
              <a:xfrm>
                <a:off x="684250" y="22330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828" name="Google Shape;1828;p28"/>
            <p:cNvGrpSpPr/>
            <p:nvPr/>
          </p:nvGrpSpPr>
          <p:grpSpPr>
            <a:xfrm flipH="1">
              <a:off x="7007813" y="4799750"/>
              <a:ext cx="130200" cy="126125"/>
              <a:chOff x="3935725" y="167575"/>
              <a:chExt cx="130200" cy="126125"/>
            </a:xfrm>
          </p:grpSpPr>
          <p:sp>
            <p:nvSpPr>
              <p:cNvPr id="1829" name="Google Shape;1829;p28"/>
              <p:cNvSpPr/>
              <p:nvPr/>
            </p:nvSpPr>
            <p:spPr>
              <a:xfrm>
                <a:off x="3935725" y="1675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830" name="Google Shape;1830;p28"/>
              <p:cNvSpPr/>
              <p:nvPr/>
            </p:nvSpPr>
            <p:spPr>
              <a:xfrm>
                <a:off x="4000825" y="2017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831" name="Google Shape;1831;p28"/>
              <p:cNvSpPr/>
              <p:nvPr/>
            </p:nvSpPr>
            <p:spPr>
              <a:xfrm>
                <a:off x="3935725" y="237300"/>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832" name="Google Shape;1832;p28"/>
            <p:cNvGrpSpPr/>
            <p:nvPr/>
          </p:nvGrpSpPr>
          <p:grpSpPr>
            <a:xfrm flipH="1">
              <a:off x="7071500" y="233212"/>
              <a:ext cx="445675" cy="119073"/>
              <a:chOff x="3578973" y="2550931"/>
              <a:chExt cx="279193" cy="74593"/>
            </a:xfrm>
          </p:grpSpPr>
          <p:sp>
            <p:nvSpPr>
              <p:cNvPr id="1833" name="Google Shape;1833;p28"/>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4" name="Google Shape;1834;p28"/>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5" name="Google Shape;1835;p28"/>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6" name="Google Shape;1836;p28"/>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7" name="Google Shape;1837;p28"/>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8" name="Google Shape;1838;p28"/>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9" name="Google Shape;1839;p28"/>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0" name="Google Shape;1840;p28"/>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1" name="Google Shape;1841;p28"/>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2" name="Google Shape;1842;p28"/>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pic>
        <p:nvPicPr>
          <p:cNvPr id="75" name="Google Shape;75;p3"/>
          <p:cNvPicPr preferRelativeResize="0"/>
          <p:nvPr/>
        </p:nvPicPr>
        <p:blipFill rotWithShape="1">
          <a:blip r:embed="rId2">
            <a:alphaModFix/>
          </a:blip>
          <a:srcRect r="990" b="901"/>
          <a:stretch/>
        </p:blipFill>
        <p:spPr>
          <a:xfrm>
            <a:off x="0" y="0"/>
            <a:ext cx="9144003" cy="5143500"/>
          </a:xfrm>
          <a:prstGeom prst="rect">
            <a:avLst/>
          </a:prstGeom>
          <a:noFill/>
          <a:ln>
            <a:noFill/>
          </a:ln>
        </p:spPr>
      </p:pic>
      <p:grpSp>
        <p:nvGrpSpPr>
          <p:cNvPr id="76" name="Google Shape;76;p3"/>
          <p:cNvGrpSpPr/>
          <p:nvPr/>
        </p:nvGrpSpPr>
        <p:grpSpPr>
          <a:xfrm>
            <a:off x="-871550" y="-1016375"/>
            <a:ext cx="11081975" cy="6703400"/>
            <a:chOff x="-871550" y="-1016375"/>
            <a:chExt cx="11081975" cy="6703400"/>
          </a:xfrm>
        </p:grpSpPr>
        <p:sp>
          <p:nvSpPr>
            <p:cNvPr id="77" name="Google Shape;77;p3"/>
            <p:cNvSpPr/>
            <p:nvPr/>
          </p:nvSpPr>
          <p:spPr>
            <a:xfrm>
              <a:off x="-387625" y="191417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78" name="Google Shape;78;p3"/>
            <p:cNvSpPr/>
            <p:nvPr/>
          </p:nvSpPr>
          <p:spPr>
            <a:xfrm>
              <a:off x="-871550" y="216061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79" name="Google Shape;79;p3"/>
            <p:cNvSpPr/>
            <p:nvPr/>
          </p:nvSpPr>
          <p:spPr>
            <a:xfrm rot="5400000">
              <a:off x="-109850" y="492532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80" name="Google Shape;80;p3"/>
            <p:cNvSpPr/>
            <p:nvPr/>
          </p:nvSpPr>
          <p:spPr>
            <a:xfrm rot="5400000">
              <a:off x="5393950" y="-36087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81" name="Google Shape;81;p3"/>
            <p:cNvSpPr/>
            <p:nvPr/>
          </p:nvSpPr>
          <p:spPr>
            <a:xfrm rot="10800000">
              <a:off x="8309300" y="353183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82" name="Google Shape;82;p3"/>
            <p:cNvSpPr/>
            <p:nvPr/>
          </p:nvSpPr>
          <p:spPr>
            <a:xfrm rot="10800000">
              <a:off x="8793225" y="32854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83" name="Google Shape;83;p3"/>
          <p:cNvGrpSpPr/>
          <p:nvPr/>
        </p:nvGrpSpPr>
        <p:grpSpPr>
          <a:xfrm>
            <a:off x="744821" y="-576378"/>
            <a:ext cx="8262669" cy="6318414"/>
            <a:chOff x="744821" y="-576378"/>
            <a:chExt cx="8262669" cy="6318414"/>
          </a:xfrm>
        </p:grpSpPr>
        <p:grpSp>
          <p:nvGrpSpPr>
            <p:cNvPr id="84" name="Google Shape;84;p3"/>
            <p:cNvGrpSpPr/>
            <p:nvPr/>
          </p:nvGrpSpPr>
          <p:grpSpPr>
            <a:xfrm>
              <a:off x="6850580" y="4492208"/>
              <a:ext cx="2156910" cy="506908"/>
              <a:chOff x="4891825" y="3495059"/>
              <a:chExt cx="1351193" cy="317552"/>
            </a:xfrm>
          </p:grpSpPr>
          <p:sp>
            <p:nvSpPr>
              <p:cNvPr id="85" name="Google Shape;85;p3"/>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3"/>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3"/>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3"/>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3"/>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3"/>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1" name="Google Shape;91;p3"/>
            <p:cNvGrpSpPr/>
            <p:nvPr/>
          </p:nvGrpSpPr>
          <p:grpSpPr>
            <a:xfrm>
              <a:off x="744821" y="-576378"/>
              <a:ext cx="204128" cy="1115878"/>
              <a:chOff x="6605329" y="191675"/>
              <a:chExt cx="127876" cy="699040"/>
            </a:xfrm>
          </p:grpSpPr>
          <p:sp>
            <p:nvSpPr>
              <p:cNvPr id="92" name="Google Shape;92;p3"/>
              <p:cNvSpPr/>
              <p:nvPr/>
            </p:nvSpPr>
            <p:spPr>
              <a:xfrm>
                <a:off x="6701235" y="858746"/>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3"/>
              <p:cNvSpPr/>
              <p:nvPr/>
            </p:nvSpPr>
            <p:spPr>
              <a:xfrm>
                <a:off x="6605329" y="191675"/>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 name="Google Shape;94;p3"/>
            <p:cNvGrpSpPr/>
            <p:nvPr/>
          </p:nvGrpSpPr>
          <p:grpSpPr>
            <a:xfrm>
              <a:off x="1204715" y="-158755"/>
              <a:ext cx="1493520" cy="615774"/>
              <a:chOff x="5301012" y="396272"/>
              <a:chExt cx="935614" cy="385751"/>
            </a:xfrm>
          </p:grpSpPr>
          <p:sp>
            <p:nvSpPr>
              <p:cNvPr id="95" name="Google Shape;95;p3"/>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3"/>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3"/>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8" name="Google Shape;98;p3"/>
            <p:cNvGrpSpPr/>
            <p:nvPr/>
          </p:nvGrpSpPr>
          <p:grpSpPr>
            <a:xfrm>
              <a:off x="7838933" y="159032"/>
              <a:ext cx="1064856" cy="813093"/>
              <a:chOff x="3843246" y="357910"/>
              <a:chExt cx="667078" cy="509361"/>
            </a:xfrm>
          </p:grpSpPr>
          <p:sp>
            <p:nvSpPr>
              <p:cNvPr id="99" name="Google Shape;99;p3"/>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3"/>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3"/>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 name="Google Shape;102;p3"/>
            <p:cNvGrpSpPr/>
            <p:nvPr/>
          </p:nvGrpSpPr>
          <p:grpSpPr>
            <a:xfrm>
              <a:off x="7099018" y="-57203"/>
              <a:ext cx="1337026" cy="826702"/>
              <a:chOff x="3421261" y="191675"/>
              <a:chExt cx="837578" cy="517886"/>
            </a:xfrm>
          </p:grpSpPr>
          <p:sp>
            <p:nvSpPr>
              <p:cNvPr id="103" name="Google Shape;103;p3"/>
              <p:cNvSpPr/>
              <p:nvPr/>
            </p:nvSpPr>
            <p:spPr>
              <a:xfrm>
                <a:off x="3421261" y="679724"/>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3"/>
              <p:cNvSpPr/>
              <p:nvPr/>
            </p:nvSpPr>
            <p:spPr>
              <a:xfrm>
                <a:off x="3442573" y="191675"/>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5" name="Google Shape;105;p3"/>
            <p:cNvGrpSpPr/>
            <p:nvPr/>
          </p:nvGrpSpPr>
          <p:grpSpPr>
            <a:xfrm flipH="1">
              <a:off x="1029578" y="4404023"/>
              <a:ext cx="619332" cy="1338013"/>
              <a:chOff x="6850421" y="775628"/>
              <a:chExt cx="398541" cy="861012"/>
            </a:xfrm>
          </p:grpSpPr>
          <p:sp>
            <p:nvSpPr>
              <p:cNvPr id="106" name="Google Shape;106;p3"/>
              <p:cNvSpPr/>
              <p:nvPr/>
            </p:nvSpPr>
            <p:spPr>
              <a:xfrm>
                <a:off x="6850421" y="1604672"/>
                <a:ext cx="34100" cy="31969"/>
              </a:xfrm>
              <a:custGeom>
                <a:avLst/>
                <a:gdLst/>
                <a:ahLst/>
                <a:cxnLst/>
                <a:rect l="l" t="t" r="r" b="b"/>
                <a:pathLst>
                  <a:path w="15" h="15" extrusionOk="0">
                    <a:moveTo>
                      <a:pt x="13" y="8"/>
                    </a:moveTo>
                    <a:cubicBezTo>
                      <a:pt x="11" y="8"/>
                      <a:pt x="11" y="8"/>
                      <a:pt x="11" y="8"/>
                    </a:cubicBezTo>
                    <a:cubicBezTo>
                      <a:pt x="11" y="9"/>
                      <a:pt x="9" y="11"/>
                      <a:pt x="7" y="11"/>
                    </a:cubicBezTo>
                    <a:cubicBezTo>
                      <a:pt x="6" y="11"/>
                      <a:pt x="4" y="9"/>
                      <a:pt x="4" y="8"/>
                    </a:cubicBezTo>
                    <a:cubicBezTo>
                      <a:pt x="4" y="6"/>
                      <a:pt x="6" y="4"/>
                      <a:pt x="7" y="4"/>
                    </a:cubicBezTo>
                    <a:cubicBezTo>
                      <a:pt x="9" y="4"/>
                      <a:pt x="11" y="6"/>
                      <a:pt x="11" y="8"/>
                    </a:cubicBezTo>
                    <a:cubicBezTo>
                      <a:pt x="13" y="8"/>
                      <a:pt x="13" y="8"/>
                      <a:pt x="13" y="8"/>
                    </a:cubicBezTo>
                    <a:cubicBezTo>
                      <a:pt x="15" y="8"/>
                      <a:pt x="15" y="8"/>
                      <a:pt x="15" y="8"/>
                    </a:cubicBezTo>
                    <a:cubicBezTo>
                      <a:pt x="15" y="4"/>
                      <a:pt x="11" y="0"/>
                      <a:pt x="7" y="0"/>
                    </a:cubicBezTo>
                    <a:cubicBezTo>
                      <a:pt x="3" y="0"/>
                      <a:pt x="0" y="4"/>
                      <a:pt x="0" y="8"/>
                    </a:cubicBezTo>
                    <a:cubicBezTo>
                      <a:pt x="0" y="12"/>
                      <a:pt x="3" y="15"/>
                      <a:pt x="7" y="15"/>
                    </a:cubicBezTo>
                    <a:cubicBezTo>
                      <a:pt x="11"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3"/>
              <p:cNvSpPr/>
              <p:nvPr/>
            </p:nvSpPr>
            <p:spPr>
              <a:xfrm>
                <a:off x="7138138" y="775628"/>
                <a:ext cx="31969" cy="31969"/>
              </a:xfrm>
              <a:custGeom>
                <a:avLst/>
                <a:gdLst/>
                <a:ahLst/>
                <a:cxnLst/>
                <a:rect l="l" t="t" r="r" b="b"/>
                <a:pathLst>
                  <a:path w="14" h="14" extrusionOk="0">
                    <a:moveTo>
                      <a:pt x="12" y="7"/>
                    </a:moveTo>
                    <a:cubicBezTo>
                      <a:pt x="10" y="7"/>
                      <a:pt x="10" y="7"/>
                      <a:pt x="10" y="7"/>
                    </a:cubicBezTo>
                    <a:cubicBezTo>
                      <a:pt x="10" y="9"/>
                      <a:pt x="9" y="10"/>
                      <a:pt x="7" y="10"/>
                    </a:cubicBezTo>
                    <a:cubicBezTo>
                      <a:pt x="6" y="10"/>
                      <a:pt x="4" y="9"/>
                      <a:pt x="4" y="7"/>
                    </a:cubicBezTo>
                    <a:cubicBezTo>
                      <a:pt x="4" y="5"/>
                      <a:pt x="6"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3"/>
              <p:cNvSpPr/>
              <p:nvPr/>
            </p:nvSpPr>
            <p:spPr>
              <a:xfrm>
                <a:off x="6861077" y="794810"/>
                <a:ext cx="387885" cy="814124"/>
              </a:xfrm>
              <a:custGeom>
                <a:avLst/>
                <a:gdLst/>
                <a:ahLst/>
                <a:cxnLst/>
                <a:rect l="l" t="t" r="r" b="b"/>
                <a:pathLst>
                  <a:path w="182" h="382" extrusionOk="0">
                    <a:moveTo>
                      <a:pt x="5" y="382"/>
                    </a:moveTo>
                    <a:lnTo>
                      <a:pt x="5" y="306"/>
                    </a:lnTo>
                    <a:lnTo>
                      <a:pt x="79" y="231"/>
                    </a:lnTo>
                    <a:lnTo>
                      <a:pt x="146" y="231"/>
                    </a:lnTo>
                    <a:lnTo>
                      <a:pt x="182" y="194"/>
                    </a:lnTo>
                    <a:lnTo>
                      <a:pt x="182" y="40"/>
                    </a:lnTo>
                    <a:lnTo>
                      <a:pt x="142" y="0"/>
                    </a:lnTo>
                    <a:lnTo>
                      <a:pt x="140" y="3"/>
                    </a:lnTo>
                    <a:lnTo>
                      <a:pt x="178" y="42"/>
                    </a:lnTo>
                    <a:lnTo>
                      <a:pt x="178" y="192"/>
                    </a:lnTo>
                    <a:lnTo>
                      <a:pt x="143" y="227"/>
                    </a:lnTo>
                    <a:lnTo>
                      <a:pt x="78" y="227"/>
                    </a:lnTo>
                    <a:lnTo>
                      <a:pt x="0" y="304"/>
                    </a:lnTo>
                    <a:lnTo>
                      <a:pt x="0" y="382"/>
                    </a:lnTo>
                    <a:lnTo>
                      <a:pt x="5" y="382"/>
                    </a:lnTo>
                    <a:lnTo>
                      <a:pt x="5" y="38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9" name="Google Shape;109;p3"/>
            <p:cNvGrpSpPr/>
            <p:nvPr/>
          </p:nvGrpSpPr>
          <p:grpSpPr>
            <a:xfrm>
              <a:off x="4984595" y="4666482"/>
              <a:ext cx="1064856" cy="813093"/>
              <a:chOff x="3843246" y="357910"/>
              <a:chExt cx="667078" cy="509361"/>
            </a:xfrm>
          </p:grpSpPr>
          <p:sp>
            <p:nvSpPr>
              <p:cNvPr id="110" name="Google Shape;110;p3"/>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3"/>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3"/>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13" name="Google Shape;113;p3"/>
          <p:cNvGrpSpPr/>
          <p:nvPr/>
        </p:nvGrpSpPr>
        <p:grpSpPr>
          <a:xfrm>
            <a:off x="2046988" y="4799750"/>
            <a:ext cx="130200" cy="126125"/>
            <a:chOff x="3935725" y="167575"/>
            <a:chExt cx="130200" cy="126125"/>
          </a:xfrm>
        </p:grpSpPr>
        <p:sp>
          <p:nvSpPr>
            <p:cNvPr id="114" name="Google Shape;114;p3"/>
            <p:cNvSpPr/>
            <p:nvPr/>
          </p:nvSpPr>
          <p:spPr>
            <a:xfrm>
              <a:off x="3935725" y="1675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15" name="Google Shape;115;p3"/>
            <p:cNvSpPr/>
            <p:nvPr/>
          </p:nvSpPr>
          <p:spPr>
            <a:xfrm>
              <a:off x="4000825" y="2017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16" name="Google Shape;116;p3"/>
            <p:cNvSpPr/>
            <p:nvPr/>
          </p:nvSpPr>
          <p:spPr>
            <a:xfrm>
              <a:off x="3935725" y="237300"/>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17" name="Google Shape;117;p3"/>
          <p:cNvGrpSpPr/>
          <p:nvPr/>
        </p:nvGrpSpPr>
        <p:grpSpPr>
          <a:xfrm>
            <a:off x="8845345" y="4235716"/>
            <a:ext cx="101875" cy="134875"/>
            <a:chOff x="3928495" y="333391"/>
            <a:chExt cx="101875" cy="134875"/>
          </a:xfrm>
        </p:grpSpPr>
        <p:grpSp>
          <p:nvGrpSpPr>
            <p:cNvPr id="118" name="Google Shape;118;p3"/>
            <p:cNvGrpSpPr/>
            <p:nvPr/>
          </p:nvGrpSpPr>
          <p:grpSpPr>
            <a:xfrm>
              <a:off x="3928495" y="379241"/>
              <a:ext cx="44700" cy="42600"/>
              <a:chOff x="3928495" y="379241"/>
              <a:chExt cx="44700" cy="42600"/>
            </a:xfrm>
          </p:grpSpPr>
          <p:sp>
            <p:nvSpPr>
              <p:cNvPr id="119" name="Google Shape;119;p3"/>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3"/>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1" name="Google Shape;121;p3"/>
            <p:cNvGrpSpPr/>
            <p:nvPr/>
          </p:nvGrpSpPr>
          <p:grpSpPr>
            <a:xfrm>
              <a:off x="3985670" y="425666"/>
              <a:ext cx="44700" cy="42600"/>
              <a:chOff x="3928495" y="379241"/>
              <a:chExt cx="44700" cy="42600"/>
            </a:xfrm>
          </p:grpSpPr>
          <p:sp>
            <p:nvSpPr>
              <p:cNvPr id="122" name="Google Shape;122;p3"/>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3"/>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 name="Google Shape;124;p3"/>
            <p:cNvGrpSpPr/>
            <p:nvPr/>
          </p:nvGrpSpPr>
          <p:grpSpPr>
            <a:xfrm>
              <a:off x="3985670" y="333391"/>
              <a:ext cx="44700" cy="42600"/>
              <a:chOff x="3928495" y="379241"/>
              <a:chExt cx="44700" cy="42600"/>
            </a:xfrm>
          </p:grpSpPr>
          <p:sp>
            <p:nvSpPr>
              <p:cNvPr id="125" name="Google Shape;125;p3"/>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3"/>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27" name="Google Shape;127;p3"/>
          <p:cNvGrpSpPr/>
          <p:nvPr/>
        </p:nvGrpSpPr>
        <p:grpSpPr>
          <a:xfrm>
            <a:off x="133075" y="1443037"/>
            <a:ext cx="445675" cy="119073"/>
            <a:chOff x="3578973" y="2550931"/>
            <a:chExt cx="279193" cy="74593"/>
          </a:xfrm>
        </p:grpSpPr>
        <p:sp>
          <p:nvSpPr>
            <p:cNvPr id="128" name="Google Shape;128;p3"/>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3"/>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3"/>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3"/>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3"/>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3"/>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3"/>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3"/>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3"/>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3"/>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8" name="Google Shape;138;p3"/>
          <p:cNvGrpSpPr/>
          <p:nvPr/>
        </p:nvGrpSpPr>
        <p:grpSpPr>
          <a:xfrm>
            <a:off x="6850575" y="293088"/>
            <a:ext cx="130200" cy="126125"/>
            <a:chOff x="3935725" y="167575"/>
            <a:chExt cx="130200" cy="126125"/>
          </a:xfrm>
        </p:grpSpPr>
        <p:sp>
          <p:nvSpPr>
            <p:cNvPr id="139" name="Google Shape;139;p3"/>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40" name="Google Shape;140;p3"/>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41" name="Google Shape;141;p3"/>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sp>
        <p:nvSpPr>
          <p:cNvPr id="142" name="Google Shape;142;p3"/>
          <p:cNvSpPr txBox="1">
            <a:spLocks noGrp="1"/>
          </p:cNvSpPr>
          <p:nvPr>
            <p:ph type="title"/>
          </p:nvPr>
        </p:nvSpPr>
        <p:spPr>
          <a:xfrm>
            <a:off x="1653000" y="2440950"/>
            <a:ext cx="58380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3" name="Google Shape;143;p3"/>
          <p:cNvSpPr txBox="1">
            <a:spLocks noGrp="1"/>
          </p:cNvSpPr>
          <p:nvPr>
            <p:ph type="title" idx="2" hasCustomPrompt="1"/>
          </p:nvPr>
        </p:nvSpPr>
        <p:spPr>
          <a:xfrm>
            <a:off x="3720750" y="1181250"/>
            <a:ext cx="1702500" cy="10380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4" name="Google Shape;144;p3"/>
          <p:cNvSpPr txBox="1">
            <a:spLocks noGrp="1"/>
          </p:cNvSpPr>
          <p:nvPr>
            <p:ph type="subTitle" idx="1"/>
          </p:nvPr>
        </p:nvSpPr>
        <p:spPr>
          <a:xfrm>
            <a:off x="1653000" y="3227290"/>
            <a:ext cx="5838000" cy="457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5"/>
        <p:cNvGrpSpPr/>
        <p:nvPr/>
      </p:nvGrpSpPr>
      <p:grpSpPr>
        <a:xfrm>
          <a:off x="0" y="0"/>
          <a:ext cx="0" cy="0"/>
          <a:chOff x="0" y="0"/>
          <a:chExt cx="0" cy="0"/>
        </a:xfrm>
      </p:grpSpPr>
      <p:pic>
        <p:nvPicPr>
          <p:cNvPr id="216" name="Google Shape;216;p5"/>
          <p:cNvPicPr preferRelativeResize="0"/>
          <p:nvPr/>
        </p:nvPicPr>
        <p:blipFill rotWithShape="1">
          <a:blip r:embed="rId2">
            <a:alphaModFix/>
          </a:blip>
          <a:srcRect r="990" b="901"/>
          <a:stretch/>
        </p:blipFill>
        <p:spPr>
          <a:xfrm>
            <a:off x="0" y="0"/>
            <a:ext cx="9144003" cy="5143500"/>
          </a:xfrm>
          <a:prstGeom prst="rect">
            <a:avLst/>
          </a:prstGeom>
          <a:noFill/>
          <a:ln>
            <a:noFill/>
          </a:ln>
        </p:spPr>
      </p:pic>
      <p:sp>
        <p:nvSpPr>
          <p:cNvPr id="217" name="Google Shape;21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8" name="Google Shape;218;p5"/>
          <p:cNvSpPr txBox="1">
            <a:spLocks noGrp="1"/>
          </p:cNvSpPr>
          <p:nvPr>
            <p:ph type="subTitle" idx="1"/>
          </p:nvPr>
        </p:nvSpPr>
        <p:spPr>
          <a:xfrm>
            <a:off x="4949161" y="2479351"/>
            <a:ext cx="2678100" cy="1121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800"/>
              <a:buNone/>
              <a:defRPr sz="1400" b="0"/>
            </a:lvl1pPr>
            <a:lvl2pPr lvl="1" algn="ctr" rtl="0">
              <a:lnSpc>
                <a:spcPct val="115000"/>
              </a:lnSpc>
              <a:spcBef>
                <a:spcPts val="0"/>
              </a:spcBef>
              <a:spcAft>
                <a:spcPts val="0"/>
              </a:spcAft>
              <a:buSzPts val="2800"/>
              <a:buNone/>
              <a:defRPr sz="2800"/>
            </a:lvl2pPr>
            <a:lvl3pPr lvl="2" algn="ctr" rtl="0">
              <a:lnSpc>
                <a:spcPct val="115000"/>
              </a:lnSpc>
              <a:spcBef>
                <a:spcPts val="0"/>
              </a:spcBef>
              <a:spcAft>
                <a:spcPts val="0"/>
              </a:spcAft>
              <a:buSzPts val="2800"/>
              <a:buNone/>
              <a:defRPr sz="2800"/>
            </a:lvl3pPr>
            <a:lvl4pPr lvl="3" algn="ctr" rtl="0">
              <a:lnSpc>
                <a:spcPct val="115000"/>
              </a:lnSpc>
              <a:spcBef>
                <a:spcPts val="0"/>
              </a:spcBef>
              <a:spcAft>
                <a:spcPts val="0"/>
              </a:spcAft>
              <a:buSzPts val="2800"/>
              <a:buNone/>
              <a:defRPr sz="2800"/>
            </a:lvl4pPr>
            <a:lvl5pPr lvl="4" algn="ctr" rtl="0">
              <a:lnSpc>
                <a:spcPct val="115000"/>
              </a:lnSpc>
              <a:spcBef>
                <a:spcPts val="0"/>
              </a:spcBef>
              <a:spcAft>
                <a:spcPts val="0"/>
              </a:spcAft>
              <a:buSzPts val="2800"/>
              <a:buNone/>
              <a:defRPr sz="2800"/>
            </a:lvl5pPr>
            <a:lvl6pPr lvl="5" algn="ctr" rtl="0">
              <a:lnSpc>
                <a:spcPct val="115000"/>
              </a:lnSpc>
              <a:spcBef>
                <a:spcPts val="0"/>
              </a:spcBef>
              <a:spcAft>
                <a:spcPts val="0"/>
              </a:spcAft>
              <a:buSzPts val="2800"/>
              <a:buNone/>
              <a:defRPr sz="2800"/>
            </a:lvl6pPr>
            <a:lvl7pPr lvl="6" algn="ctr" rtl="0">
              <a:lnSpc>
                <a:spcPct val="115000"/>
              </a:lnSpc>
              <a:spcBef>
                <a:spcPts val="0"/>
              </a:spcBef>
              <a:spcAft>
                <a:spcPts val="0"/>
              </a:spcAft>
              <a:buSzPts val="2800"/>
              <a:buNone/>
              <a:defRPr sz="2800"/>
            </a:lvl7pPr>
            <a:lvl8pPr lvl="7" algn="ctr" rtl="0">
              <a:lnSpc>
                <a:spcPct val="115000"/>
              </a:lnSpc>
              <a:spcBef>
                <a:spcPts val="0"/>
              </a:spcBef>
              <a:spcAft>
                <a:spcPts val="0"/>
              </a:spcAft>
              <a:buSzPts val="2800"/>
              <a:buNone/>
              <a:defRPr sz="2800"/>
            </a:lvl8pPr>
            <a:lvl9pPr lvl="8" algn="ctr" rtl="0">
              <a:lnSpc>
                <a:spcPct val="115000"/>
              </a:lnSpc>
              <a:spcBef>
                <a:spcPts val="0"/>
              </a:spcBef>
              <a:spcAft>
                <a:spcPts val="0"/>
              </a:spcAft>
              <a:buSzPts val="2800"/>
              <a:buNone/>
              <a:defRPr sz="2800"/>
            </a:lvl9pPr>
          </a:lstStyle>
          <a:p>
            <a:endParaRPr/>
          </a:p>
        </p:txBody>
      </p:sp>
      <p:sp>
        <p:nvSpPr>
          <p:cNvPr id="219" name="Google Shape;219;p5"/>
          <p:cNvSpPr txBox="1">
            <a:spLocks noGrp="1"/>
          </p:cNvSpPr>
          <p:nvPr>
            <p:ph type="subTitle" idx="2"/>
          </p:nvPr>
        </p:nvSpPr>
        <p:spPr>
          <a:xfrm>
            <a:off x="1516738" y="2479350"/>
            <a:ext cx="2678100" cy="1121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800"/>
              <a:buNone/>
              <a:defRPr sz="1400" b="0"/>
            </a:lvl1pPr>
            <a:lvl2pPr lvl="1" algn="ctr" rtl="0">
              <a:lnSpc>
                <a:spcPct val="115000"/>
              </a:lnSpc>
              <a:spcBef>
                <a:spcPts val="0"/>
              </a:spcBef>
              <a:spcAft>
                <a:spcPts val="0"/>
              </a:spcAft>
              <a:buSzPts val="2800"/>
              <a:buNone/>
              <a:defRPr sz="2800"/>
            </a:lvl2pPr>
            <a:lvl3pPr lvl="2" algn="ctr" rtl="0">
              <a:lnSpc>
                <a:spcPct val="115000"/>
              </a:lnSpc>
              <a:spcBef>
                <a:spcPts val="0"/>
              </a:spcBef>
              <a:spcAft>
                <a:spcPts val="0"/>
              </a:spcAft>
              <a:buSzPts val="2800"/>
              <a:buNone/>
              <a:defRPr sz="2800"/>
            </a:lvl3pPr>
            <a:lvl4pPr lvl="3" algn="ctr" rtl="0">
              <a:lnSpc>
                <a:spcPct val="115000"/>
              </a:lnSpc>
              <a:spcBef>
                <a:spcPts val="0"/>
              </a:spcBef>
              <a:spcAft>
                <a:spcPts val="0"/>
              </a:spcAft>
              <a:buSzPts val="2800"/>
              <a:buNone/>
              <a:defRPr sz="2800"/>
            </a:lvl4pPr>
            <a:lvl5pPr lvl="4" algn="ctr" rtl="0">
              <a:lnSpc>
                <a:spcPct val="115000"/>
              </a:lnSpc>
              <a:spcBef>
                <a:spcPts val="0"/>
              </a:spcBef>
              <a:spcAft>
                <a:spcPts val="0"/>
              </a:spcAft>
              <a:buSzPts val="2800"/>
              <a:buNone/>
              <a:defRPr sz="2800"/>
            </a:lvl5pPr>
            <a:lvl6pPr lvl="5" algn="ctr" rtl="0">
              <a:lnSpc>
                <a:spcPct val="115000"/>
              </a:lnSpc>
              <a:spcBef>
                <a:spcPts val="0"/>
              </a:spcBef>
              <a:spcAft>
                <a:spcPts val="0"/>
              </a:spcAft>
              <a:buSzPts val="2800"/>
              <a:buNone/>
              <a:defRPr sz="2800"/>
            </a:lvl6pPr>
            <a:lvl7pPr lvl="6" algn="ctr" rtl="0">
              <a:lnSpc>
                <a:spcPct val="115000"/>
              </a:lnSpc>
              <a:spcBef>
                <a:spcPts val="0"/>
              </a:spcBef>
              <a:spcAft>
                <a:spcPts val="0"/>
              </a:spcAft>
              <a:buSzPts val="2800"/>
              <a:buNone/>
              <a:defRPr sz="2800"/>
            </a:lvl7pPr>
            <a:lvl8pPr lvl="7" algn="ctr" rtl="0">
              <a:lnSpc>
                <a:spcPct val="115000"/>
              </a:lnSpc>
              <a:spcBef>
                <a:spcPts val="0"/>
              </a:spcBef>
              <a:spcAft>
                <a:spcPts val="0"/>
              </a:spcAft>
              <a:buSzPts val="2800"/>
              <a:buNone/>
              <a:defRPr sz="2800"/>
            </a:lvl8pPr>
            <a:lvl9pPr lvl="8" algn="ctr" rtl="0">
              <a:lnSpc>
                <a:spcPct val="115000"/>
              </a:lnSpc>
              <a:spcBef>
                <a:spcPts val="0"/>
              </a:spcBef>
              <a:spcAft>
                <a:spcPts val="0"/>
              </a:spcAft>
              <a:buSzPts val="2800"/>
              <a:buNone/>
              <a:defRPr sz="2800"/>
            </a:lvl9pPr>
          </a:lstStyle>
          <a:p>
            <a:endParaRPr/>
          </a:p>
        </p:txBody>
      </p:sp>
      <p:sp>
        <p:nvSpPr>
          <p:cNvPr id="220" name="Google Shape;220;p5"/>
          <p:cNvSpPr txBox="1">
            <a:spLocks noGrp="1"/>
          </p:cNvSpPr>
          <p:nvPr>
            <p:ph type="subTitle" idx="3"/>
          </p:nvPr>
        </p:nvSpPr>
        <p:spPr>
          <a:xfrm>
            <a:off x="4949152" y="2160751"/>
            <a:ext cx="2678100" cy="41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Lexend"/>
              <a:buNone/>
              <a:defRPr sz="2000" b="1">
                <a:latin typeface="Lexend"/>
                <a:ea typeface="Lexend"/>
                <a:cs typeface="Lexend"/>
                <a:sym typeface="Lexend"/>
              </a:defRPr>
            </a:lvl1pPr>
            <a:lvl2pPr lvl="1" algn="ctr" rtl="0">
              <a:lnSpc>
                <a:spcPct val="115000"/>
              </a:lnSpc>
              <a:spcBef>
                <a:spcPts val="0"/>
              </a:spcBef>
              <a:spcAft>
                <a:spcPts val="0"/>
              </a:spcAft>
              <a:buSzPts val="2400"/>
              <a:buFont typeface="Lexend"/>
              <a:buNone/>
              <a:defRPr sz="2400" b="1">
                <a:latin typeface="Lexend"/>
                <a:ea typeface="Lexend"/>
                <a:cs typeface="Lexend"/>
                <a:sym typeface="Lexend"/>
              </a:defRPr>
            </a:lvl2pPr>
            <a:lvl3pPr lvl="2" algn="ctr" rtl="0">
              <a:lnSpc>
                <a:spcPct val="115000"/>
              </a:lnSpc>
              <a:spcBef>
                <a:spcPts val="0"/>
              </a:spcBef>
              <a:spcAft>
                <a:spcPts val="0"/>
              </a:spcAft>
              <a:buSzPts val="2400"/>
              <a:buFont typeface="Lexend"/>
              <a:buNone/>
              <a:defRPr sz="2400" b="1">
                <a:latin typeface="Lexend"/>
                <a:ea typeface="Lexend"/>
                <a:cs typeface="Lexend"/>
                <a:sym typeface="Lexend"/>
              </a:defRPr>
            </a:lvl3pPr>
            <a:lvl4pPr lvl="3" algn="ctr" rtl="0">
              <a:lnSpc>
                <a:spcPct val="115000"/>
              </a:lnSpc>
              <a:spcBef>
                <a:spcPts val="0"/>
              </a:spcBef>
              <a:spcAft>
                <a:spcPts val="0"/>
              </a:spcAft>
              <a:buSzPts val="2400"/>
              <a:buFont typeface="Lexend"/>
              <a:buNone/>
              <a:defRPr sz="2400" b="1">
                <a:latin typeface="Lexend"/>
                <a:ea typeface="Lexend"/>
                <a:cs typeface="Lexend"/>
                <a:sym typeface="Lexend"/>
              </a:defRPr>
            </a:lvl4pPr>
            <a:lvl5pPr lvl="4" algn="ctr" rtl="0">
              <a:lnSpc>
                <a:spcPct val="115000"/>
              </a:lnSpc>
              <a:spcBef>
                <a:spcPts val="0"/>
              </a:spcBef>
              <a:spcAft>
                <a:spcPts val="0"/>
              </a:spcAft>
              <a:buSzPts val="2400"/>
              <a:buFont typeface="Lexend"/>
              <a:buNone/>
              <a:defRPr sz="2400" b="1">
                <a:latin typeface="Lexend"/>
                <a:ea typeface="Lexend"/>
                <a:cs typeface="Lexend"/>
                <a:sym typeface="Lexend"/>
              </a:defRPr>
            </a:lvl5pPr>
            <a:lvl6pPr lvl="5" algn="ctr" rtl="0">
              <a:lnSpc>
                <a:spcPct val="115000"/>
              </a:lnSpc>
              <a:spcBef>
                <a:spcPts val="0"/>
              </a:spcBef>
              <a:spcAft>
                <a:spcPts val="0"/>
              </a:spcAft>
              <a:buSzPts val="2400"/>
              <a:buFont typeface="Lexend"/>
              <a:buNone/>
              <a:defRPr sz="2400" b="1">
                <a:latin typeface="Lexend"/>
                <a:ea typeface="Lexend"/>
                <a:cs typeface="Lexend"/>
                <a:sym typeface="Lexend"/>
              </a:defRPr>
            </a:lvl6pPr>
            <a:lvl7pPr lvl="6" algn="ctr" rtl="0">
              <a:lnSpc>
                <a:spcPct val="115000"/>
              </a:lnSpc>
              <a:spcBef>
                <a:spcPts val="0"/>
              </a:spcBef>
              <a:spcAft>
                <a:spcPts val="0"/>
              </a:spcAft>
              <a:buSzPts val="2400"/>
              <a:buFont typeface="Lexend"/>
              <a:buNone/>
              <a:defRPr sz="2400" b="1">
                <a:latin typeface="Lexend"/>
                <a:ea typeface="Lexend"/>
                <a:cs typeface="Lexend"/>
                <a:sym typeface="Lexend"/>
              </a:defRPr>
            </a:lvl7pPr>
            <a:lvl8pPr lvl="7" algn="ctr" rtl="0">
              <a:lnSpc>
                <a:spcPct val="115000"/>
              </a:lnSpc>
              <a:spcBef>
                <a:spcPts val="0"/>
              </a:spcBef>
              <a:spcAft>
                <a:spcPts val="0"/>
              </a:spcAft>
              <a:buSzPts val="2400"/>
              <a:buFont typeface="Lexend"/>
              <a:buNone/>
              <a:defRPr sz="2400" b="1">
                <a:latin typeface="Lexend"/>
                <a:ea typeface="Lexend"/>
                <a:cs typeface="Lexend"/>
                <a:sym typeface="Lexend"/>
              </a:defRPr>
            </a:lvl8pPr>
            <a:lvl9pPr lvl="8" algn="ctr" rtl="0">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sp>
        <p:nvSpPr>
          <p:cNvPr id="221" name="Google Shape;221;p5"/>
          <p:cNvSpPr txBox="1">
            <a:spLocks noGrp="1"/>
          </p:cNvSpPr>
          <p:nvPr>
            <p:ph type="subTitle" idx="4"/>
          </p:nvPr>
        </p:nvSpPr>
        <p:spPr>
          <a:xfrm>
            <a:off x="1516737" y="2160750"/>
            <a:ext cx="2678100" cy="41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Lexend"/>
              <a:buNone/>
              <a:defRPr sz="2000" b="1">
                <a:latin typeface="Lexend"/>
                <a:ea typeface="Lexend"/>
                <a:cs typeface="Lexend"/>
                <a:sym typeface="Lexend"/>
              </a:defRPr>
            </a:lvl1pPr>
            <a:lvl2pPr lvl="1" algn="ctr" rtl="0">
              <a:lnSpc>
                <a:spcPct val="115000"/>
              </a:lnSpc>
              <a:spcBef>
                <a:spcPts val="0"/>
              </a:spcBef>
              <a:spcAft>
                <a:spcPts val="0"/>
              </a:spcAft>
              <a:buSzPts val="2400"/>
              <a:buFont typeface="Lexend"/>
              <a:buNone/>
              <a:defRPr sz="2400" b="1">
                <a:latin typeface="Lexend"/>
                <a:ea typeface="Lexend"/>
                <a:cs typeface="Lexend"/>
                <a:sym typeface="Lexend"/>
              </a:defRPr>
            </a:lvl2pPr>
            <a:lvl3pPr lvl="2" algn="ctr" rtl="0">
              <a:lnSpc>
                <a:spcPct val="115000"/>
              </a:lnSpc>
              <a:spcBef>
                <a:spcPts val="0"/>
              </a:spcBef>
              <a:spcAft>
                <a:spcPts val="0"/>
              </a:spcAft>
              <a:buSzPts val="2400"/>
              <a:buFont typeface="Lexend"/>
              <a:buNone/>
              <a:defRPr sz="2400" b="1">
                <a:latin typeface="Lexend"/>
                <a:ea typeface="Lexend"/>
                <a:cs typeface="Lexend"/>
                <a:sym typeface="Lexend"/>
              </a:defRPr>
            </a:lvl3pPr>
            <a:lvl4pPr lvl="3" algn="ctr" rtl="0">
              <a:lnSpc>
                <a:spcPct val="115000"/>
              </a:lnSpc>
              <a:spcBef>
                <a:spcPts val="0"/>
              </a:spcBef>
              <a:spcAft>
                <a:spcPts val="0"/>
              </a:spcAft>
              <a:buSzPts val="2400"/>
              <a:buFont typeface="Lexend"/>
              <a:buNone/>
              <a:defRPr sz="2400" b="1">
                <a:latin typeface="Lexend"/>
                <a:ea typeface="Lexend"/>
                <a:cs typeface="Lexend"/>
                <a:sym typeface="Lexend"/>
              </a:defRPr>
            </a:lvl4pPr>
            <a:lvl5pPr lvl="4" algn="ctr" rtl="0">
              <a:lnSpc>
                <a:spcPct val="115000"/>
              </a:lnSpc>
              <a:spcBef>
                <a:spcPts val="0"/>
              </a:spcBef>
              <a:spcAft>
                <a:spcPts val="0"/>
              </a:spcAft>
              <a:buSzPts val="2400"/>
              <a:buFont typeface="Lexend"/>
              <a:buNone/>
              <a:defRPr sz="2400" b="1">
                <a:latin typeface="Lexend"/>
                <a:ea typeface="Lexend"/>
                <a:cs typeface="Lexend"/>
                <a:sym typeface="Lexend"/>
              </a:defRPr>
            </a:lvl5pPr>
            <a:lvl6pPr lvl="5" algn="ctr" rtl="0">
              <a:lnSpc>
                <a:spcPct val="115000"/>
              </a:lnSpc>
              <a:spcBef>
                <a:spcPts val="0"/>
              </a:spcBef>
              <a:spcAft>
                <a:spcPts val="0"/>
              </a:spcAft>
              <a:buSzPts val="2400"/>
              <a:buFont typeface="Lexend"/>
              <a:buNone/>
              <a:defRPr sz="2400" b="1">
                <a:latin typeface="Lexend"/>
                <a:ea typeface="Lexend"/>
                <a:cs typeface="Lexend"/>
                <a:sym typeface="Lexend"/>
              </a:defRPr>
            </a:lvl6pPr>
            <a:lvl7pPr lvl="6" algn="ctr" rtl="0">
              <a:lnSpc>
                <a:spcPct val="115000"/>
              </a:lnSpc>
              <a:spcBef>
                <a:spcPts val="0"/>
              </a:spcBef>
              <a:spcAft>
                <a:spcPts val="0"/>
              </a:spcAft>
              <a:buSzPts val="2400"/>
              <a:buFont typeface="Lexend"/>
              <a:buNone/>
              <a:defRPr sz="2400" b="1">
                <a:latin typeface="Lexend"/>
                <a:ea typeface="Lexend"/>
                <a:cs typeface="Lexend"/>
                <a:sym typeface="Lexend"/>
              </a:defRPr>
            </a:lvl7pPr>
            <a:lvl8pPr lvl="7" algn="ctr" rtl="0">
              <a:lnSpc>
                <a:spcPct val="115000"/>
              </a:lnSpc>
              <a:spcBef>
                <a:spcPts val="0"/>
              </a:spcBef>
              <a:spcAft>
                <a:spcPts val="0"/>
              </a:spcAft>
              <a:buSzPts val="2400"/>
              <a:buFont typeface="Lexend"/>
              <a:buNone/>
              <a:defRPr sz="2400" b="1">
                <a:latin typeface="Lexend"/>
                <a:ea typeface="Lexend"/>
                <a:cs typeface="Lexend"/>
                <a:sym typeface="Lexend"/>
              </a:defRPr>
            </a:lvl8pPr>
            <a:lvl9pPr lvl="8" algn="ctr" rtl="0">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grpSp>
        <p:nvGrpSpPr>
          <p:cNvPr id="222" name="Google Shape;222;p5"/>
          <p:cNvGrpSpPr/>
          <p:nvPr/>
        </p:nvGrpSpPr>
        <p:grpSpPr>
          <a:xfrm>
            <a:off x="-1056525" y="-1016375"/>
            <a:ext cx="11531200" cy="6703400"/>
            <a:chOff x="-1056525" y="-1016375"/>
            <a:chExt cx="11531200" cy="6703400"/>
          </a:xfrm>
        </p:grpSpPr>
        <p:sp>
          <p:nvSpPr>
            <p:cNvPr id="223" name="Google Shape;223;p5"/>
            <p:cNvSpPr/>
            <p:nvPr/>
          </p:nvSpPr>
          <p:spPr>
            <a:xfrm>
              <a:off x="-703975" y="723600"/>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24" name="Google Shape;224;p5"/>
            <p:cNvSpPr/>
            <p:nvPr/>
          </p:nvSpPr>
          <p:spPr>
            <a:xfrm>
              <a:off x="-1056525" y="97003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25" name="Google Shape;225;p5"/>
            <p:cNvSpPr/>
            <p:nvPr/>
          </p:nvSpPr>
          <p:spPr>
            <a:xfrm rot="5400000">
              <a:off x="-118450" y="492532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26" name="Google Shape;226;p5"/>
            <p:cNvSpPr/>
            <p:nvPr/>
          </p:nvSpPr>
          <p:spPr>
            <a:xfrm rot="5400000">
              <a:off x="5531450" y="-36087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27" name="Google Shape;227;p5"/>
            <p:cNvSpPr/>
            <p:nvPr/>
          </p:nvSpPr>
          <p:spPr>
            <a:xfrm rot="10800000">
              <a:off x="8573550" y="3670060"/>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28" name="Google Shape;228;p5"/>
            <p:cNvSpPr/>
            <p:nvPr/>
          </p:nvSpPr>
          <p:spPr>
            <a:xfrm rot="10800000">
              <a:off x="9057475" y="342362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229" name="Google Shape;229;p5"/>
          <p:cNvGrpSpPr/>
          <p:nvPr/>
        </p:nvGrpSpPr>
        <p:grpSpPr>
          <a:xfrm>
            <a:off x="-527805" y="-670853"/>
            <a:ext cx="10232769" cy="6744764"/>
            <a:chOff x="-527805" y="-670853"/>
            <a:chExt cx="10232769" cy="6744764"/>
          </a:xfrm>
        </p:grpSpPr>
        <p:grpSp>
          <p:nvGrpSpPr>
            <p:cNvPr id="230" name="Google Shape;230;p5"/>
            <p:cNvGrpSpPr/>
            <p:nvPr/>
          </p:nvGrpSpPr>
          <p:grpSpPr>
            <a:xfrm>
              <a:off x="7118280" y="4681945"/>
              <a:ext cx="2156910" cy="506908"/>
              <a:chOff x="4891825" y="3495059"/>
              <a:chExt cx="1351193" cy="317552"/>
            </a:xfrm>
          </p:grpSpPr>
          <p:sp>
            <p:nvSpPr>
              <p:cNvPr id="231" name="Google Shape;231;p5"/>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5"/>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5"/>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5"/>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5"/>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5"/>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7" name="Google Shape;237;p5"/>
            <p:cNvGrpSpPr/>
            <p:nvPr/>
          </p:nvGrpSpPr>
          <p:grpSpPr>
            <a:xfrm>
              <a:off x="882321" y="-670853"/>
              <a:ext cx="204128" cy="1115878"/>
              <a:chOff x="6605329" y="191675"/>
              <a:chExt cx="127876" cy="699040"/>
            </a:xfrm>
          </p:grpSpPr>
          <p:sp>
            <p:nvSpPr>
              <p:cNvPr id="238" name="Google Shape;238;p5"/>
              <p:cNvSpPr/>
              <p:nvPr/>
            </p:nvSpPr>
            <p:spPr>
              <a:xfrm>
                <a:off x="6701235" y="858746"/>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5"/>
              <p:cNvSpPr/>
              <p:nvPr/>
            </p:nvSpPr>
            <p:spPr>
              <a:xfrm>
                <a:off x="6605329" y="191675"/>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0" name="Google Shape;240;p5"/>
            <p:cNvGrpSpPr/>
            <p:nvPr/>
          </p:nvGrpSpPr>
          <p:grpSpPr>
            <a:xfrm>
              <a:off x="1342215" y="-264218"/>
              <a:ext cx="1493520" cy="615774"/>
              <a:chOff x="5301012" y="396272"/>
              <a:chExt cx="935614" cy="385751"/>
            </a:xfrm>
          </p:grpSpPr>
          <p:sp>
            <p:nvSpPr>
              <p:cNvPr id="241" name="Google Shape;241;p5"/>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5"/>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5"/>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4" name="Google Shape;244;p5"/>
            <p:cNvGrpSpPr/>
            <p:nvPr/>
          </p:nvGrpSpPr>
          <p:grpSpPr>
            <a:xfrm>
              <a:off x="8640108" y="293107"/>
              <a:ext cx="1064856" cy="813093"/>
              <a:chOff x="3843246" y="357910"/>
              <a:chExt cx="667078" cy="509361"/>
            </a:xfrm>
          </p:grpSpPr>
          <p:sp>
            <p:nvSpPr>
              <p:cNvPr id="245" name="Google Shape;245;p5"/>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5"/>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5"/>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8" name="Google Shape;248;p5"/>
            <p:cNvGrpSpPr/>
            <p:nvPr/>
          </p:nvGrpSpPr>
          <p:grpSpPr>
            <a:xfrm>
              <a:off x="7528218" y="-369678"/>
              <a:ext cx="1337026" cy="826702"/>
              <a:chOff x="3421261" y="191675"/>
              <a:chExt cx="837578" cy="517886"/>
            </a:xfrm>
          </p:grpSpPr>
          <p:sp>
            <p:nvSpPr>
              <p:cNvPr id="249" name="Google Shape;249;p5"/>
              <p:cNvSpPr/>
              <p:nvPr/>
            </p:nvSpPr>
            <p:spPr>
              <a:xfrm>
                <a:off x="3421261" y="679724"/>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5"/>
              <p:cNvSpPr/>
              <p:nvPr/>
            </p:nvSpPr>
            <p:spPr>
              <a:xfrm>
                <a:off x="3442573" y="191675"/>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1" name="Google Shape;251;p5"/>
            <p:cNvGrpSpPr/>
            <p:nvPr/>
          </p:nvGrpSpPr>
          <p:grpSpPr>
            <a:xfrm flipH="1">
              <a:off x="1167078" y="4735898"/>
              <a:ext cx="619332" cy="1338013"/>
              <a:chOff x="6850421" y="775628"/>
              <a:chExt cx="398541" cy="861012"/>
            </a:xfrm>
          </p:grpSpPr>
          <p:sp>
            <p:nvSpPr>
              <p:cNvPr id="252" name="Google Shape;252;p5"/>
              <p:cNvSpPr/>
              <p:nvPr/>
            </p:nvSpPr>
            <p:spPr>
              <a:xfrm>
                <a:off x="6850421" y="1604672"/>
                <a:ext cx="34100" cy="31969"/>
              </a:xfrm>
              <a:custGeom>
                <a:avLst/>
                <a:gdLst/>
                <a:ahLst/>
                <a:cxnLst/>
                <a:rect l="l" t="t" r="r" b="b"/>
                <a:pathLst>
                  <a:path w="15" h="15" extrusionOk="0">
                    <a:moveTo>
                      <a:pt x="13" y="8"/>
                    </a:moveTo>
                    <a:cubicBezTo>
                      <a:pt x="11" y="8"/>
                      <a:pt x="11" y="8"/>
                      <a:pt x="11" y="8"/>
                    </a:cubicBezTo>
                    <a:cubicBezTo>
                      <a:pt x="11" y="9"/>
                      <a:pt x="9" y="11"/>
                      <a:pt x="7" y="11"/>
                    </a:cubicBezTo>
                    <a:cubicBezTo>
                      <a:pt x="6" y="11"/>
                      <a:pt x="4" y="9"/>
                      <a:pt x="4" y="8"/>
                    </a:cubicBezTo>
                    <a:cubicBezTo>
                      <a:pt x="4" y="6"/>
                      <a:pt x="6" y="4"/>
                      <a:pt x="7" y="4"/>
                    </a:cubicBezTo>
                    <a:cubicBezTo>
                      <a:pt x="9" y="4"/>
                      <a:pt x="11" y="6"/>
                      <a:pt x="11" y="8"/>
                    </a:cubicBezTo>
                    <a:cubicBezTo>
                      <a:pt x="13" y="8"/>
                      <a:pt x="13" y="8"/>
                      <a:pt x="13" y="8"/>
                    </a:cubicBezTo>
                    <a:cubicBezTo>
                      <a:pt x="15" y="8"/>
                      <a:pt x="15" y="8"/>
                      <a:pt x="15" y="8"/>
                    </a:cubicBezTo>
                    <a:cubicBezTo>
                      <a:pt x="15" y="4"/>
                      <a:pt x="11" y="0"/>
                      <a:pt x="7" y="0"/>
                    </a:cubicBezTo>
                    <a:cubicBezTo>
                      <a:pt x="3" y="0"/>
                      <a:pt x="0" y="4"/>
                      <a:pt x="0" y="8"/>
                    </a:cubicBezTo>
                    <a:cubicBezTo>
                      <a:pt x="0" y="12"/>
                      <a:pt x="3" y="15"/>
                      <a:pt x="7" y="15"/>
                    </a:cubicBezTo>
                    <a:cubicBezTo>
                      <a:pt x="11"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5"/>
              <p:cNvSpPr/>
              <p:nvPr/>
            </p:nvSpPr>
            <p:spPr>
              <a:xfrm>
                <a:off x="7138138" y="775628"/>
                <a:ext cx="31969" cy="31969"/>
              </a:xfrm>
              <a:custGeom>
                <a:avLst/>
                <a:gdLst/>
                <a:ahLst/>
                <a:cxnLst/>
                <a:rect l="l" t="t" r="r" b="b"/>
                <a:pathLst>
                  <a:path w="14" h="14" extrusionOk="0">
                    <a:moveTo>
                      <a:pt x="12" y="7"/>
                    </a:moveTo>
                    <a:cubicBezTo>
                      <a:pt x="10" y="7"/>
                      <a:pt x="10" y="7"/>
                      <a:pt x="10" y="7"/>
                    </a:cubicBezTo>
                    <a:cubicBezTo>
                      <a:pt x="10" y="9"/>
                      <a:pt x="9" y="10"/>
                      <a:pt x="7" y="10"/>
                    </a:cubicBezTo>
                    <a:cubicBezTo>
                      <a:pt x="6" y="10"/>
                      <a:pt x="4" y="9"/>
                      <a:pt x="4" y="7"/>
                    </a:cubicBezTo>
                    <a:cubicBezTo>
                      <a:pt x="4" y="5"/>
                      <a:pt x="6"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5"/>
              <p:cNvSpPr/>
              <p:nvPr/>
            </p:nvSpPr>
            <p:spPr>
              <a:xfrm>
                <a:off x="6861077" y="794810"/>
                <a:ext cx="387885" cy="814124"/>
              </a:xfrm>
              <a:custGeom>
                <a:avLst/>
                <a:gdLst/>
                <a:ahLst/>
                <a:cxnLst/>
                <a:rect l="l" t="t" r="r" b="b"/>
                <a:pathLst>
                  <a:path w="182" h="382" extrusionOk="0">
                    <a:moveTo>
                      <a:pt x="5" y="382"/>
                    </a:moveTo>
                    <a:lnTo>
                      <a:pt x="5" y="306"/>
                    </a:lnTo>
                    <a:lnTo>
                      <a:pt x="79" y="231"/>
                    </a:lnTo>
                    <a:lnTo>
                      <a:pt x="146" y="231"/>
                    </a:lnTo>
                    <a:lnTo>
                      <a:pt x="182" y="194"/>
                    </a:lnTo>
                    <a:lnTo>
                      <a:pt x="182" y="40"/>
                    </a:lnTo>
                    <a:lnTo>
                      <a:pt x="142" y="0"/>
                    </a:lnTo>
                    <a:lnTo>
                      <a:pt x="140" y="3"/>
                    </a:lnTo>
                    <a:lnTo>
                      <a:pt x="178" y="42"/>
                    </a:lnTo>
                    <a:lnTo>
                      <a:pt x="178" y="192"/>
                    </a:lnTo>
                    <a:lnTo>
                      <a:pt x="143" y="227"/>
                    </a:lnTo>
                    <a:lnTo>
                      <a:pt x="78" y="227"/>
                    </a:lnTo>
                    <a:lnTo>
                      <a:pt x="0" y="304"/>
                    </a:lnTo>
                    <a:lnTo>
                      <a:pt x="0" y="382"/>
                    </a:lnTo>
                    <a:lnTo>
                      <a:pt x="5" y="382"/>
                    </a:lnTo>
                    <a:lnTo>
                      <a:pt x="5" y="38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 name="Google Shape;255;p5"/>
            <p:cNvGrpSpPr/>
            <p:nvPr/>
          </p:nvGrpSpPr>
          <p:grpSpPr>
            <a:xfrm>
              <a:off x="-527805" y="2963157"/>
              <a:ext cx="1064856" cy="813093"/>
              <a:chOff x="3843246" y="357910"/>
              <a:chExt cx="667078" cy="509361"/>
            </a:xfrm>
          </p:grpSpPr>
          <p:sp>
            <p:nvSpPr>
              <p:cNvPr id="256" name="Google Shape;256;p5"/>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5"/>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5"/>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59" name="Google Shape;259;p5"/>
          <p:cNvGrpSpPr/>
          <p:nvPr/>
        </p:nvGrpSpPr>
        <p:grpSpPr>
          <a:xfrm>
            <a:off x="160162" y="293088"/>
            <a:ext cx="8848706" cy="4568938"/>
            <a:chOff x="160162" y="293088"/>
            <a:chExt cx="8848706" cy="4568938"/>
          </a:xfrm>
        </p:grpSpPr>
        <p:grpSp>
          <p:nvGrpSpPr>
            <p:cNvPr id="260" name="Google Shape;260;p5"/>
            <p:cNvGrpSpPr/>
            <p:nvPr/>
          </p:nvGrpSpPr>
          <p:grpSpPr>
            <a:xfrm>
              <a:off x="284763" y="3887075"/>
              <a:ext cx="130200" cy="126125"/>
              <a:chOff x="3935725" y="167575"/>
              <a:chExt cx="130200" cy="126125"/>
            </a:xfrm>
          </p:grpSpPr>
          <p:sp>
            <p:nvSpPr>
              <p:cNvPr id="261" name="Google Shape;261;p5"/>
              <p:cNvSpPr/>
              <p:nvPr/>
            </p:nvSpPr>
            <p:spPr>
              <a:xfrm>
                <a:off x="3935725" y="1675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62" name="Google Shape;262;p5"/>
              <p:cNvSpPr/>
              <p:nvPr/>
            </p:nvSpPr>
            <p:spPr>
              <a:xfrm>
                <a:off x="4000825" y="2017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63" name="Google Shape;263;p5"/>
              <p:cNvSpPr/>
              <p:nvPr/>
            </p:nvSpPr>
            <p:spPr>
              <a:xfrm>
                <a:off x="3935725" y="23730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264" name="Google Shape;264;p5"/>
            <p:cNvGrpSpPr/>
            <p:nvPr/>
          </p:nvGrpSpPr>
          <p:grpSpPr>
            <a:xfrm>
              <a:off x="2122263" y="4735900"/>
              <a:ext cx="130200" cy="126125"/>
              <a:chOff x="3935725" y="167575"/>
              <a:chExt cx="130200" cy="126125"/>
            </a:xfrm>
          </p:grpSpPr>
          <p:sp>
            <p:nvSpPr>
              <p:cNvPr id="265" name="Google Shape;265;p5"/>
              <p:cNvSpPr/>
              <p:nvPr/>
            </p:nvSpPr>
            <p:spPr>
              <a:xfrm>
                <a:off x="3935725" y="1675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66" name="Google Shape;266;p5"/>
              <p:cNvSpPr/>
              <p:nvPr/>
            </p:nvSpPr>
            <p:spPr>
              <a:xfrm>
                <a:off x="4000825" y="2017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67" name="Google Shape;267;p5"/>
              <p:cNvSpPr/>
              <p:nvPr/>
            </p:nvSpPr>
            <p:spPr>
              <a:xfrm>
                <a:off x="3935725" y="237300"/>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268" name="Google Shape;268;p5"/>
            <p:cNvGrpSpPr/>
            <p:nvPr/>
          </p:nvGrpSpPr>
          <p:grpSpPr>
            <a:xfrm>
              <a:off x="8733395" y="4269816"/>
              <a:ext cx="101875" cy="134875"/>
              <a:chOff x="3928495" y="333391"/>
              <a:chExt cx="101875" cy="134875"/>
            </a:xfrm>
          </p:grpSpPr>
          <p:grpSp>
            <p:nvGrpSpPr>
              <p:cNvPr id="269" name="Google Shape;269;p5"/>
              <p:cNvGrpSpPr/>
              <p:nvPr/>
            </p:nvGrpSpPr>
            <p:grpSpPr>
              <a:xfrm>
                <a:off x="3928495" y="379241"/>
                <a:ext cx="44700" cy="42600"/>
                <a:chOff x="3928495" y="379241"/>
                <a:chExt cx="44700" cy="42600"/>
              </a:xfrm>
            </p:grpSpPr>
            <p:sp>
              <p:nvSpPr>
                <p:cNvPr id="270" name="Google Shape;270;p5"/>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5"/>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2" name="Google Shape;272;p5"/>
              <p:cNvGrpSpPr/>
              <p:nvPr/>
            </p:nvGrpSpPr>
            <p:grpSpPr>
              <a:xfrm>
                <a:off x="3985670" y="425666"/>
                <a:ext cx="44700" cy="42600"/>
                <a:chOff x="3928495" y="379241"/>
                <a:chExt cx="44700" cy="42600"/>
              </a:xfrm>
            </p:grpSpPr>
            <p:sp>
              <p:nvSpPr>
                <p:cNvPr id="273" name="Google Shape;273;p5"/>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5"/>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5" name="Google Shape;275;p5"/>
              <p:cNvGrpSpPr/>
              <p:nvPr/>
            </p:nvGrpSpPr>
            <p:grpSpPr>
              <a:xfrm>
                <a:off x="3985670" y="333391"/>
                <a:ext cx="44700" cy="42600"/>
                <a:chOff x="3928495" y="379241"/>
                <a:chExt cx="44700" cy="42600"/>
              </a:xfrm>
            </p:grpSpPr>
            <p:sp>
              <p:nvSpPr>
                <p:cNvPr id="276" name="Google Shape;276;p5"/>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5"/>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78" name="Google Shape;278;p5"/>
            <p:cNvGrpSpPr/>
            <p:nvPr/>
          </p:nvGrpSpPr>
          <p:grpSpPr>
            <a:xfrm>
              <a:off x="8559792" y="2929787"/>
              <a:ext cx="449076" cy="119073"/>
              <a:chOff x="7108302" y="2550931"/>
              <a:chExt cx="281323" cy="74593"/>
            </a:xfrm>
          </p:grpSpPr>
          <p:sp>
            <p:nvSpPr>
              <p:cNvPr id="279" name="Google Shape;279;p5"/>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5"/>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5"/>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5"/>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5"/>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5"/>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5"/>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5"/>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5"/>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5"/>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9" name="Google Shape;289;p5"/>
            <p:cNvGrpSpPr/>
            <p:nvPr/>
          </p:nvGrpSpPr>
          <p:grpSpPr>
            <a:xfrm>
              <a:off x="160162" y="1671187"/>
              <a:ext cx="445675" cy="119073"/>
              <a:chOff x="3578973" y="2550931"/>
              <a:chExt cx="279193" cy="74593"/>
            </a:xfrm>
          </p:grpSpPr>
          <p:sp>
            <p:nvSpPr>
              <p:cNvPr id="290" name="Google Shape;290;p5"/>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5"/>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5"/>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5"/>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5"/>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5"/>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5"/>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5"/>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5"/>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5"/>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0" name="Google Shape;300;p5"/>
            <p:cNvGrpSpPr/>
            <p:nvPr/>
          </p:nvGrpSpPr>
          <p:grpSpPr>
            <a:xfrm>
              <a:off x="6988075" y="293088"/>
              <a:ext cx="130200" cy="126125"/>
              <a:chOff x="3935725" y="167575"/>
              <a:chExt cx="130200" cy="126125"/>
            </a:xfrm>
          </p:grpSpPr>
          <p:sp>
            <p:nvSpPr>
              <p:cNvPr id="301" name="Google Shape;301;p5"/>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302" name="Google Shape;302;p5"/>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303" name="Google Shape;303;p5"/>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304" name="Google Shape;304;p5"/>
            <p:cNvGrpSpPr/>
            <p:nvPr/>
          </p:nvGrpSpPr>
          <p:grpSpPr>
            <a:xfrm>
              <a:off x="317888" y="2240200"/>
              <a:ext cx="130200" cy="126125"/>
              <a:chOff x="3935725" y="167575"/>
              <a:chExt cx="130200" cy="126125"/>
            </a:xfrm>
          </p:grpSpPr>
          <p:sp>
            <p:nvSpPr>
              <p:cNvPr id="305" name="Google Shape;305;p5"/>
              <p:cNvSpPr/>
              <p:nvPr/>
            </p:nvSpPr>
            <p:spPr>
              <a:xfrm>
                <a:off x="3935725" y="1675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306" name="Google Shape;306;p5"/>
              <p:cNvSpPr/>
              <p:nvPr/>
            </p:nvSpPr>
            <p:spPr>
              <a:xfrm>
                <a:off x="4000825" y="2017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307" name="Google Shape;307;p5"/>
              <p:cNvSpPr/>
              <p:nvPr/>
            </p:nvSpPr>
            <p:spPr>
              <a:xfrm>
                <a:off x="3935725" y="237300"/>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8"/>
        <p:cNvGrpSpPr/>
        <p:nvPr/>
      </p:nvGrpSpPr>
      <p:grpSpPr>
        <a:xfrm>
          <a:off x="0" y="0"/>
          <a:ext cx="0" cy="0"/>
          <a:chOff x="0" y="0"/>
          <a:chExt cx="0" cy="0"/>
        </a:xfrm>
      </p:grpSpPr>
      <p:pic>
        <p:nvPicPr>
          <p:cNvPr id="309" name="Google Shape;309;p6"/>
          <p:cNvPicPr preferRelativeResize="0"/>
          <p:nvPr/>
        </p:nvPicPr>
        <p:blipFill rotWithShape="1">
          <a:blip r:embed="rId2">
            <a:alphaModFix/>
          </a:blip>
          <a:srcRect r="990" b="901"/>
          <a:stretch/>
        </p:blipFill>
        <p:spPr>
          <a:xfrm>
            <a:off x="0" y="0"/>
            <a:ext cx="9144003" cy="5143500"/>
          </a:xfrm>
          <a:prstGeom prst="rect">
            <a:avLst/>
          </a:prstGeom>
          <a:noFill/>
          <a:ln>
            <a:noFill/>
          </a:ln>
        </p:spPr>
      </p:pic>
      <p:sp>
        <p:nvSpPr>
          <p:cNvPr id="310" name="Google Shape;31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311" name="Google Shape;311;p6"/>
          <p:cNvGrpSpPr/>
          <p:nvPr/>
        </p:nvGrpSpPr>
        <p:grpSpPr>
          <a:xfrm>
            <a:off x="-1163337" y="-618326"/>
            <a:ext cx="11346400" cy="6862425"/>
            <a:chOff x="-1163337" y="-618326"/>
            <a:chExt cx="11346400" cy="6862425"/>
          </a:xfrm>
        </p:grpSpPr>
        <p:sp>
          <p:nvSpPr>
            <p:cNvPr id="312" name="Google Shape;312;p6"/>
            <p:cNvSpPr/>
            <p:nvPr/>
          </p:nvSpPr>
          <p:spPr>
            <a:xfrm rot="10800000">
              <a:off x="8765863" y="3944774"/>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313" name="Google Shape;313;p6"/>
            <p:cNvSpPr/>
            <p:nvPr/>
          </p:nvSpPr>
          <p:spPr>
            <a:xfrm rot="-5400000">
              <a:off x="8004163" y="37174"/>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314" name="Google Shape;314;p6"/>
            <p:cNvSpPr/>
            <p:nvPr/>
          </p:nvSpPr>
          <p:spPr>
            <a:xfrm rot="-5400000">
              <a:off x="412538" y="5482399"/>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315" name="Google Shape;315;p6"/>
            <p:cNvSpPr/>
            <p:nvPr/>
          </p:nvSpPr>
          <p:spPr>
            <a:xfrm>
              <a:off x="-898087" y="798864"/>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316" name="Google Shape;316;p6"/>
            <p:cNvSpPr/>
            <p:nvPr/>
          </p:nvSpPr>
          <p:spPr>
            <a:xfrm>
              <a:off x="-1163337" y="1045299"/>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317" name="Google Shape;317;p6"/>
          <p:cNvGrpSpPr/>
          <p:nvPr/>
        </p:nvGrpSpPr>
        <p:grpSpPr>
          <a:xfrm>
            <a:off x="380020" y="153613"/>
            <a:ext cx="8609555" cy="4774098"/>
            <a:chOff x="380020" y="153613"/>
            <a:chExt cx="8609555" cy="4774098"/>
          </a:xfrm>
        </p:grpSpPr>
        <p:grpSp>
          <p:nvGrpSpPr>
            <p:cNvPr id="318" name="Google Shape;318;p6"/>
            <p:cNvGrpSpPr/>
            <p:nvPr/>
          </p:nvGrpSpPr>
          <p:grpSpPr>
            <a:xfrm rot="10800000" flipH="1">
              <a:off x="8859375" y="1541524"/>
              <a:ext cx="130200" cy="126125"/>
              <a:chOff x="3935725" y="167575"/>
              <a:chExt cx="130200" cy="126125"/>
            </a:xfrm>
          </p:grpSpPr>
          <p:sp>
            <p:nvSpPr>
              <p:cNvPr id="319" name="Google Shape;319;p6"/>
              <p:cNvSpPr/>
              <p:nvPr/>
            </p:nvSpPr>
            <p:spPr>
              <a:xfrm>
                <a:off x="3935725" y="1675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320" name="Google Shape;320;p6"/>
              <p:cNvSpPr/>
              <p:nvPr/>
            </p:nvSpPr>
            <p:spPr>
              <a:xfrm>
                <a:off x="4000825" y="2017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321" name="Google Shape;321;p6"/>
              <p:cNvSpPr/>
              <p:nvPr/>
            </p:nvSpPr>
            <p:spPr>
              <a:xfrm>
                <a:off x="3935725" y="23730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322" name="Google Shape;322;p6"/>
            <p:cNvGrpSpPr/>
            <p:nvPr/>
          </p:nvGrpSpPr>
          <p:grpSpPr>
            <a:xfrm rot="10800000" flipH="1">
              <a:off x="380020" y="4375020"/>
              <a:ext cx="101875" cy="134875"/>
              <a:chOff x="3928495" y="333391"/>
              <a:chExt cx="101875" cy="134875"/>
            </a:xfrm>
          </p:grpSpPr>
          <p:grpSp>
            <p:nvGrpSpPr>
              <p:cNvPr id="323" name="Google Shape;323;p6"/>
              <p:cNvGrpSpPr/>
              <p:nvPr/>
            </p:nvGrpSpPr>
            <p:grpSpPr>
              <a:xfrm>
                <a:off x="3928495" y="379241"/>
                <a:ext cx="44700" cy="42600"/>
                <a:chOff x="3928495" y="379241"/>
                <a:chExt cx="44700" cy="42600"/>
              </a:xfrm>
            </p:grpSpPr>
            <p:sp>
              <p:nvSpPr>
                <p:cNvPr id="324" name="Google Shape;324;p6"/>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6"/>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6" name="Google Shape;326;p6"/>
              <p:cNvGrpSpPr/>
              <p:nvPr/>
            </p:nvGrpSpPr>
            <p:grpSpPr>
              <a:xfrm>
                <a:off x="3985670" y="425666"/>
                <a:ext cx="44700" cy="42600"/>
                <a:chOff x="3928495" y="379241"/>
                <a:chExt cx="44700" cy="42600"/>
              </a:xfrm>
            </p:grpSpPr>
            <p:sp>
              <p:nvSpPr>
                <p:cNvPr id="327" name="Google Shape;327;p6"/>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6"/>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9" name="Google Shape;329;p6"/>
              <p:cNvGrpSpPr/>
              <p:nvPr/>
            </p:nvGrpSpPr>
            <p:grpSpPr>
              <a:xfrm>
                <a:off x="3985670" y="333391"/>
                <a:ext cx="44700" cy="42600"/>
                <a:chOff x="3928495" y="379241"/>
                <a:chExt cx="44700" cy="42600"/>
              </a:xfrm>
            </p:grpSpPr>
            <p:sp>
              <p:nvSpPr>
                <p:cNvPr id="330" name="Google Shape;330;p6"/>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6"/>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32" name="Google Shape;332;p6"/>
            <p:cNvGrpSpPr/>
            <p:nvPr/>
          </p:nvGrpSpPr>
          <p:grpSpPr>
            <a:xfrm rot="10800000" flipH="1">
              <a:off x="1668775" y="153613"/>
              <a:ext cx="445675" cy="119073"/>
              <a:chOff x="3578973" y="2550931"/>
              <a:chExt cx="279193" cy="74593"/>
            </a:xfrm>
          </p:grpSpPr>
          <p:sp>
            <p:nvSpPr>
              <p:cNvPr id="333" name="Google Shape;333;p6"/>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6"/>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6"/>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6"/>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6"/>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6"/>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6"/>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6"/>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6"/>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6"/>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3" name="Google Shape;343;p6"/>
            <p:cNvGrpSpPr/>
            <p:nvPr/>
          </p:nvGrpSpPr>
          <p:grpSpPr>
            <a:xfrm rot="10800000" flipH="1">
              <a:off x="7632725" y="4801586"/>
              <a:ext cx="130200" cy="126125"/>
              <a:chOff x="3935725" y="167575"/>
              <a:chExt cx="130200" cy="126125"/>
            </a:xfrm>
          </p:grpSpPr>
          <p:sp>
            <p:nvSpPr>
              <p:cNvPr id="344" name="Google Shape;344;p6"/>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345" name="Google Shape;345;p6"/>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346" name="Google Shape;346;p6"/>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347" name="Google Shape;347;p6"/>
            <p:cNvGrpSpPr/>
            <p:nvPr/>
          </p:nvGrpSpPr>
          <p:grpSpPr>
            <a:xfrm rot="10800000">
              <a:off x="1631171" y="4752943"/>
              <a:ext cx="445675" cy="80822"/>
              <a:chOff x="6468929" y="3844579"/>
              <a:chExt cx="411329" cy="74593"/>
            </a:xfrm>
          </p:grpSpPr>
          <p:sp>
            <p:nvSpPr>
              <p:cNvPr id="348" name="Google Shape;348;p6"/>
              <p:cNvSpPr/>
              <p:nvPr/>
            </p:nvSpPr>
            <p:spPr>
              <a:xfrm>
                <a:off x="6814190" y="3848841"/>
                <a:ext cx="66069" cy="66068"/>
              </a:xfrm>
              <a:custGeom>
                <a:avLst/>
                <a:gdLst/>
                <a:ahLst/>
                <a:cxnLst/>
                <a:rect l="l" t="t" r="r" b="b"/>
                <a:pathLst>
                  <a:path w="29" h="29" extrusionOk="0">
                    <a:moveTo>
                      <a:pt x="2" y="14"/>
                    </a:moveTo>
                    <a:cubicBezTo>
                      <a:pt x="0" y="14"/>
                      <a:pt x="0" y="14"/>
                      <a:pt x="0" y="14"/>
                    </a:cubicBezTo>
                    <a:cubicBezTo>
                      <a:pt x="0" y="22"/>
                      <a:pt x="7" y="29"/>
                      <a:pt x="14" y="29"/>
                    </a:cubicBezTo>
                    <a:cubicBezTo>
                      <a:pt x="22" y="29"/>
                      <a:pt x="29" y="22"/>
                      <a:pt x="29" y="14"/>
                    </a:cubicBezTo>
                    <a:cubicBezTo>
                      <a:pt x="29" y="6"/>
                      <a:pt x="22" y="0"/>
                      <a:pt x="14" y="0"/>
                    </a:cubicBezTo>
                    <a:cubicBezTo>
                      <a:pt x="7" y="0"/>
                      <a:pt x="0" y="6"/>
                      <a:pt x="0" y="14"/>
                    </a:cubicBezTo>
                    <a:cubicBezTo>
                      <a:pt x="2" y="14"/>
                      <a:pt x="2" y="14"/>
                      <a:pt x="2" y="14"/>
                    </a:cubicBezTo>
                    <a:cubicBezTo>
                      <a:pt x="4" y="14"/>
                      <a:pt x="4" y="14"/>
                      <a:pt x="4" y="14"/>
                    </a:cubicBezTo>
                    <a:cubicBezTo>
                      <a:pt x="4" y="9"/>
                      <a:pt x="9" y="4"/>
                      <a:pt x="14" y="4"/>
                    </a:cubicBezTo>
                    <a:cubicBezTo>
                      <a:pt x="20" y="4"/>
                      <a:pt x="25" y="9"/>
                      <a:pt x="25" y="14"/>
                    </a:cubicBezTo>
                    <a:cubicBezTo>
                      <a:pt x="25" y="20"/>
                      <a:pt x="20" y="25"/>
                      <a:pt x="14" y="25"/>
                    </a:cubicBezTo>
                    <a:cubicBezTo>
                      <a:pt x="9" y="25"/>
                      <a:pt x="4" y="20"/>
                      <a:pt x="4" y="14"/>
                    </a:cubicBezTo>
                    <a:lnTo>
                      <a:pt x="2" y="1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6"/>
              <p:cNvSpPr/>
              <p:nvPr/>
            </p:nvSpPr>
            <p:spPr>
              <a:xfrm>
                <a:off x="6475324" y="3876548"/>
                <a:ext cx="343130" cy="8525"/>
              </a:xfrm>
              <a:custGeom>
                <a:avLst/>
                <a:gdLst/>
                <a:ahLst/>
                <a:cxnLst/>
                <a:rect l="l" t="t" r="r" b="b"/>
                <a:pathLst>
                  <a:path w="161" h="4" extrusionOk="0">
                    <a:moveTo>
                      <a:pt x="161" y="0"/>
                    </a:moveTo>
                    <a:lnTo>
                      <a:pt x="0" y="0"/>
                    </a:lnTo>
                    <a:lnTo>
                      <a:pt x="0" y="4"/>
                    </a:lnTo>
                    <a:lnTo>
                      <a:pt x="161" y="4"/>
                    </a:ln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6"/>
              <p:cNvSpPr/>
              <p:nvPr/>
            </p:nvSpPr>
            <p:spPr>
              <a:xfrm>
                <a:off x="6468929" y="3844579"/>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51" name="Google Shape;351;p6"/>
          <p:cNvGrpSpPr/>
          <p:nvPr/>
        </p:nvGrpSpPr>
        <p:grpSpPr>
          <a:xfrm>
            <a:off x="-1564470" y="-972175"/>
            <a:ext cx="10887664" cy="6918889"/>
            <a:chOff x="-1564470" y="-972175"/>
            <a:chExt cx="10887664" cy="6918889"/>
          </a:xfrm>
        </p:grpSpPr>
        <p:grpSp>
          <p:nvGrpSpPr>
            <p:cNvPr id="352" name="Google Shape;352;p6"/>
            <p:cNvGrpSpPr/>
            <p:nvPr/>
          </p:nvGrpSpPr>
          <p:grpSpPr>
            <a:xfrm rot="10800000" flipH="1">
              <a:off x="6888396" y="4830837"/>
              <a:ext cx="204128" cy="1115878"/>
              <a:chOff x="6605329" y="191675"/>
              <a:chExt cx="127876" cy="699040"/>
            </a:xfrm>
          </p:grpSpPr>
          <p:sp>
            <p:nvSpPr>
              <p:cNvPr id="353" name="Google Shape;353;p6"/>
              <p:cNvSpPr/>
              <p:nvPr/>
            </p:nvSpPr>
            <p:spPr>
              <a:xfrm>
                <a:off x="6701235" y="858746"/>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6"/>
              <p:cNvSpPr/>
              <p:nvPr/>
            </p:nvSpPr>
            <p:spPr>
              <a:xfrm>
                <a:off x="6605329" y="191675"/>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5" name="Google Shape;355;p6"/>
            <p:cNvGrpSpPr/>
            <p:nvPr/>
          </p:nvGrpSpPr>
          <p:grpSpPr>
            <a:xfrm>
              <a:off x="6735165" y="-510145"/>
              <a:ext cx="1493520" cy="615774"/>
              <a:chOff x="5301012" y="396272"/>
              <a:chExt cx="935614" cy="385751"/>
            </a:xfrm>
          </p:grpSpPr>
          <p:sp>
            <p:nvSpPr>
              <p:cNvPr id="356" name="Google Shape;356;p6"/>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6"/>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6"/>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9" name="Google Shape;359;p6"/>
            <p:cNvGrpSpPr/>
            <p:nvPr/>
          </p:nvGrpSpPr>
          <p:grpSpPr>
            <a:xfrm rot="10800000" flipH="1">
              <a:off x="7037958" y="-447252"/>
              <a:ext cx="1064856" cy="813093"/>
              <a:chOff x="3843246" y="357910"/>
              <a:chExt cx="667078" cy="509361"/>
            </a:xfrm>
          </p:grpSpPr>
          <p:sp>
            <p:nvSpPr>
              <p:cNvPr id="360" name="Google Shape;360;p6"/>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6"/>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6"/>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3" name="Google Shape;363;p6"/>
            <p:cNvGrpSpPr/>
            <p:nvPr/>
          </p:nvGrpSpPr>
          <p:grpSpPr>
            <a:xfrm rot="10800000" flipH="1">
              <a:off x="7986168" y="4717838"/>
              <a:ext cx="1337026" cy="826702"/>
              <a:chOff x="3421261" y="191675"/>
              <a:chExt cx="837578" cy="517886"/>
            </a:xfrm>
          </p:grpSpPr>
          <p:sp>
            <p:nvSpPr>
              <p:cNvPr id="364" name="Google Shape;364;p6"/>
              <p:cNvSpPr/>
              <p:nvPr/>
            </p:nvSpPr>
            <p:spPr>
              <a:xfrm>
                <a:off x="3421261" y="679724"/>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6"/>
              <p:cNvSpPr/>
              <p:nvPr/>
            </p:nvSpPr>
            <p:spPr>
              <a:xfrm>
                <a:off x="3442573" y="191675"/>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6" name="Google Shape;366;p6"/>
            <p:cNvGrpSpPr/>
            <p:nvPr/>
          </p:nvGrpSpPr>
          <p:grpSpPr>
            <a:xfrm rot="10800000" flipH="1">
              <a:off x="-1564470" y="3497996"/>
              <a:ext cx="2156910" cy="506908"/>
              <a:chOff x="4891825" y="3495059"/>
              <a:chExt cx="1351193" cy="317552"/>
            </a:xfrm>
          </p:grpSpPr>
          <p:sp>
            <p:nvSpPr>
              <p:cNvPr id="367" name="Google Shape;367;p6"/>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6"/>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6"/>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6"/>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6"/>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6"/>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3" name="Google Shape;373;p6"/>
            <p:cNvGrpSpPr/>
            <p:nvPr/>
          </p:nvGrpSpPr>
          <p:grpSpPr>
            <a:xfrm rot="10800000">
              <a:off x="912053" y="-972175"/>
              <a:ext cx="619332" cy="1338013"/>
              <a:chOff x="6850421" y="775628"/>
              <a:chExt cx="398541" cy="861012"/>
            </a:xfrm>
          </p:grpSpPr>
          <p:sp>
            <p:nvSpPr>
              <p:cNvPr id="374" name="Google Shape;374;p6"/>
              <p:cNvSpPr/>
              <p:nvPr/>
            </p:nvSpPr>
            <p:spPr>
              <a:xfrm>
                <a:off x="6850421" y="1604672"/>
                <a:ext cx="34100" cy="31969"/>
              </a:xfrm>
              <a:custGeom>
                <a:avLst/>
                <a:gdLst/>
                <a:ahLst/>
                <a:cxnLst/>
                <a:rect l="l" t="t" r="r" b="b"/>
                <a:pathLst>
                  <a:path w="15" h="15" extrusionOk="0">
                    <a:moveTo>
                      <a:pt x="13" y="8"/>
                    </a:moveTo>
                    <a:cubicBezTo>
                      <a:pt x="11" y="8"/>
                      <a:pt x="11" y="8"/>
                      <a:pt x="11" y="8"/>
                    </a:cubicBezTo>
                    <a:cubicBezTo>
                      <a:pt x="11" y="9"/>
                      <a:pt x="9" y="11"/>
                      <a:pt x="7" y="11"/>
                    </a:cubicBezTo>
                    <a:cubicBezTo>
                      <a:pt x="6" y="11"/>
                      <a:pt x="4" y="9"/>
                      <a:pt x="4" y="8"/>
                    </a:cubicBezTo>
                    <a:cubicBezTo>
                      <a:pt x="4" y="6"/>
                      <a:pt x="6" y="4"/>
                      <a:pt x="7" y="4"/>
                    </a:cubicBezTo>
                    <a:cubicBezTo>
                      <a:pt x="9" y="4"/>
                      <a:pt x="11" y="6"/>
                      <a:pt x="11" y="8"/>
                    </a:cubicBezTo>
                    <a:cubicBezTo>
                      <a:pt x="13" y="8"/>
                      <a:pt x="13" y="8"/>
                      <a:pt x="13" y="8"/>
                    </a:cubicBezTo>
                    <a:cubicBezTo>
                      <a:pt x="15" y="8"/>
                      <a:pt x="15" y="8"/>
                      <a:pt x="15" y="8"/>
                    </a:cubicBezTo>
                    <a:cubicBezTo>
                      <a:pt x="15" y="4"/>
                      <a:pt x="11" y="0"/>
                      <a:pt x="7" y="0"/>
                    </a:cubicBezTo>
                    <a:cubicBezTo>
                      <a:pt x="3" y="0"/>
                      <a:pt x="0" y="4"/>
                      <a:pt x="0" y="8"/>
                    </a:cubicBezTo>
                    <a:cubicBezTo>
                      <a:pt x="0" y="12"/>
                      <a:pt x="3" y="15"/>
                      <a:pt x="7" y="15"/>
                    </a:cubicBezTo>
                    <a:cubicBezTo>
                      <a:pt x="11"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6"/>
              <p:cNvSpPr/>
              <p:nvPr/>
            </p:nvSpPr>
            <p:spPr>
              <a:xfrm>
                <a:off x="7138138" y="775628"/>
                <a:ext cx="31969" cy="31969"/>
              </a:xfrm>
              <a:custGeom>
                <a:avLst/>
                <a:gdLst/>
                <a:ahLst/>
                <a:cxnLst/>
                <a:rect l="l" t="t" r="r" b="b"/>
                <a:pathLst>
                  <a:path w="14" h="14" extrusionOk="0">
                    <a:moveTo>
                      <a:pt x="12" y="7"/>
                    </a:moveTo>
                    <a:cubicBezTo>
                      <a:pt x="10" y="7"/>
                      <a:pt x="10" y="7"/>
                      <a:pt x="10" y="7"/>
                    </a:cubicBezTo>
                    <a:cubicBezTo>
                      <a:pt x="10" y="9"/>
                      <a:pt x="9" y="10"/>
                      <a:pt x="7" y="10"/>
                    </a:cubicBezTo>
                    <a:cubicBezTo>
                      <a:pt x="6" y="10"/>
                      <a:pt x="4" y="9"/>
                      <a:pt x="4" y="7"/>
                    </a:cubicBezTo>
                    <a:cubicBezTo>
                      <a:pt x="4" y="5"/>
                      <a:pt x="6"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6"/>
              <p:cNvSpPr/>
              <p:nvPr/>
            </p:nvSpPr>
            <p:spPr>
              <a:xfrm>
                <a:off x="6861077" y="794810"/>
                <a:ext cx="387885" cy="814124"/>
              </a:xfrm>
              <a:custGeom>
                <a:avLst/>
                <a:gdLst/>
                <a:ahLst/>
                <a:cxnLst/>
                <a:rect l="l" t="t" r="r" b="b"/>
                <a:pathLst>
                  <a:path w="182" h="382" extrusionOk="0">
                    <a:moveTo>
                      <a:pt x="5" y="382"/>
                    </a:moveTo>
                    <a:lnTo>
                      <a:pt x="5" y="306"/>
                    </a:lnTo>
                    <a:lnTo>
                      <a:pt x="79" y="231"/>
                    </a:lnTo>
                    <a:lnTo>
                      <a:pt x="146" y="231"/>
                    </a:lnTo>
                    <a:lnTo>
                      <a:pt x="182" y="194"/>
                    </a:lnTo>
                    <a:lnTo>
                      <a:pt x="182" y="40"/>
                    </a:lnTo>
                    <a:lnTo>
                      <a:pt x="142" y="0"/>
                    </a:lnTo>
                    <a:lnTo>
                      <a:pt x="140" y="3"/>
                    </a:lnTo>
                    <a:lnTo>
                      <a:pt x="178" y="42"/>
                    </a:lnTo>
                    <a:lnTo>
                      <a:pt x="178" y="192"/>
                    </a:lnTo>
                    <a:lnTo>
                      <a:pt x="143" y="227"/>
                    </a:lnTo>
                    <a:lnTo>
                      <a:pt x="78" y="227"/>
                    </a:lnTo>
                    <a:lnTo>
                      <a:pt x="0" y="304"/>
                    </a:lnTo>
                    <a:lnTo>
                      <a:pt x="0" y="382"/>
                    </a:lnTo>
                    <a:lnTo>
                      <a:pt x="5" y="382"/>
                    </a:lnTo>
                    <a:lnTo>
                      <a:pt x="5" y="38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19"/>
        <p:cNvGrpSpPr/>
        <p:nvPr/>
      </p:nvGrpSpPr>
      <p:grpSpPr>
        <a:xfrm>
          <a:off x="0" y="0"/>
          <a:ext cx="0" cy="0"/>
          <a:chOff x="0" y="0"/>
          <a:chExt cx="0" cy="0"/>
        </a:xfrm>
      </p:grpSpPr>
      <p:pic>
        <p:nvPicPr>
          <p:cNvPr id="520" name="Google Shape;520;p9"/>
          <p:cNvPicPr preferRelativeResize="0"/>
          <p:nvPr/>
        </p:nvPicPr>
        <p:blipFill rotWithShape="1">
          <a:blip r:embed="rId2">
            <a:alphaModFix/>
          </a:blip>
          <a:srcRect r="990" b="901"/>
          <a:stretch/>
        </p:blipFill>
        <p:spPr>
          <a:xfrm>
            <a:off x="0" y="0"/>
            <a:ext cx="9144003" cy="5143500"/>
          </a:xfrm>
          <a:prstGeom prst="rect">
            <a:avLst/>
          </a:prstGeom>
          <a:noFill/>
          <a:ln>
            <a:noFill/>
          </a:ln>
        </p:spPr>
      </p:pic>
      <p:sp>
        <p:nvSpPr>
          <p:cNvPr id="521" name="Google Shape;521;p9"/>
          <p:cNvSpPr txBox="1">
            <a:spLocks noGrp="1"/>
          </p:cNvSpPr>
          <p:nvPr>
            <p:ph type="title"/>
          </p:nvPr>
        </p:nvSpPr>
        <p:spPr>
          <a:xfrm>
            <a:off x="793025" y="1029000"/>
            <a:ext cx="3880500" cy="1494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22" name="Google Shape;522;p9"/>
          <p:cNvSpPr txBox="1">
            <a:spLocks noGrp="1"/>
          </p:cNvSpPr>
          <p:nvPr>
            <p:ph type="subTitle" idx="1"/>
          </p:nvPr>
        </p:nvSpPr>
        <p:spPr>
          <a:xfrm>
            <a:off x="793025" y="2558700"/>
            <a:ext cx="3880500" cy="1403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999999"/>
              </a:buClr>
              <a:buSzPts val="800"/>
              <a:buFont typeface="Open Sans"/>
              <a:buChar char="●"/>
              <a:defRPr/>
            </a:lvl1pPr>
            <a:lvl2pPr lvl="1" algn="ctr" rtl="0">
              <a:lnSpc>
                <a:spcPct val="115000"/>
              </a:lnSpc>
              <a:spcBef>
                <a:spcPts val="0"/>
              </a:spcBef>
              <a:spcAft>
                <a:spcPts val="0"/>
              </a:spcAft>
              <a:buClr>
                <a:srgbClr val="999999"/>
              </a:buClr>
              <a:buSzPts val="800"/>
              <a:buFont typeface="Open Sans"/>
              <a:buChar char="○"/>
              <a:defRPr/>
            </a:lvl2pPr>
            <a:lvl3pPr lvl="2" algn="ctr" rtl="0">
              <a:lnSpc>
                <a:spcPct val="115000"/>
              </a:lnSpc>
              <a:spcBef>
                <a:spcPts val="0"/>
              </a:spcBef>
              <a:spcAft>
                <a:spcPts val="0"/>
              </a:spcAft>
              <a:buClr>
                <a:srgbClr val="999999"/>
              </a:buClr>
              <a:buSzPts val="800"/>
              <a:buFont typeface="Open Sans"/>
              <a:buChar char="■"/>
              <a:defRPr/>
            </a:lvl3pPr>
            <a:lvl4pPr lvl="3" algn="ctr" rtl="0">
              <a:lnSpc>
                <a:spcPct val="115000"/>
              </a:lnSpc>
              <a:spcBef>
                <a:spcPts val="0"/>
              </a:spcBef>
              <a:spcAft>
                <a:spcPts val="0"/>
              </a:spcAft>
              <a:buClr>
                <a:srgbClr val="999999"/>
              </a:buClr>
              <a:buSzPts val="800"/>
              <a:buFont typeface="Open Sans"/>
              <a:buChar char="●"/>
              <a:defRPr/>
            </a:lvl4pPr>
            <a:lvl5pPr lvl="4" algn="ctr" rtl="0">
              <a:lnSpc>
                <a:spcPct val="115000"/>
              </a:lnSpc>
              <a:spcBef>
                <a:spcPts val="0"/>
              </a:spcBef>
              <a:spcAft>
                <a:spcPts val="0"/>
              </a:spcAft>
              <a:buClr>
                <a:srgbClr val="999999"/>
              </a:buClr>
              <a:buSzPts val="1200"/>
              <a:buFont typeface="Open Sans"/>
              <a:buChar char="○"/>
              <a:defRPr/>
            </a:lvl5pPr>
            <a:lvl6pPr lvl="5" algn="ctr" rtl="0">
              <a:lnSpc>
                <a:spcPct val="115000"/>
              </a:lnSpc>
              <a:spcBef>
                <a:spcPts val="0"/>
              </a:spcBef>
              <a:spcAft>
                <a:spcPts val="0"/>
              </a:spcAft>
              <a:buClr>
                <a:srgbClr val="999999"/>
              </a:buClr>
              <a:buSzPts val="1200"/>
              <a:buFont typeface="Open Sans"/>
              <a:buChar char="■"/>
              <a:defRPr/>
            </a:lvl6pPr>
            <a:lvl7pPr lvl="6" algn="ctr" rtl="0">
              <a:lnSpc>
                <a:spcPct val="115000"/>
              </a:lnSpc>
              <a:spcBef>
                <a:spcPts val="0"/>
              </a:spcBef>
              <a:spcAft>
                <a:spcPts val="0"/>
              </a:spcAft>
              <a:buClr>
                <a:srgbClr val="999999"/>
              </a:buClr>
              <a:buSzPts val="700"/>
              <a:buFont typeface="Open Sans"/>
              <a:buChar char="●"/>
              <a:defRPr/>
            </a:lvl7pPr>
            <a:lvl8pPr lvl="7" algn="ctr" rtl="0">
              <a:lnSpc>
                <a:spcPct val="115000"/>
              </a:lnSpc>
              <a:spcBef>
                <a:spcPts val="0"/>
              </a:spcBef>
              <a:spcAft>
                <a:spcPts val="0"/>
              </a:spcAft>
              <a:buClr>
                <a:srgbClr val="999999"/>
              </a:buClr>
              <a:buSzPts val="700"/>
              <a:buFont typeface="Open Sans"/>
              <a:buChar char="○"/>
              <a:defRPr/>
            </a:lvl8pPr>
            <a:lvl9pPr lvl="8" algn="ctr" rtl="0">
              <a:lnSpc>
                <a:spcPct val="115000"/>
              </a:lnSpc>
              <a:spcBef>
                <a:spcPts val="0"/>
              </a:spcBef>
              <a:spcAft>
                <a:spcPts val="0"/>
              </a:spcAft>
              <a:buClr>
                <a:srgbClr val="999999"/>
              </a:buClr>
              <a:buSzPts val="600"/>
              <a:buFont typeface="Open Sans"/>
              <a:buChar char="■"/>
              <a:defRPr/>
            </a:lvl9pPr>
          </a:lstStyle>
          <a:p>
            <a:endParaRPr/>
          </a:p>
        </p:txBody>
      </p:sp>
      <p:sp>
        <p:nvSpPr>
          <p:cNvPr id="523" name="Google Shape;523;p9"/>
          <p:cNvSpPr>
            <a:spLocks noGrp="1"/>
          </p:cNvSpPr>
          <p:nvPr>
            <p:ph type="pic" idx="2"/>
          </p:nvPr>
        </p:nvSpPr>
        <p:spPr>
          <a:xfrm>
            <a:off x="5346671" y="601950"/>
            <a:ext cx="3025200" cy="3939600"/>
          </a:xfrm>
          <a:prstGeom prst="rect">
            <a:avLst/>
          </a:prstGeom>
          <a:noFill/>
          <a:ln>
            <a:noFill/>
          </a:ln>
        </p:spPr>
      </p:sp>
      <p:grpSp>
        <p:nvGrpSpPr>
          <p:cNvPr id="524" name="Google Shape;524;p9"/>
          <p:cNvGrpSpPr/>
          <p:nvPr/>
        </p:nvGrpSpPr>
        <p:grpSpPr>
          <a:xfrm flipH="1">
            <a:off x="-198360" y="-451253"/>
            <a:ext cx="10173789" cy="5650844"/>
            <a:chOff x="-900429" y="-451253"/>
            <a:chExt cx="10173789" cy="5650844"/>
          </a:xfrm>
        </p:grpSpPr>
        <p:grpSp>
          <p:nvGrpSpPr>
            <p:cNvPr id="525" name="Google Shape;525;p9"/>
            <p:cNvGrpSpPr/>
            <p:nvPr/>
          </p:nvGrpSpPr>
          <p:grpSpPr>
            <a:xfrm rot="-5400000">
              <a:off x="-444554" y="2420972"/>
              <a:ext cx="204128" cy="1115878"/>
              <a:chOff x="6135602" y="7311"/>
              <a:chExt cx="127876" cy="699040"/>
            </a:xfrm>
          </p:grpSpPr>
          <p:sp>
            <p:nvSpPr>
              <p:cNvPr id="526" name="Google Shape;526;p9"/>
              <p:cNvSpPr/>
              <p:nvPr/>
            </p:nvSpPr>
            <p:spPr>
              <a:xfrm>
                <a:off x="6231508" y="674382"/>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9"/>
              <p:cNvSpPr/>
              <p:nvPr/>
            </p:nvSpPr>
            <p:spPr>
              <a:xfrm>
                <a:off x="6135602" y="7311"/>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8" name="Google Shape;528;p9"/>
            <p:cNvGrpSpPr/>
            <p:nvPr/>
          </p:nvGrpSpPr>
          <p:grpSpPr>
            <a:xfrm>
              <a:off x="4045668" y="-451253"/>
              <a:ext cx="1614046" cy="857229"/>
              <a:chOff x="1009718" y="191672"/>
              <a:chExt cx="1614046" cy="857229"/>
            </a:xfrm>
          </p:grpSpPr>
          <p:grpSp>
            <p:nvGrpSpPr>
              <p:cNvPr id="529" name="Google Shape;529;p9"/>
              <p:cNvGrpSpPr/>
              <p:nvPr/>
            </p:nvGrpSpPr>
            <p:grpSpPr>
              <a:xfrm>
                <a:off x="1558908" y="235807"/>
                <a:ext cx="1064856" cy="813093"/>
                <a:chOff x="3843246" y="357910"/>
                <a:chExt cx="667078" cy="509361"/>
              </a:xfrm>
            </p:grpSpPr>
            <p:sp>
              <p:nvSpPr>
                <p:cNvPr id="530" name="Google Shape;530;p9"/>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9"/>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9"/>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3" name="Google Shape;533;p9"/>
              <p:cNvGrpSpPr/>
              <p:nvPr/>
            </p:nvGrpSpPr>
            <p:grpSpPr>
              <a:xfrm>
                <a:off x="1009718" y="191672"/>
                <a:ext cx="1337026" cy="826702"/>
                <a:chOff x="3421261" y="191675"/>
                <a:chExt cx="837578" cy="517886"/>
              </a:xfrm>
            </p:grpSpPr>
            <p:sp>
              <p:nvSpPr>
                <p:cNvPr id="534" name="Google Shape;534;p9"/>
                <p:cNvSpPr/>
                <p:nvPr/>
              </p:nvSpPr>
              <p:spPr>
                <a:xfrm>
                  <a:off x="3421261" y="679724"/>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9"/>
                <p:cNvSpPr/>
                <p:nvPr/>
              </p:nvSpPr>
              <p:spPr>
                <a:xfrm>
                  <a:off x="3442573" y="191675"/>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36" name="Google Shape;536;p9"/>
            <p:cNvGrpSpPr/>
            <p:nvPr/>
          </p:nvGrpSpPr>
          <p:grpSpPr>
            <a:xfrm>
              <a:off x="3493530" y="4692683"/>
              <a:ext cx="2156910" cy="506908"/>
              <a:chOff x="4891825" y="3495059"/>
              <a:chExt cx="1351193" cy="317552"/>
            </a:xfrm>
          </p:grpSpPr>
          <p:sp>
            <p:nvSpPr>
              <p:cNvPr id="537" name="Google Shape;537;p9"/>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9"/>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9"/>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9"/>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9"/>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9"/>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3" name="Google Shape;543;p9"/>
            <p:cNvGrpSpPr/>
            <p:nvPr/>
          </p:nvGrpSpPr>
          <p:grpSpPr>
            <a:xfrm>
              <a:off x="8654028" y="-358165"/>
              <a:ext cx="619332" cy="1338013"/>
              <a:chOff x="6850421" y="775628"/>
              <a:chExt cx="398541" cy="861012"/>
            </a:xfrm>
          </p:grpSpPr>
          <p:sp>
            <p:nvSpPr>
              <p:cNvPr id="544" name="Google Shape;544;p9"/>
              <p:cNvSpPr/>
              <p:nvPr/>
            </p:nvSpPr>
            <p:spPr>
              <a:xfrm>
                <a:off x="6850421" y="1604672"/>
                <a:ext cx="34100" cy="31969"/>
              </a:xfrm>
              <a:custGeom>
                <a:avLst/>
                <a:gdLst/>
                <a:ahLst/>
                <a:cxnLst/>
                <a:rect l="l" t="t" r="r" b="b"/>
                <a:pathLst>
                  <a:path w="15" h="15" extrusionOk="0">
                    <a:moveTo>
                      <a:pt x="13" y="8"/>
                    </a:moveTo>
                    <a:cubicBezTo>
                      <a:pt x="11" y="8"/>
                      <a:pt x="11" y="8"/>
                      <a:pt x="11" y="8"/>
                    </a:cubicBezTo>
                    <a:cubicBezTo>
                      <a:pt x="11" y="9"/>
                      <a:pt x="9" y="11"/>
                      <a:pt x="7" y="11"/>
                    </a:cubicBezTo>
                    <a:cubicBezTo>
                      <a:pt x="6" y="11"/>
                      <a:pt x="4" y="9"/>
                      <a:pt x="4" y="8"/>
                    </a:cubicBezTo>
                    <a:cubicBezTo>
                      <a:pt x="4" y="6"/>
                      <a:pt x="6" y="4"/>
                      <a:pt x="7" y="4"/>
                    </a:cubicBezTo>
                    <a:cubicBezTo>
                      <a:pt x="9" y="4"/>
                      <a:pt x="11" y="6"/>
                      <a:pt x="11" y="8"/>
                    </a:cubicBezTo>
                    <a:cubicBezTo>
                      <a:pt x="13" y="8"/>
                      <a:pt x="13" y="8"/>
                      <a:pt x="13" y="8"/>
                    </a:cubicBezTo>
                    <a:cubicBezTo>
                      <a:pt x="15" y="8"/>
                      <a:pt x="15" y="8"/>
                      <a:pt x="15" y="8"/>
                    </a:cubicBezTo>
                    <a:cubicBezTo>
                      <a:pt x="15" y="4"/>
                      <a:pt x="11" y="0"/>
                      <a:pt x="7" y="0"/>
                    </a:cubicBezTo>
                    <a:cubicBezTo>
                      <a:pt x="3" y="0"/>
                      <a:pt x="0" y="4"/>
                      <a:pt x="0" y="8"/>
                    </a:cubicBezTo>
                    <a:cubicBezTo>
                      <a:pt x="0" y="12"/>
                      <a:pt x="3" y="15"/>
                      <a:pt x="7" y="15"/>
                    </a:cubicBezTo>
                    <a:cubicBezTo>
                      <a:pt x="11"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9"/>
              <p:cNvSpPr/>
              <p:nvPr/>
            </p:nvSpPr>
            <p:spPr>
              <a:xfrm>
                <a:off x="7138138" y="775628"/>
                <a:ext cx="31969" cy="31969"/>
              </a:xfrm>
              <a:custGeom>
                <a:avLst/>
                <a:gdLst/>
                <a:ahLst/>
                <a:cxnLst/>
                <a:rect l="l" t="t" r="r" b="b"/>
                <a:pathLst>
                  <a:path w="14" h="14" extrusionOk="0">
                    <a:moveTo>
                      <a:pt x="12" y="7"/>
                    </a:moveTo>
                    <a:cubicBezTo>
                      <a:pt x="10" y="7"/>
                      <a:pt x="10" y="7"/>
                      <a:pt x="10" y="7"/>
                    </a:cubicBezTo>
                    <a:cubicBezTo>
                      <a:pt x="10" y="9"/>
                      <a:pt x="9" y="10"/>
                      <a:pt x="7" y="10"/>
                    </a:cubicBezTo>
                    <a:cubicBezTo>
                      <a:pt x="6" y="10"/>
                      <a:pt x="4" y="9"/>
                      <a:pt x="4" y="7"/>
                    </a:cubicBezTo>
                    <a:cubicBezTo>
                      <a:pt x="4" y="5"/>
                      <a:pt x="6"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9"/>
              <p:cNvSpPr/>
              <p:nvPr/>
            </p:nvSpPr>
            <p:spPr>
              <a:xfrm>
                <a:off x="6861077" y="794810"/>
                <a:ext cx="387885" cy="814124"/>
              </a:xfrm>
              <a:custGeom>
                <a:avLst/>
                <a:gdLst/>
                <a:ahLst/>
                <a:cxnLst/>
                <a:rect l="l" t="t" r="r" b="b"/>
                <a:pathLst>
                  <a:path w="182" h="382" extrusionOk="0">
                    <a:moveTo>
                      <a:pt x="5" y="382"/>
                    </a:moveTo>
                    <a:lnTo>
                      <a:pt x="5" y="306"/>
                    </a:lnTo>
                    <a:lnTo>
                      <a:pt x="79" y="231"/>
                    </a:lnTo>
                    <a:lnTo>
                      <a:pt x="146" y="231"/>
                    </a:lnTo>
                    <a:lnTo>
                      <a:pt x="182" y="194"/>
                    </a:lnTo>
                    <a:lnTo>
                      <a:pt x="182" y="40"/>
                    </a:lnTo>
                    <a:lnTo>
                      <a:pt x="142" y="0"/>
                    </a:lnTo>
                    <a:lnTo>
                      <a:pt x="140" y="3"/>
                    </a:lnTo>
                    <a:lnTo>
                      <a:pt x="178" y="42"/>
                    </a:lnTo>
                    <a:lnTo>
                      <a:pt x="178" y="192"/>
                    </a:lnTo>
                    <a:lnTo>
                      <a:pt x="143" y="227"/>
                    </a:lnTo>
                    <a:lnTo>
                      <a:pt x="78" y="227"/>
                    </a:lnTo>
                    <a:lnTo>
                      <a:pt x="0" y="304"/>
                    </a:lnTo>
                    <a:lnTo>
                      <a:pt x="0" y="382"/>
                    </a:lnTo>
                    <a:lnTo>
                      <a:pt x="5" y="382"/>
                    </a:lnTo>
                    <a:lnTo>
                      <a:pt x="5" y="38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47" name="Google Shape;547;p9"/>
          <p:cNvGrpSpPr/>
          <p:nvPr/>
        </p:nvGrpSpPr>
        <p:grpSpPr>
          <a:xfrm rot="10800000">
            <a:off x="-1203475" y="-972164"/>
            <a:ext cx="11678150" cy="7153825"/>
            <a:chOff x="-1203475" y="-1124125"/>
            <a:chExt cx="11678150" cy="7153825"/>
          </a:xfrm>
        </p:grpSpPr>
        <p:sp>
          <p:nvSpPr>
            <p:cNvPr id="548" name="Google Shape;548;p9"/>
            <p:cNvSpPr/>
            <p:nvPr/>
          </p:nvSpPr>
          <p:spPr>
            <a:xfrm>
              <a:off x="-850925" y="723600"/>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549" name="Google Shape;549;p9"/>
            <p:cNvSpPr/>
            <p:nvPr/>
          </p:nvSpPr>
          <p:spPr>
            <a:xfrm>
              <a:off x="-1203475" y="97003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550" name="Google Shape;550;p9"/>
            <p:cNvSpPr/>
            <p:nvPr/>
          </p:nvSpPr>
          <p:spPr>
            <a:xfrm rot="5400000">
              <a:off x="-314675" y="52680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551" name="Google Shape;551;p9"/>
            <p:cNvSpPr/>
            <p:nvPr/>
          </p:nvSpPr>
          <p:spPr>
            <a:xfrm rot="5400000">
              <a:off x="5531450" y="-46862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552" name="Google Shape;552;p9"/>
            <p:cNvSpPr/>
            <p:nvPr/>
          </p:nvSpPr>
          <p:spPr>
            <a:xfrm rot="10800000">
              <a:off x="8793375" y="2523174"/>
              <a:ext cx="1417200" cy="106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553" name="Google Shape;553;p9"/>
            <p:cNvSpPr/>
            <p:nvPr/>
          </p:nvSpPr>
          <p:spPr>
            <a:xfrm rot="10800000">
              <a:off x="9057475" y="2275925"/>
              <a:ext cx="1417200" cy="106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554" name="Google Shape;554;p9"/>
          <p:cNvGrpSpPr/>
          <p:nvPr/>
        </p:nvGrpSpPr>
        <p:grpSpPr>
          <a:xfrm flipH="1">
            <a:off x="477825" y="140988"/>
            <a:ext cx="8320055" cy="4774098"/>
            <a:chOff x="473320" y="140988"/>
            <a:chExt cx="8320055" cy="4774098"/>
          </a:xfrm>
        </p:grpSpPr>
        <p:grpSp>
          <p:nvGrpSpPr>
            <p:cNvPr id="555" name="Google Shape;555;p9"/>
            <p:cNvGrpSpPr/>
            <p:nvPr/>
          </p:nvGrpSpPr>
          <p:grpSpPr>
            <a:xfrm>
              <a:off x="8663175" y="4220925"/>
              <a:ext cx="130200" cy="126125"/>
              <a:chOff x="3809600" y="987450"/>
              <a:chExt cx="130200" cy="126125"/>
            </a:xfrm>
          </p:grpSpPr>
          <p:sp>
            <p:nvSpPr>
              <p:cNvPr id="556" name="Google Shape;556;p9"/>
              <p:cNvSpPr/>
              <p:nvPr/>
            </p:nvSpPr>
            <p:spPr>
              <a:xfrm>
                <a:off x="3809600" y="98745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557" name="Google Shape;557;p9"/>
              <p:cNvSpPr/>
              <p:nvPr/>
            </p:nvSpPr>
            <p:spPr>
              <a:xfrm>
                <a:off x="3874700" y="102165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558" name="Google Shape;558;p9"/>
              <p:cNvSpPr/>
              <p:nvPr/>
            </p:nvSpPr>
            <p:spPr>
              <a:xfrm>
                <a:off x="3809600" y="10571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559" name="Google Shape;559;p9"/>
            <p:cNvGrpSpPr/>
            <p:nvPr/>
          </p:nvGrpSpPr>
          <p:grpSpPr>
            <a:xfrm>
              <a:off x="473320" y="663929"/>
              <a:ext cx="101875" cy="134875"/>
              <a:chOff x="3928495" y="333391"/>
              <a:chExt cx="101875" cy="134875"/>
            </a:xfrm>
          </p:grpSpPr>
          <p:grpSp>
            <p:nvGrpSpPr>
              <p:cNvPr id="560" name="Google Shape;560;p9"/>
              <p:cNvGrpSpPr/>
              <p:nvPr/>
            </p:nvGrpSpPr>
            <p:grpSpPr>
              <a:xfrm>
                <a:off x="3928495" y="379241"/>
                <a:ext cx="44700" cy="42600"/>
                <a:chOff x="3928495" y="379241"/>
                <a:chExt cx="44700" cy="42600"/>
              </a:xfrm>
            </p:grpSpPr>
            <p:sp>
              <p:nvSpPr>
                <p:cNvPr id="561" name="Google Shape;561;p9"/>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9"/>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3" name="Google Shape;563;p9"/>
              <p:cNvGrpSpPr/>
              <p:nvPr/>
            </p:nvGrpSpPr>
            <p:grpSpPr>
              <a:xfrm>
                <a:off x="3985670" y="425666"/>
                <a:ext cx="44700" cy="42600"/>
                <a:chOff x="3928495" y="379241"/>
                <a:chExt cx="44700" cy="42600"/>
              </a:xfrm>
            </p:grpSpPr>
            <p:sp>
              <p:nvSpPr>
                <p:cNvPr id="564" name="Google Shape;564;p9"/>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9"/>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6" name="Google Shape;566;p9"/>
              <p:cNvGrpSpPr/>
              <p:nvPr/>
            </p:nvGrpSpPr>
            <p:grpSpPr>
              <a:xfrm>
                <a:off x="3985670" y="333391"/>
                <a:ext cx="44700" cy="42600"/>
                <a:chOff x="3928495" y="379241"/>
                <a:chExt cx="44700" cy="42600"/>
              </a:xfrm>
            </p:grpSpPr>
            <p:sp>
              <p:nvSpPr>
                <p:cNvPr id="567" name="Google Shape;567;p9"/>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9"/>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69" name="Google Shape;569;p9"/>
            <p:cNvGrpSpPr/>
            <p:nvPr/>
          </p:nvGrpSpPr>
          <p:grpSpPr>
            <a:xfrm>
              <a:off x="1598700" y="4796012"/>
              <a:ext cx="445675" cy="119073"/>
              <a:chOff x="3578973" y="2550931"/>
              <a:chExt cx="279193" cy="74593"/>
            </a:xfrm>
          </p:grpSpPr>
          <p:sp>
            <p:nvSpPr>
              <p:cNvPr id="570" name="Google Shape;570;p9"/>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9"/>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9"/>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9"/>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9"/>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9"/>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9"/>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9"/>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9"/>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9"/>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0" name="Google Shape;580;p9"/>
            <p:cNvGrpSpPr/>
            <p:nvPr/>
          </p:nvGrpSpPr>
          <p:grpSpPr>
            <a:xfrm>
              <a:off x="7562650" y="140988"/>
              <a:ext cx="130200" cy="126125"/>
              <a:chOff x="3935725" y="167575"/>
              <a:chExt cx="130200" cy="126125"/>
            </a:xfrm>
          </p:grpSpPr>
          <p:sp>
            <p:nvSpPr>
              <p:cNvPr id="581" name="Google Shape;581;p9"/>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582" name="Google Shape;582;p9"/>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583" name="Google Shape;583;p9"/>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584" name="Google Shape;584;p9"/>
            <p:cNvGrpSpPr/>
            <p:nvPr/>
          </p:nvGrpSpPr>
          <p:grpSpPr>
            <a:xfrm flipH="1">
              <a:off x="1561096" y="234934"/>
              <a:ext cx="445675" cy="80822"/>
              <a:chOff x="6468929" y="3844579"/>
              <a:chExt cx="411329" cy="74593"/>
            </a:xfrm>
          </p:grpSpPr>
          <p:sp>
            <p:nvSpPr>
              <p:cNvPr id="585" name="Google Shape;585;p9"/>
              <p:cNvSpPr/>
              <p:nvPr/>
            </p:nvSpPr>
            <p:spPr>
              <a:xfrm>
                <a:off x="6814190" y="3848841"/>
                <a:ext cx="66069" cy="66068"/>
              </a:xfrm>
              <a:custGeom>
                <a:avLst/>
                <a:gdLst/>
                <a:ahLst/>
                <a:cxnLst/>
                <a:rect l="l" t="t" r="r" b="b"/>
                <a:pathLst>
                  <a:path w="29" h="29" extrusionOk="0">
                    <a:moveTo>
                      <a:pt x="2" y="14"/>
                    </a:moveTo>
                    <a:cubicBezTo>
                      <a:pt x="0" y="14"/>
                      <a:pt x="0" y="14"/>
                      <a:pt x="0" y="14"/>
                    </a:cubicBezTo>
                    <a:cubicBezTo>
                      <a:pt x="0" y="22"/>
                      <a:pt x="7" y="29"/>
                      <a:pt x="14" y="29"/>
                    </a:cubicBezTo>
                    <a:cubicBezTo>
                      <a:pt x="22" y="29"/>
                      <a:pt x="29" y="22"/>
                      <a:pt x="29" y="14"/>
                    </a:cubicBezTo>
                    <a:cubicBezTo>
                      <a:pt x="29" y="6"/>
                      <a:pt x="22" y="0"/>
                      <a:pt x="14" y="0"/>
                    </a:cubicBezTo>
                    <a:cubicBezTo>
                      <a:pt x="7" y="0"/>
                      <a:pt x="0" y="6"/>
                      <a:pt x="0" y="14"/>
                    </a:cubicBezTo>
                    <a:cubicBezTo>
                      <a:pt x="2" y="14"/>
                      <a:pt x="2" y="14"/>
                      <a:pt x="2" y="14"/>
                    </a:cubicBezTo>
                    <a:cubicBezTo>
                      <a:pt x="4" y="14"/>
                      <a:pt x="4" y="14"/>
                      <a:pt x="4" y="14"/>
                    </a:cubicBezTo>
                    <a:cubicBezTo>
                      <a:pt x="4" y="9"/>
                      <a:pt x="9" y="4"/>
                      <a:pt x="14" y="4"/>
                    </a:cubicBezTo>
                    <a:cubicBezTo>
                      <a:pt x="20" y="4"/>
                      <a:pt x="25" y="9"/>
                      <a:pt x="25" y="14"/>
                    </a:cubicBezTo>
                    <a:cubicBezTo>
                      <a:pt x="25" y="20"/>
                      <a:pt x="20" y="25"/>
                      <a:pt x="14" y="25"/>
                    </a:cubicBezTo>
                    <a:cubicBezTo>
                      <a:pt x="9" y="25"/>
                      <a:pt x="4" y="20"/>
                      <a:pt x="4" y="14"/>
                    </a:cubicBezTo>
                    <a:lnTo>
                      <a:pt x="2" y="1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9"/>
              <p:cNvSpPr/>
              <p:nvPr/>
            </p:nvSpPr>
            <p:spPr>
              <a:xfrm>
                <a:off x="6475324" y="3876548"/>
                <a:ext cx="343130" cy="8525"/>
              </a:xfrm>
              <a:custGeom>
                <a:avLst/>
                <a:gdLst/>
                <a:ahLst/>
                <a:cxnLst/>
                <a:rect l="l" t="t" r="r" b="b"/>
                <a:pathLst>
                  <a:path w="161" h="4" extrusionOk="0">
                    <a:moveTo>
                      <a:pt x="161" y="0"/>
                    </a:moveTo>
                    <a:lnTo>
                      <a:pt x="0" y="0"/>
                    </a:lnTo>
                    <a:lnTo>
                      <a:pt x="0" y="4"/>
                    </a:lnTo>
                    <a:lnTo>
                      <a:pt x="161" y="4"/>
                    </a:ln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9"/>
              <p:cNvSpPr/>
              <p:nvPr/>
            </p:nvSpPr>
            <p:spPr>
              <a:xfrm>
                <a:off x="6468929" y="3844579"/>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91"/>
        <p:cNvGrpSpPr/>
        <p:nvPr/>
      </p:nvGrpSpPr>
      <p:grpSpPr>
        <a:xfrm>
          <a:off x="0" y="0"/>
          <a:ext cx="0" cy="0"/>
          <a:chOff x="0" y="0"/>
          <a:chExt cx="0" cy="0"/>
        </a:xfrm>
      </p:grpSpPr>
      <p:pic>
        <p:nvPicPr>
          <p:cNvPr id="592" name="Google Shape;592;p11"/>
          <p:cNvPicPr preferRelativeResize="0"/>
          <p:nvPr/>
        </p:nvPicPr>
        <p:blipFill rotWithShape="1">
          <a:blip r:embed="rId2">
            <a:alphaModFix/>
          </a:blip>
          <a:srcRect r="990" b="901"/>
          <a:stretch/>
        </p:blipFill>
        <p:spPr>
          <a:xfrm>
            <a:off x="0" y="0"/>
            <a:ext cx="9144003" cy="5143500"/>
          </a:xfrm>
          <a:prstGeom prst="rect">
            <a:avLst/>
          </a:prstGeom>
          <a:noFill/>
          <a:ln>
            <a:noFill/>
          </a:ln>
        </p:spPr>
      </p:pic>
      <p:sp>
        <p:nvSpPr>
          <p:cNvPr id="593" name="Google Shape;593;p11"/>
          <p:cNvSpPr txBox="1">
            <a:spLocks noGrp="1"/>
          </p:cNvSpPr>
          <p:nvPr>
            <p:ph type="title" hasCustomPrompt="1"/>
          </p:nvPr>
        </p:nvSpPr>
        <p:spPr>
          <a:xfrm>
            <a:off x="1284000" y="1601548"/>
            <a:ext cx="6576000" cy="1144800"/>
          </a:xfrm>
          <a:prstGeom prst="rect">
            <a:avLst/>
          </a:prstGeom>
          <a:solidFill>
            <a:schemeClr val="lt1"/>
          </a:solidFill>
        </p:spPr>
        <p:txBody>
          <a:bodyPr spcFirstLastPara="1" wrap="square" lIns="91425" tIns="91425" rIns="91425" bIns="91425" anchor="ctr"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94" name="Google Shape;594;p11"/>
          <p:cNvSpPr txBox="1">
            <a:spLocks noGrp="1"/>
          </p:cNvSpPr>
          <p:nvPr>
            <p:ph type="subTitle" idx="1"/>
          </p:nvPr>
        </p:nvSpPr>
        <p:spPr>
          <a:xfrm>
            <a:off x="1284000" y="2948038"/>
            <a:ext cx="6576000" cy="497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595" name="Google Shape;595;p11"/>
          <p:cNvGrpSpPr/>
          <p:nvPr/>
        </p:nvGrpSpPr>
        <p:grpSpPr>
          <a:xfrm rot="10800000" flipH="1">
            <a:off x="-871550" y="-484364"/>
            <a:ext cx="11081975" cy="6703400"/>
            <a:chOff x="-871550" y="-1016375"/>
            <a:chExt cx="11081975" cy="6703400"/>
          </a:xfrm>
        </p:grpSpPr>
        <p:sp>
          <p:nvSpPr>
            <p:cNvPr id="596" name="Google Shape;596;p11"/>
            <p:cNvSpPr/>
            <p:nvPr/>
          </p:nvSpPr>
          <p:spPr>
            <a:xfrm>
              <a:off x="-387625" y="191417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597" name="Google Shape;597;p11"/>
            <p:cNvSpPr/>
            <p:nvPr/>
          </p:nvSpPr>
          <p:spPr>
            <a:xfrm>
              <a:off x="-871550" y="216061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598" name="Google Shape;598;p11"/>
            <p:cNvSpPr/>
            <p:nvPr/>
          </p:nvSpPr>
          <p:spPr>
            <a:xfrm rot="5400000">
              <a:off x="-109850" y="492532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599" name="Google Shape;599;p11"/>
            <p:cNvSpPr/>
            <p:nvPr/>
          </p:nvSpPr>
          <p:spPr>
            <a:xfrm rot="5400000">
              <a:off x="5393950" y="-36087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600" name="Google Shape;600;p11"/>
            <p:cNvSpPr/>
            <p:nvPr/>
          </p:nvSpPr>
          <p:spPr>
            <a:xfrm rot="10800000">
              <a:off x="8309300" y="353183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601" name="Google Shape;601;p11"/>
            <p:cNvSpPr/>
            <p:nvPr/>
          </p:nvSpPr>
          <p:spPr>
            <a:xfrm rot="10800000">
              <a:off x="8793225" y="32854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602" name="Google Shape;602;p11"/>
          <p:cNvGrpSpPr/>
          <p:nvPr/>
        </p:nvGrpSpPr>
        <p:grpSpPr>
          <a:xfrm rot="10800000" flipH="1">
            <a:off x="744821" y="-484375"/>
            <a:ext cx="8262669" cy="6318414"/>
            <a:chOff x="744821" y="-576378"/>
            <a:chExt cx="8262669" cy="6318414"/>
          </a:xfrm>
        </p:grpSpPr>
        <p:grpSp>
          <p:nvGrpSpPr>
            <p:cNvPr id="603" name="Google Shape;603;p11"/>
            <p:cNvGrpSpPr/>
            <p:nvPr/>
          </p:nvGrpSpPr>
          <p:grpSpPr>
            <a:xfrm>
              <a:off x="6850580" y="4492208"/>
              <a:ext cx="2156910" cy="506908"/>
              <a:chOff x="4891825" y="3495059"/>
              <a:chExt cx="1351193" cy="317552"/>
            </a:xfrm>
          </p:grpSpPr>
          <p:sp>
            <p:nvSpPr>
              <p:cNvPr id="604" name="Google Shape;604;p11"/>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1"/>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1"/>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1"/>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1"/>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1"/>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0" name="Google Shape;610;p11"/>
            <p:cNvGrpSpPr/>
            <p:nvPr/>
          </p:nvGrpSpPr>
          <p:grpSpPr>
            <a:xfrm>
              <a:off x="744821" y="-576378"/>
              <a:ext cx="204128" cy="1115878"/>
              <a:chOff x="6605329" y="191675"/>
              <a:chExt cx="127876" cy="699040"/>
            </a:xfrm>
          </p:grpSpPr>
          <p:sp>
            <p:nvSpPr>
              <p:cNvPr id="611" name="Google Shape;611;p11"/>
              <p:cNvSpPr/>
              <p:nvPr/>
            </p:nvSpPr>
            <p:spPr>
              <a:xfrm>
                <a:off x="6701235" y="858746"/>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1"/>
              <p:cNvSpPr/>
              <p:nvPr/>
            </p:nvSpPr>
            <p:spPr>
              <a:xfrm>
                <a:off x="6605329" y="191675"/>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3" name="Google Shape;613;p11"/>
            <p:cNvGrpSpPr/>
            <p:nvPr/>
          </p:nvGrpSpPr>
          <p:grpSpPr>
            <a:xfrm>
              <a:off x="1204715" y="-158755"/>
              <a:ext cx="1493520" cy="615774"/>
              <a:chOff x="5301012" y="396272"/>
              <a:chExt cx="935614" cy="385751"/>
            </a:xfrm>
          </p:grpSpPr>
          <p:sp>
            <p:nvSpPr>
              <p:cNvPr id="614" name="Google Shape;614;p11"/>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1"/>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1"/>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7" name="Google Shape;617;p11"/>
            <p:cNvGrpSpPr/>
            <p:nvPr/>
          </p:nvGrpSpPr>
          <p:grpSpPr>
            <a:xfrm>
              <a:off x="7838933" y="159032"/>
              <a:ext cx="1064856" cy="813093"/>
              <a:chOff x="3843246" y="357910"/>
              <a:chExt cx="667078" cy="509361"/>
            </a:xfrm>
          </p:grpSpPr>
          <p:sp>
            <p:nvSpPr>
              <p:cNvPr id="618" name="Google Shape;618;p11"/>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1"/>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11"/>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1" name="Google Shape;621;p11"/>
            <p:cNvGrpSpPr/>
            <p:nvPr/>
          </p:nvGrpSpPr>
          <p:grpSpPr>
            <a:xfrm>
              <a:off x="7099018" y="-57203"/>
              <a:ext cx="1337026" cy="826702"/>
              <a:chOff x="3421261" y="191675"/>
              <a:chExt cx="837578" cy="517886"/>
            </a:xfrm>
          </p:grpSpPr>
          <p:sp>
            <p:nvSpPr>
              <p:cNvPr id="622" name="Google Shape;622;p11"/>
              <p:cNvSpPr/>
              <p:nvPr/>
            </p:nvSpPr>
            <p:spPr>
              <a:xfrm>
                <a:off x="3421261" y="679724"/>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1"/>
              <p:cNvSpPr/>
              <p:nvPr/>
            </p:nvSpPr>
            <p:spPr>
              <a:xfrm>
                <a:off x="3442573" y="191675"/>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4" name="Google Shape;624;p11"/>
            <p:cNvGrpSpPr/>
            <p:nvPr/>
          </p:nvGrpSpPr>
          <p:grpSpPr>
            <a:xfrm flipH="1">
              <a:off x="1029578" y="4404023"/>
              <a:ext cx="619332" cy="1338013"/>
              <a:chOff x="6850421" y="775628"/>
              <a:chExt cx="398541" cy="861012"/>
            </a:xfrm>
          </p:grpSpPr>
          <p:sp>
            <p:nvSpPr>
              <p:cNvPr id="625" name="Google Shape;625;p11"/>
              <p:cNvSpPr/>
              <p:nvPr/>
            </p:nvSpPr>
            <p:spPr>
              <a:xfrm>
                <a:off x="6850421" y="1604672"/>
                <a:ext cx="34100" cy="31969"/>
              </a:xfrm>
              <a:custGeom>
                <a:avLst/>
                <a:gdLst/>
                <a:ahLst/>
                <a:cxnLst/>
                <a:rect l="l" t="t" r="r" b="b"/>
                <a:pathLst>
                  <a:path w="15" h="15" extrusionOk="0">
                    <a:moveTo>
                      <a:pt x="13" y="8"/>
                    </a:moveTo>
                    <a:cubicBezTo>
                      <a:pt x="11" y="8"/>
                      <a:pt x="11" y="8"/>
                      <a:pt x="11" y="8"/>
                    </a:cubicBezTo>
                    <a:cubicBezTo>
                      <a:pt x="11" y="9"/>
                      <a:pt x="9" y="11"/>
                      <a:pt x="7" y="11"/>
                    </a:cubicBezTo>
                    <a:cubicBezTo>
                      <a:pt x="6" y="11"/>
                      <a:pt x="4" y="9"/>
                      <a:pt x="4" y="8"/>
                    </a:cubicBezTo>
                    <a:cubicBezTo>
                      <a:pt x="4" y="6"/>
                      <a:pt x="6" y="4"/>
                      <a:pt x="7" y="4"/>
                    </a:cubicBezTo>
                    <a:cubicBezTo>
                      <a:pt x="9" y="4"/>
                      <a:pt x="11" y="6"/>
                      <a:pt x="11" y="8"/>
                    </a:cubicBezTo>
                    <a:cubicBezTo>
                      <a:pt x="13" y="8"/>
                      <a:pt x="13" y="8"/>
                      <a:pt x="13" y="8"/>
                    </a:cubicBezTo>
                    <a:cubicBezTo>
                      <a:pt x="15" y="8"/>
                      <a:pt x="15" y="8"/>
                      <a:pt x="15" y="8"/>
                    </a:cubicBezTo>
                    <a:cubicBezTo>
                      <a:pt x="15" y="4"/>
                      <a:pt x="11" y="0"/>
                      <a:pt x="7" y="0"/>
                    </a:cubicBezTo>
                    <a:cubicBezTo>
                      <a:pt x="3" y="0"/>
                      <a:pt x="0" y="4"/>
                      <a:pt x="0" y="8"/>
                    </a:cubicBezTo>
                    <a:cubicBezTo>
                      <a:pt x="0" y="12"/>
                      <a:pt x="3" y="15"/>
                      <a:pt x="7" y="15"/>
                    </a:cubicBezTo>
                    <a:cubicBezTo>
                      <a:pt x="11"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11"/>
              <p:cNvSpPr/>
              <p:nvPr/>
            </p:nvSpPr>
            <p:spPr>
              <a:xfrm>
                <a:off x="7138138" y="775628"/>
                <a:ext cx="31969" cy="31969"/>
              </a:xfrm>
              <a:custGeom>
                <a:avLst/>
                <a:gdLst/>
                <a:ahLst/>
                <a:cxnLst/>
                <a:rect l="l" t="t" r="r" b="b"/>
                <a:pathLst>
                  <a:path w="14" h="14" extrusionOk="0">
                    <a:moveTo>
                      <a:pt x="12" y="7"/>
                    </a:moveTo>
                    <a:cubicBezTo>
                      <a:pt x="10" y="7"/>
                      <a:pt x="10" y="7"/>
                      <a:pt x="10" y="7"/>
                    </a:cubicBezTo>
                    <a:cubicBezTo>
                      <a:pt x="10" y="9"/>
                      <a:pt x="9" y="10"/>
                      <a:pt x="7" y="10"/>
                    </a:cubicBezTo>
                    <a:cubicBezTo>
                      <a:pt x="6" y="10"/>
                      <a:pt x="4" y="9"/>
                      <a:pt x="4" y="7"/>
                    </a:cubicBezTo>
                    <a:cubicBezTo>
                      <a:pt x="4" y="5"/>
                      <a:pt x="6"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1"/>
              <p:cNvSpPr/>
              <p:nvPr/>
            </p:nvSpPr>
            <p:spPr>
              <a:xfrm>
                <a:off x="6861077" y="794810"/>
                <a:ext cx="387885" cy="814124"/>
              </a:xfrm>
              <a:custGeom>
                <a:avLst/>
                <a:gdLst/>
                <a:ahLst/>
                <a:cxnLst/>
                <a:rect l="l" t="t" r="r" b="b"/>
                <a:pathLst>
                  <a:path w="182" h="382" extrusionOk="0">
                    <a:moveTo>
                      <a:pt x="5" y="382"/>
                    </a:moveTo>
                    <a:lnTo>
                      <a:pt x="5" y="306"/>
                    </a:lnTo>
                    <a:lnTo>
                      <a:pt x="79" y="231"/>
                    </a:lnTo>
                    <a:lnTo>
                      <a:pt x="146" y="231"/>
                    </a:lnTo>
                    <a:lnTo>
                      <a:pt x="182" y="194"/>
                    </a:lnTo>
                    <a:lnTo>
                      <a:pt x="182" y="40"/>
                    </a:lnTo>
                    <a:lnTo>
                      <a:pt x="142" y="0"/>
                    </a:lnTo>
                    <a:lnTo>
                      <a:pt x="140" y="3"/>
                    </a:lnTo>
                    <a:lnTo>
                      <a:pt x="178" y="42"/>
                    </a:lnTo>
                    <a:lnTo>
                      <a:pt x="178" y="192"/>
                    </a:lnTo>
                    <a:lnTo>
                      <a:pt x="143" y="227"/>
                    </a:lnTo>
                    <a:lnTo>
                      <a:pt x="78" y="227"/>
                    </a:lnTo>
                    <a:lnTo>
                      <a:pt x="0" y="304"/>
                    </a:lnTo>
                    <a:lnTo>
                      <a:pt x="0" y="382"/>
                    </a:lnTo>
                    <a:lnTo>
                      <a:pt x="5" y="382"/>
                    </a:lnTo>
                    <a:lnTo>
                      <a:pt x="5" y="38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8" name="Google Shape;628;p11"/>
            <p:cNvGrpSpPr/>
            <p:nvPr/>
          </p:nvGrpSpPr>
          <p:grpSpPr>
            <a:xfrm>
              <a:off x="4984595" y="4666482"/>
              <a:ext cx="1064856" cy="813093"/>
              <a:chOff x="3843246" y="357910"/>
              <a:chExt cx="667078" cy="509361"/>
            </a:xfrm>
          </p:grpSpPr>
          <p:sp>
            <p:nvSpPr>
              <p:cNvPr id="629" name="Google Shape;629;p11"/>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1"/>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1"/>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32" name="Google Shape;632;p11"/>
          <p:cNvGrpSpPr/>
          <p:nvPr/>
        </p:nvGrpSpPr>
        <p:grpSpPr>
          <a:xfrm>
            <a:off x="380020" y="153613"/>
            <a:ext cx="7382905" cy="4774098"/>
            <a:chOff x="380020" y="153613"/>
            <a:chExt cx="7382905" cy="4774098"/>
          </a:xfrm>
        </p:grpSpPr>
        <p:grpSp>
          <p:nvGrpSpPr>
            <p:cNvPr id="633" name="Google Shape;633;p11"/>
            <p:cNvGrpSpPr/>
            <p:nvPr/>
          </p:nvGrpSpPr>
          <p:grpSpPr>
            <a:xfrm rot="10800000" flipH="1">
              <a:off x="481900" y="1674649"/>
              <a:ext cx="130200" cy="126125"/>
              <a:chOff x="-4441750" y="34450"/>
              <a:chExt cx="130200" cy="126125"/>
            </a:xfrm>
          </p:grpSpPr>
          <p:sp>
            <p:nvSpPr>
              <p:cNvPr id="634" name="Google Shape;634;p11"/>
              <p:cNvSpPr/>
              <p:nvPr/>
            </p:nvSpPr>
            <p:spPr>
              <a:xfrm>
                <a:off x="-4441750" y="3445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635" name="Google Shape;635;p11"/>
              <p:cNvSpPr/>
              <p:nvPr/>
            </p:nvSpPr>
            <p:spPr>
              <a:xfrm>
                <a:off x="-4376650" y="6865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636" name="Google Shape;636;p11"/>
              <p:cNvSpPr/>
              <p:nvPr/>
            </p:nvSpPr>
            <p:spPr>
              <a:xfrm>
                <a:off x="-4441750" y="1041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637" name="Google Shape;637;p11"/>
            <p:cNvGrpSpPr/>
            <p:nvPr/>
          </p:nvGrpSpPr>
          <p:grpSpPr>
            <a:xfrm rot="10800000" flipH="1">
              <a:off x="380020" y="4375020"/>
              <a:ext cx="101875" cy="134875"/>
              <a:chOff x="3928495" y="333391"/>
              <a:chExt cx="101875" cy="134875"/>
            </a:xfrm>
          </p:grpSpPr>
          <p:grpSp>
            <p:nvGrpSpPr>
              <p:cNvPr id="638" name="Google Shape;638;p11"/>
              <p:cNvGrpSpPr/>
              <p:nvPr/>
            </p:nvGrpSpPr>
            <p:grpSpPr>
              <a:xfrm>
                <a:off x="3928495" y="379241"/>
                <a:ext cx="44700" cy="42600"/>
                <a:chOff x="3928495" y="379241"/>
                <a:chExt cx="44700" cy="42600"/>
              </a:xfrm>
            </p:grpSpPr>
            <p:sp>
              <p:nvSpPr>
                <p:cNvPr id="639" name="Google Shape;639;p11"/>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1"/>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1" name="Google Shape;641;p11"/>
              <p:cNvGrpSpPr/>
              <p:nvPr/>
            </p:nvGrpSpPr>
            <p:grpSpPr>
              <a:xfrm>
                <a:off x="3985670" y="425666"/>
                <a:ext cx="44700" cy="42600"/>
                <a:chOff x="3928495" y="379241"/>
                <a:chExt cx="44700" cy="42600"/>
              </a:xfrm>
            </p:grpSpPr>
            <p:sp>
              <p:nvSpPr>
                <p:cNvPr id="642" name="Google Shape;642;p11"/>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1"/>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4" name="Google Shape;644;p11"/>
              <p:cNvGrpSpPr/>
              <p:nvPr/>
            </p:nvGrpSpPr>
            <p:grpSpPr>
              <a:xfrm>
                <a:off x="3985670" y="333391"/>
                <a:ext cx="44700" cy="42600"/>
                <a:chOff x="3928495" y="379241"/>
                <a:chExt cx="44700" cy="42600"/>
              </a:xfrm>
            </p:grpSpPr>
            <p:sp>
              <p:nvSpPr>
                <p:cNvPr id="645" name="Google Shape;645;p11"/>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1"/>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47" name="Google Shape;647;p11"/>
            <p:cNvGrpSpPr/>
            <p:nvPr/>
          </p:nvGrpSpPr>
          <p:grpSpPr>
            <a:xfrm rot="10800000" flipH="1">
              <a:off x="1668775" y="153613"/>
              <a:ext cx="445675" cy="119073"/>
              <a:chOff x="3578973" y="2550931"/>
              <a:chExt cx="279193" cy="74593"/>
            </a:xfrm>
          </p:grpSpPr>
          <p:sp>
            <p:nvSpPr>
              <p:cNvPr id="648" name="Google Shape;648;p11"/>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1"/>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1"/>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1"/>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1"/>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1"/>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1"/>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1"/>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1"/>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1"/>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8" name="Google Shape;658;p11"/>
            <p:cNvGrpSpPr/>
            <p:nvPr/>
          </p:nvGrpSpPr>
          <p:grpSpPr>
            <a:xfrm rot="10800000" flipH="1">
              <a:off x="7632725" y="4801586"/>
              <a:ext cx="130200" cy="126125"/>
              <a:chOff x="3935725" y="167575"/>
              <a:chExt cx="130200" cy="126125"/>
            </a:xfrm>
          </p:grpSpPr>
          <p:sp>
            <p:nvSpPr>
              <p:cNvPr id="659" name="Google Shape;659;p11"/>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660" name="Google Shape;660;p11"/>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661" name="Google Shape;661;p11"/>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662" name="Google Shape;662;p11"/>
            <p:cNvGrpSpPr/>
            <p:nvPr/>
          </p:nvGrpSpPr>
          <p:grpSpPr>
            <a:xfrm rot="10800000">
              <a:off x="1631171" y="4752943"/>
              <a:ext cx="445675" cy="80822"/>
              <a:chOff x="6468929" y="3844579"/>
              <a:chExt cx="411329" cy="74593"/>
            </a:xfrm>
          </p:grpSpPr>
          <p:sp>
            <p:nvSpPr>
              <p:cNvPr id="663" name="Google Shape;663;p11"/>
              <p:cNvSpPr/>
              <p:nvPr/>
            </p:nvSpPr>
            <p:spPr>
              <a:xfrm>
                <a:off x="6814190" y="3848841"/>
                <a:ext cx="66069" cy="66068"/>
              </a:xfrm>
              <a:custGeom>
                <a:avLst/>
                <a:gdLst/>
                <a:ahLst/>
                <a:cxnLst/>
                <a:rect l="l" t="t" r="r" b="b"/>
                <a:pathLst>
                  <a:path w="29" h="29" extrusionOk="0">
                    <a:moveTo>
                      <a:pt x="2" y="14"/>
                    </a:moveTo>
                    <a:cubicBezTo>
                      <a:pt x="0" y="14"/>
                      <a:pt x="0" y="14"/>
                      <a:pt x="0" y="14"/>
                    </a:cubicBezTo>
                    <a:cubicBezTo>
                      <a:pt x="0" y="22"/>
                      <a:pt x="7" y="29"/>
                      <a:pt x="14" y="29"/>
                    </a:cubicBezTo>
                    <a:cubicBezTo>
                      <a:pt x="22" y="29"/>
                      <a:pt x="29" y="22"/>
                      <a:pt x="29" y="14"/>
                    </a:cubicBezTo>
                    <a:cubicBezTo>
                      <a:pt x="29" y="6"/>
                      <a:pt x="22" y="0"/>
                      <a:pt x="14" y="0"/>
                    </a:cubicBezTo>
                    <a:cubicBezTo>
                      <a:pt x="7" y="0"/>
                      <a:pt x="0" y="6"/>
                      <a:pt x="0" y="14"/>
                    </a:cubicBezTo>
                    <a:cubicBezTo>
                      <a:pt x="2" y="14"/>
                      <a:pt x="2" y="14"/>
                      <a:pt x="2" y="14"/>
                    </a:cubicBezTo>
                    <a:cubicBezTo>
                      <a:pt x="4" y="14"/>
                      <a:pt x="4" y="14"/>
                      <a:pt x="4" y="14"/>
                    </a:cubicBezTo>
                    <a:cubicBezTo>
                      <a:pt x="4" y="9"/>
                      <a:pt x="9" y="4"/>
                      <a:pt x="14" y="4"/>
                    </a:cubicBezTo>
                    <a:cubicBezTo>
                      <a:pt x="20" y="4"/>
                      <a:pt x="25" y="9"/>
                      <a:pt x="25" y="14"/>
                    </a:cubicBezTo>
                    <a:cubicBezTo>
                      <a:pt x="25" y="20"/>
                      <a:pt x="20" y="25"/>
                      <a:pt x="14" y="25"/>
                    </a:cubicBezTo>
                    <a:cubicBezTo>
                      <a:pt x="9" y="25"/>
                      <a:pt x="4" y="20"/>
                      <a:pt x="4" y="14"/>
                    </a:cubicBezTo>
                    <a:lnTo>
                      <a:pt x="2" y="1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1"/>
              <p:cNvSpPr/>
              <p:nvPr/>
            </p:nvSpPr>
            <p:spPr>
              <a:xfrm>
                <a:off x="6475324" y="3876548"/>
                <a:ext cx="343130" cy="8525"/>
              </a:xfrm>
              <a:custGeom>
                <a:avLst/>
                <a:gdLst/>
                <a:ahLst/>
                <a:cxnLst/>
                <a:rect l="l" t="t" r="r" b="b"/>
                <a:pathLst>
                  <a:path w="161" h="4" extrusionOk="0">
                    <a:moveTo>
                      <a:pt x="161" y="0"/>
                    </a:moveTo>
                    <a:lnTo>
                      <a:pt x="0" y="0"/>
                    </a:lnTo>
                    <a:lnTo>
                      <a:pt x="0" y="4"/>
                    </a:lnTo>
                    <a:lnTo>
                      <a:pt x="161" y="4"/>
                    </a:ln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1"/>
              <p:cNvSpPr/>
              <p:nvPr/>
            </p:nvSpPr>
            <p:spPr>
              <a:xfrm>
                <a:off x="6468929" y="3844579"/>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6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67"/>
        <p:cNvGrpSpPr/>
        <p:nvPr/>
      </p:nvGrpSpPr>
      <p:grpSpPr>
        <a:xfrm>
          <a:off x="0" y="0"/>
          <a:ext cx="0" cy="0"/>
          <a:chOff x="0" y="0"/>
          <a:chExt cx="0" cy="0"/>
        </a:xfrm>
      </p:grpSpPr>
      <p:pic>
        <p:nvPicPr>
          <p:cNvPr id="668" name="Google Shape;668;p13"/>
          <p:cNvPicPr preferRelativeResize="0"/>
          <p:nvPr/>
        </p:nvPicPr>
        <p:blipFill rotWithShape="1">
          <a:blip r:embed="rId2">
            <a:alphaModFix/>
          </a:blip>
          <a:srcRect r="990" b="901"/>
          <a:stretch/>
        </p:blipFill>
        <p:spPr>
          <a:xfrm>
            <a:off x="0" y="0"/>
            <a:ext cx="9144003" cy="5143500"/>
          </a:xfrm>
          <a:prstGeom prst="rect">
            <a:avLst/>
          </a:prstGeom>
          <a:noFill/>
          <a:ln>
            <a:noFill/>
          </a:ln>
        </p:spPr>
      </p:pic>
      <p:sp>
        <p:nvSpPr>
          <p:cNvPr id="669" name="Google Shape;669;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670" name="Google Shape;670;p13"/>
          <p:cNvSpPr txBox="1">
            <a:spLocks noGrp="1"/>
          </p:cNvSpPr>
          <p:nvPr>
            <p:ph type="subTitle" idx="1"/>
          </p:nvPr>
        </p:nvSpPr>
        <p:spPr>
          <a:xfrm>
            <a:off x="1806625" y="1991288"/>
            <a:ext cx="25701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671" name="Google Shape;671;p13"/>
          <p:cNvSpPr txBox="1">
            <a:spLocks noGrp="1"/>
          </p:cNvSpPr>
          <p:nvPr>
            <p:ph type="subTitle" idx="2"/>
          </p:nvPr>
        </p:nvSpPr>
        <p:spPr>
          <a:xfrm>
            <a:off x="5665400" y="1991288"/>
            <a:ext cx="25701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672" name="Google Shape;672;p13"/>
          <p:cNvSpPr txBox="1">
            <a:spLocks noGrp="1"/>
          </p:cNvSpPr>
          <p:nvPr>
            <p:ph type="subTitle" idx="3"/>
          </p:nvPr>
        </p:nvSpPr>
        <p:spPr>
          <a:xfrm>
            <a:off x="1806625" y="3706238"/>
            <a:ext cx="25701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673" name="Google Shape;673;p13"/>
          <p:cNvSpPr txBox="1">
            <a:spLocks noGrp="1"/>
          </p:cNvSpPr>
          <p:nvPr>
            <p:ph type="subTitle" idx="4"/>
          </p:nvPr>
        </p:nvSpPr>
        <p:spPr>
          <a:xfrm>
            <a:off x="5665400" y="3706238"/>
            <a:ext cx="25701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674" name="Google Shape;674;p13"/>
          <p:cNvSpPr txBox="1">
            <a:spLocks noGrp="1"/>
          </p:cNvSpPr>
          <p:nvPr>
            <p:ph type="title" idx="5" hasCustomPrompt="1"/>
          </p:nvPr>
        </p:nvSpPr>
        <p:spPr>
          <a:xfrm>
            <a:off x="901087" y="1440375"/>
            <a:ext cx="820500" cy="6402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5" name="Google Shape;675;p13"/>
          <p:cNvSpPr txBox="1">
            <a:spLocks noGrp="1"/>
          </p:cNvSpPr>
          <p:nvPr>
            <p:ph type="title" idx="6" hasCustomPrompt="1"/>
          </p:nvPr>
        </p:nvSpPr>
        <p:spPr>
          <a:xfrm>
            <a:off x="901087" y="3155327"/>
            <a:ext cx="820500" cy="6402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6" name="Google Shape;676;p13"/>
          <p:cNvSpPr txBox="1">
            <a:spLocks noGrp="1"/>
          </p:cNvSpPr>
          <p:nvPr>
            <p:ph type="title" idx="7" hasCustomPrompt="1"/>
          </p:nvPr>
        </p:nvSpPr>
        <p:spPr>
          <a:xfrm>
            <a:off x="4759861" y="1440375"/>
            <a:ext cx="820500" cy="6402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7" name="Google Shape;677;p13"/>
          <p:cNvSpPr txBox="1">
            <a:spLocks noGrp="1"/>
          </p:cNvSpPr>
          <p:nvPr>
            <p:ph type="title" idx="8" hasCustomPrompt="1"/>
          </p:nvPr>
        </p:nvSpPr>
        <p:spPr>
          <a:xfrm>
            <a:off x="4759861" y="3155331"/>
            <a:ext cx="820500" cy="6402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8" name="Google Shape;678;p13"/>
          <p:cNvSpPr txBox="1">
            <a:spLocks noGrp="1"/>
          </p:cNvSpPr>
          <p:nvPr>
            <p:ph type="subTitle" idx="9"/>
          </p:nvPr>
        </p:nvSpPr>
        <p:spPr>
          <a:xfrm>
            <a:off x="1806638" y="1256675"/>
            <a:ext cx="2570100" cy="83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Lexend"/>
              <a:buNone/>
              <a:defRPr sz="2000" b="1">
                <a:latin typeface="Lexend"/>
                <a:ea typeface="Lexend"/>
                <a:cs typeface="Lexend"/>
                <a:sym typeface="Lexend"/>
              </a:defRPr>
            </a:lvl1pPr>
            <a:lvl2pPr lvl="1" algn="ctr" rtl="0">
              <a:lnSpc>
                <a:spcPct val="115000"/>
              </a:lnSpc>
              <a:spcBef>
                <a:spcPts val="0"/>
              </a:spcBef>
              <a:spcAft>
                <a:spcPts val="0"/>
              </a:spcAft>
              <a:buSzPts val="2400"/>
              <a:buFont typeface="Lexend"/>
              <a:buNone/>
              <a:defRPr sz="2400" b="1">
                <a:latin typeface="Lexend"/>
                <a:ea typeface="Lexend"/>
                <a:cs typeface="Lexend"/>
                <a:sym typeface="Lexend"/>
              </a:defRPr>
            </a:lvl2pPr>
            <a:lvl3pPr lvl="2" algn="ctr" rtl="0">
              <a:lnSpc>
                <a:spcPct val="115000"/>
              </a:lnSpc>
              <a:spcBef>
                <a:spcPts val="0"/>
              </a:spcBef>
              <a:spcAft>
                <a:spcPts val="0"/>
              </a:spcAft>
              <a:buSzPts val="2400"/>
              <a:buFont typeface="Lexend"/>
              <a:buNone/>
              <a:defRPr sz="2400" b="1">
                <a:latin typeface="Lexend"/>
                <a:ea typeface="Lexend"/>
                <a:cs typeface="Lexend"/>
                <a:sym typeface="Lexend"/>
              </a:defRPr>
            </a:lvl3pPr>
            <a:lvl4pPr lvl="3" algn="ctr" rtl="0">
              <a:lnSpc>
                <a:spcPct val="115000"/>
              </a:lnSpc>
              <a:spcBef>
                <a:spcPts val="0"/>
              </a:spcBef>
              <a:spcAft>
                <a:spcPts val="0"/>
              </a:spcAft>
              <a:buSzPts val="2400"/>
              <a:buFont typeface="Lexend"/>
              <a:buNone/>
              <a:defRPr sz="2400" b="1">
                <a:latin typeface="Lexend"/>
                <a:ea typeface="Lexend"/>
                <a:cs typeface="Lexend"/>
                <a:sym typeface="Lexend"/>
              </a:defRPr>
            </a:lvl4pPr>
            <a:lvl5pPr lvl="4" algn="ctr" rtl="0">
              <a:lnSpc>
                <a:spcPct val="115000"/>
              </a:lnSpc>
              <a:spcBef>
                <a:spcPts val="0"/>
              </a:spcBef>
              <a:spcAft>
                <a:spcPts val="0"/>
              </a:spcAft>
              <a:buSzPts val="2400"/>
              <a:buFont typeface="Lexend"/>
              <a:buNone/>
              <a:defRPr sz="2400" b="1">
                <a:latin typeface="Lexend"/>
                <a:ea typeface="Lexend"/>
                <a:cs typeface="Lexend"/>
                <a:sym typeface="Lexend"/>
              </a:defRPr>
            </a:lvl5pPr>
            <a:lvl6pPr lvl="5" algn="ctr" rtl="0">
              <a:lnSpc>
                <a:spcPct val="115000"/>
              </a:lnSpc>
              <a:spcBef>
                <a:spcPts val="0"/>
              </a:spcBef>
              <a:spcAft>
                <a:spcPts val="0"/>
              </a:spcAft>
              <a:buSzPts val="2400"/>
              <a:buFont typeface="Lexend"/>
              <a:buNone/>
              <a:defRPr sz="2400" b="1">
                <a:latin typeface="Lexend"/>
                <a:ea typeface="Lexend"/>
                <a:cs typeface="Lexend"/>
                <a:sym typeface="Lexend"/>
              </a:defRPr>
            </a:lvl6pPr>
            <a:lvl7pPr lvl="6" algn="ctr" rtl="0">
              <a:lnSpc>
                <a:spcPct val="115000"/>
              </a:lnSpc>
              <a:spcBef>
                <a:spcPts val="0"/>
              </a:spcBef>
              <a:spcAft>
                <a:spcPts val="0"/>
              </a:spcAft>
              <a:buSzPts val="2400"/>
              <a:buFont typeface="Lexend"/>
              <a:buNone/>
              <a:defRPr sz="2400" b="1">
                <a:latin typeface="Lexend"/>
                <a:ea typeface="Lexend"/>
                <a:cs typeface="Lexend"/>
                <a:sym typeface="Lexend"/>
              </a:defRPr>
            </a:lvl7pPr>
            <a:lvl8pPr lvl="7" algn="ctr" rtl="0">
              <a:lnSpc>
                <a:spcPct val="115000"/>
              </a:lnSpc>
              <a:spcBef>
                <a:spcPts val="0"/>
              </a:spcBef>
              <a:spcAft>
                <a:spcPts val="0"/>
              </a:spcAft>
              <a:buSzPts val="2400"/>
              <a:buFont typeface="Lexend"/>
              <a:buNone/>
              <a:defRPr sz="2400" b="1">
                <a:latin typeface="Lexend"/>
                <a:ea typeface="Lexend"/>
                <a:cs typeface="Lexend"/>
                <a:sym typeface="Lexend"/>
              </a:defRPr>
            </a:lvl8pPr>
            <a:lvl9pPr lvl="8" algn="ctr" rtl="0">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sp>
        <p:nvSpPr>
          <p:cNvPr id="679" name="Google Shape;679;p13"/>
          <p:cNvSpPr txBox="1">
            <a:spLocks noGrp="1"/>
          </p:cNvSpPr>
          <p:nvPr>
            <p:ph type="subTitle" idx="13"/>
          </p:nvPr>
        </p:nvSpPr>
        <p:spPr>
          <a:xfrm>
            <a:off x="5665413" y="1256675"/>
            <a:ext cx="2570100" cy="83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Lexend"/>
              <a:buNone/>
              <a:defRPr sz="2000" b="1">
                <a:latin typeface="Lexend"/>
                <a:ea typeface="Lexend"/>
                <a:cs typeface="Lexend"/>
                <a:sym typeface="Lexend"/>
              </a:defRPr>
            </a:lvl1pPr>
            <a:lvl2pPr lvl="1" algn="ctr" rtl="0">
              <a:lnSpc>
                <a:spcPct val="115000"/>
              </a:lnSpc>
              <a:spcBef>
                <a:spcPts val="0"/>
              </a:spcBef>
              <a:spcAft>
                <a:spcPts val="0"/>
              </a:spcAft>
              <a:buSzPts val="2400"/>
              <a:buFont typeface="Lexend"/>
              <a:buNone/>
              <a:defRPr sz="2400" b="1">
                <a:latin typeface="Lexend"/>
                <a:ea typeface="Lexend"/>
                <a:cs typeface="Lexend"/>
                <a:sym typeface="Lexend"/>
              </a:defRPr>
            </a:lvl2pPr>
            <a:lvl3pPr lvl="2" algn="ctr" rtl="0">
              <a:lnSpc>
                <a:spcPct val="115000"/>
              </a:lnSpc>
              <a:spcBef>
                <a:spcPts val="0"/>
              </a:spcBef>
              <a:spcAft>
                <a:spcPts val="0"/>
              </a:spcAft>
              <a:buSzPts val="2400"/>
              <a:buFont typeface="Lexend"/>
              <a:buNone/>
              <a:defRPr sz="2400" b="1">
                <a:latin typeface="Lexend"/>
                <a:ea typeface="Lexend"/>
                <a:cs typeface="Lexend"/>
                <a:sym typeface="Lexend"/>
              </a:defRPr>
            </a:lvl3pPr>
            <a:lvl4pPr lvl="3" algn="ctr" rtl="0">
              <a:lnSpc>
                <a:spcPct val="115000"/>
              </a:lnSpc>
              <a:spcBef>
                <a:spcPts val="0"/>
              </a:spcBef>
              <a:spcAft>
                <a:spcPts val="0"/>
              </a:spcAft>
              <a:buSzPts val="2400"/>
              <a:buFont typeface="Lexend"/>
              <a:buNone/>
              <a:defRPr sz="2400" b="1">
                <a:latin typeface="Lexend"/>
                <a:ea typeface="Lexend"/>
                <a:cs typeface="Lexend"/>
                <a:sym typeface="Lexend"/>
              </a:defRPr>
            </a:lvl4pPr>
            <a:lvl5pPr lvl="4" algn="ctr" rtl="0">
              <a:lnSpc>
                <a:spcPct val="115000"/>
              </a:lnSpc>
              <a:spcBef>
                <a:spcPts val="0"/>
              </a:spcBef>
              <a:spcAft>
                <a:spcPts val="0"/>
              </a:spcAft>
              <a:buSzPts val="2400"/>
              <a:buFont typeface="Lexend"/>
              <a:buNone/>
              <a:defRPr sz="2400" b="1">
                <a:latin typeface="Lexend"/>
                <a:ea typeface="Lexend"/>
                <a:cs typeface="Lexend"/>
                <a:sym typeface="Lexend"/>
              </a:defRPr>
            </a:lvl5pPr>
            <a:lvl6pPr lvl="5" algn="ctr" rtl="0">
              <a:lnSpc>
                <a:spcPct val="115000"/>
              </a:lnSpc>
              <a:spcBef>
                <a:spcPts val="0"/>
              </a:spcBef>
              <a:spcAft>
                <a:spcPts val="0"/>
              </a:spcAft>
              <a:buSzPts val="2400"/>
              <a:buFont typeface="Lexend"/>
              <a:buNone/>
              <a:defRPr sz="2400" b="1">
                <a:latin typeface="Lexend"/>
                <a:ea typeface="Lexend"/>
                <a:cs typeface="Lexend"/>
                <a:sym typeface="Lexend"/>
              </a:defRPr>
            </a:lvl6pPr>
            <a:lvl7pPr lvl="6" algn="ctr" rtl="0">
              <a:lnSpc>
                <a:spcPct val="115000"/>
              </a:lnSpc>
              <a:spcBef>
                <a:spcPts val="0"/>
              </a:spcBef>
              <a:spcAft>
                <a:spcPts val="0"/>
              </a:spcAft>
              <a:buSzPts val="2400"/>
              <a:buFont typeface="Lexend"/>
              <a:buNone/>
              <a:defRPr sz="2400" b="1">
                <a:latin typeface="Lexend"/>
                <a:ea typeface="Lexend"/>
                <a:cs typeface="Lexend"/>
                <a:sym typeface="Lexend"/>
              </a:defRPr>
            </a:lvl7pPr>
            <a:lvl8pPr lvl="7" algn="ctr" rtl="0">
              <a:lnSpc>
                <a:spcPct val="115000"/>
              </a:lnSpc>
              <a:spcBef>
                <a:spcPts val="0"/>
              </a:spcBef>
              <a:spcAft>
                <a:spcPts val="0"/>
              </a:spcAft>
              <a:buSzPts val="2400"/>
              <a:buFont typeface="Lexend"/>
              <a:buNone/>
              <a:defRPr sz="2400" b="1">
                <a:latin typeface="Lexend"/>
                <a:ea typeface="Lexend"/>
                <a:cs typeface="Lexend"/>
                <a:sym typeface="Lexend"/>
              </a:defRPr>
            </a:lvl8pPr>
            <a:lvl9pPr lvl="8" algn="ctr" rtl="0">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sp>
        <p:nvSpPr>
          <p:cNvPr id="680" name="Google Shape;680;p13"/>
          <p:cNvSpPr txBox="1">
            <a:spLocks noGrp="1"/>
          </p:cNvSpPr>
          <p:nvPr>
            <p:ph type="subTitle" idx="14"/>
          </p:nvPr>
        </p:nvSpPr>
        <p:spPr>
          <a:xfrm>
            <a:off x="1806638" y="2971525"/>
            <a:ext cx="2570100" cy="83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Lexend"/>
              <a:buNone/>
              <a:defRPr sz="2000" b="1">
                <a:latin typeface="Lexend"/>
                <a:ea typeface="Lexend"/>
                <a:cs typeface="Lexend"/>
                <a:sym typeface="Lexend"/>
              </a:defRPr>
            </a:lvl1pPr>
            <a:lvl2pPr lvl="1" algn="ctr" rtl="0">
              <a:lnSpc>
                <a:spcPct val="115000"/>
              </a:lnSpc>
              <a:spcBef>
                <a:spcPts val="0"/>
              </a:spcBef>
              <a:spcAft>
                <a:spcPts val="0"/>
              </a:spcAft>
              <a:buSzPts val="2400"/>
              <a:buFont typeface="Lexend"/>
              <a:buNone/>
              <a:defRPr sz="2400" b="1">
                <a:latin typeface="Lexend"/>
                <a:ea typeface="Lexend"/>
                <a:cs typeface="Lexend"/>
                <a:sym typeface="Lexend"/>
              </a:defRPr>
            </a:lvl2pPr>
            <a:lvl3pPr lvl="2" algn="ctr" rtl="0">
              <a:lnSpc>
                <a:spcPct val="115000"/>
              </a:lnSpc>
              <a:spcBef>
                <a:spcPts val="0"/>
              </a:spcBef>
              <a:spcAft>
                <a:spcPts val="0"/>
              </a:spcAft>
              <a:buSzPts val="2400"/>
              <a:buFont typeface="Lexend"/>
              <a:buNone/>
              <a:defRPr sz="2400" b="1">
                <a:latin typeface="Lexend"/>
                <a:ea typeface="Lexend"/>
                <a:cs typeface="Lexend"/>
                <a:sym typeface="Lexend"/>
              </a:defRPr>
            </a:lvl3pPr>
            <a:lvl4pPr lvl="3" algn="ctr" rtl="0">
              <a:lnSpc>
                <a:spcPct val="115000"/>
              </a:lnSpc>
              <a:spcBef>
                <a:spcPts val="0"/>
              </a:spcBef>
              <a:spcAft>
                <a:spcPts val="0"/>
              </a:spcAft>
              <a:buSzPts val="2400"/>
              <a:buFont typeface="Lexend"/>
              <a:buNone/>
              <a:defRPr sz="2400" b="1">
                <a:latin typeface="Lexend"/>
                <a:ea typeface="Lexend"/>
                <a:cs typeface="Lexend"/>
                <a:sym typeface="Lexend"/>
              </a:defRPr>
            </a:lvl4pPr>
            <a:lvl5pPr lvl="4" algn="ctr" rtl="0">
              <a:lnSpc>
                <a:spcPct val="115000"/>
              </a:lnSpc>
              <a:spcBef>
                <a:spcPts val="0"/>
              </a:spcBef>
              <a:spcAft>
                <a:spcPts val="0"/>
              </a:spcAft>
              <a:buSzPts val="2400"/>
              <a:buFont typeface="Lexend"/>
              <a:buNone/>
              <a:defRPr sz="2400" b="1">
                <a:latin typeface="Lexend"/>
                <a:ea typeface="Lexend"/>
                <a:cs typeface="Lexend"/>
                <a:sym typeface="Lexend"/>
              </a:defRPr>
            </a:lvl5pPr>
            <a:lvl6pPr lvl="5" algn="ctr" rtl="0">
              <a:lnSpc>
                <a:spcPct val="115000"/>
              </a:lnSpc>
              <a:spcBef>
                <a:spcPts val="0"/>
              </a:spcBef>
              <a:spcAft>
                <a:spcPts val="0"/>
              </a:spcAft>
              <a:buSzPts val="2400"/>
              <a:buFont typeface="Lexend"/>
              <a:buNone/>
              <a:defRPr sz="2400" b="1">
                <a:latin typeface="Lexend"/>
                <a:ea typeface="Lexend"/>
                <a:cs typeface="Lexend"/>
                <a:sym typeface="Lexend"/>
              </a:defRPr>
            </a:lvl6pPr>
            <a:lvl7pPr lvl="6" algn="ctr" rtl="0">
              <a:lnSpc>
                <a:spcPct val="115000"/>
              </a:lnSpc>
              <a:spcBef>
                <a:spcPts val="0"/>
              </a:spcBef>
              <a:spcAft>
                <a:spcPts val="0"/>
              </a:spcAft>
              <a:buSzPts val="2400"/>
              <a:buFont typeface="Lexend"/>
              <a:buNone/>
              <a:defRPr sz="2400" b="1">
                <a:latin typeface="Lexend"/>
                <a:ea typeface="Lexend"/>
                <a:cs typeface="Lexend"/>
                <a:sym typeface="Lexend"/>
              </a:defRPr>
            </a:lvl7pPr>
            <a:lvl8pPr lvl="7" algn="ctr" rtl="0">
              <a:lnSpc>
                <a:spcPct val="115000"/>
              </a:lnSpc>
              <a:spcBef>
                <a:spcPts val="0"/>
              </a:spcBef>
              <a:spcAft>
                <a:spcPts val="0"/>
              </a:spcAft>
              <a:buSzPts val="2400"/>
              <a:buFont typeface="Lexend"/>
              <a:buNone/>
              <a:defRPr sz="2400" b="1">
                <a:latin typeface="Lexend"/>
                <a:ea typeface="Lexend"/>
                <a:cs typeface="Lexend"/>
                <a:sym typeface="Lexend"/>
              </a:defRPr>
            </a:lvl8pPr>
            <a:lvl9pPr lvl="8" algn="ctr" rtl="0">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sp>
        <p:nvSpPr>
          <p:cNvPr id="681" name="Google Shape;681;p13"/>
          <p:cNvSpPr txBox="1">
            <a:spLocks noGrp="1"/>
          </p:cNvSpPr>
          <p:nvPr>
            <p:ph type="subTitle" idx="15"/>
          </p:nvPr>
        </p:nvSpPr>
        <p:spPr>
          <a:xfrm>
            <a:off x="5665413" y="2971525"/>
            <a:ext cx="2570100" cy="83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Lexend"/>
              <a:buNone/>
              <a:defRPr sz="2000" b="1">
                <a:latin typeface="Lexend"/>
                <a:ea typeface="Lexend"/>
                <a:cs typeface="Lexend"/>
                <a:sym typeface="Lexend"/>
              </a:defRPr>
            </a:lvl1pPr>
            <a:lvl2pPr lvl="1" algn="ctr" rtl="0">
              <a:lnSpc>
                <a:spcPct val="115000"/>
              </a:lnSpc>
              <a:spcBef>
                <a:spcPts val="0"/>
              </a:spcBef>
              <a:spcAft>
                <a:spcPts val="0"/>
              </a:spcAft>
              <a:buSzPts val="2400"/>
              <a:buFont typeface="Lexend"/>
              <a:buNone/>
              <a:defRPr sz="2400" b="1">
                <a:latin typeface="Lexend"/>
                <a:ea typeface="Lexend"/>
                <a:cs typeface="Lexend"/>
                <a:sym typeface="Lexend"/>
              </a:defRPr>
            </a:lvl2pPr>
            <a:lvl3pPr lvl="2" algn="ctr" rtl="0">
              <a:lnSpc>
                <a:spcPct val="115000"/>
              </a:lnSpc>
              <a:spcBef>
                <a:spcPts val="0"/>
              </a:spcBef>
              <a:spcAft>
                <a:spcPts val="0"/>
              </a:spcAft>
              <a:buSzPts val="2400"/>
              <a:buFont typeface="Lexend"/>
              <a:buNone/>
              <a:defRPr sz="2400" b="1">
                <a:latin typeface="Lexend"/>
                <a:ea typeface="Lexend"/>
                <a:cs typeface="Lexend"/>
                <a:sym typeface="Lexend"/>
              </a:defRPr>
            </a:lvl3pPr>
            <a:lvl4pPr lvl="3" algn="ctr" rtl="0">
              <a:lnSpc>
                <a:spcPct val="115000"/>
              </a:lnSpc>
              <a:spcBef>
                <a:spcPts val="0"/>
              </a:spcBef>
              <a:spcAft>
                <a:spcPts val="0"/>
              </a:spcAft>
              <a:buSzPts val="2400"/>
              <a:buFont typeface="Lexend"/>
              <a:buNone/>
              <a:defRPr sz="2400" b="1">
                <a:latin typeface="Lexend"/>
                <a:ea typeface="Lexend"/>
                <a:cs typeface="Lexend"/>
                <a:sym typeface="Lexend"/>
              </a:defRPr>
            </a:lvl4pPr>
            <a:lvl5pPr lvl="4" algn="ctr" rtl="0">
              <a:lnSpc>
                <a:spcPct val="115000"/>
              </a:lnSpc>
              <a:spcBef>
                <a:spcPts val="0"/>
              </a:spcBef>
              <a:spcAft>
                <a:spcPts val="0"/>
              </a:spcAft>
              <a:buSzPts val="2400"/>
              <a:buFont typeface="Lexend"/>
              <a:buNone/>
              <a:defRPr sz="2400" b="1">
                <a:latin typeface="Lexend"/>
                <a:ea typeface="Lexend"/>
                <a:cs typeface="Lexend"/>
                <a:sym typeface="Lexend"/>
              </a:defRPr>
            </a:lvl5pPr>
            <a:lvl6pPr lvl="5" algn="ctr" rtl="0">
              <a:lnSpc>
                <a:spcPct val="115000"/>
              </a:lnSpc>
              <a:spcBef>
                <a:spcPts val="0"/>
              </a:spcBef>
              <a:spcAft>
                <a:spcPts val="0"/>
              </a:spcAft>
              <a:buSzPts val="2400"/>
              <a:buFont typeface="Lexend"/>
              <a:buNone/>
              <a:defRPr sz="2400" b="1">
                <a:latin typeface="Lexend"/>
                <a:ea typeface="Lexend"/>
                <a:cs typeface="Lexend"/>
                <a:sym typeface="Lexend"/>
              </a:defRPr>
            </a:lvl6pPr>
            <a:lvl7pPr lvl="6" algn="ctr" rtl="0">
              <a:lnSpc>
                <a:spcPct val="115000"/>
              </a:lnSpc>
              <a:spcBef>
                <a:spcPts val="0"/>
              </a:spcBef>
              <a:spcAft>
                <a:spcPts val="0"/>
              </a:spcAft>
              <a:buSzPts val="2400"/>
              <a:buFont typeface="Lexend"/>
              <a:buNone/>
              <a:defRPr sz="2400" b="1">
                <a:latin typeface="Lexend"/>
                <a:ea typeface="Lexend"/>
                <a:cs typeface="Lexend"/>
                <a:sym typeface="Lexend"/>
              </a:defRPr>
            </a:lvl7pPr>
            <a:lvl8pPr lvl="7" algn="ctr" rtl="0">
              <a:lnSpc>
                <a:spcPct val="115000"/>
              </a:lnSpc>
              <a:spcBef>
                <a:spcPts val="0"/>
              </a:spcBef>
              <a:spcAft>
                <a:spcPts val="0"/>
              </a:spcAft>
              <a:buSzPts val="2400"/>
              <a:buFont typeface="Lexend"/>
              <a:buNone/>
              <a:defRPr sz="2400" b="1">
                <a:latin typeface="Lexend"/>
                <a:ea typeface="Lexend"/>
                <a:cs typeface="Lexend"/>
                <a:sym typeface="Lexend"/>
              </a:defRPr>
            </a:lvl8pPr>
            <a:lvl9pPr lvl="8" algn="ctr" rtl="0">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grpSp>
        <p:nvGrpSpPr>
          <p:cNvPr id="682" name="Google Shape;682;p13"/>
          <p:cNvGrpSpPr/>
          <p:nvPr/>
        </p:nvGrpSpPr>
        <p:grpSpPr>
          <a:xfrm>
            <a:off x="362675" y="223138"/>
            <a:ext cx="8584545" cy="4702738"/>
            <a:chOff x="362675" y="223138"/>
            <a:chExt cx="8584545" cy="4702738"/>
          </a:xfrm>
        </p:grpSpPr>
        <p:grpSp>
          <p:nvGrpSpPr>
            <p:cNvPr id="683" name="Google Shape;683;p13"/>
            <p:cNvGrpSpPr/>
            <p:nvPr/>
          </p:nvGrpSpPr>
          <p:grpSpPr>
            <a:xfrm>
              <a:off x="362675" y="793000"/>
              <a:ext cx="130200" cy="126125"/>
              <a:chOff x="3935725" y="167575"/>
              <a:chExt cx="130200" cy="126125"/>
            </a:xfrm>
          </p:grpSpPr>
          <p:sp>
            <p:nvSpPr>
              <p:cNvPr id="684" name="Google Shape;684;p13"/>
              <p:cNvSpPr/>
              <p:nvPr/>
            </p:nvSpPr>
            <p:spPr>
              <a:xfrm>
                <a:off x="3935725" y="1675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685" name="Google Shape;685;p13"/>
              <p:cNvSpPr/>
              <p:nvPr/>
            </p:nvSpPr>
            <p:spPr>
              <a:xfrm>
                <a:off x="4000825" y="2017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686" name="Google Shape;686;p13"/>
              <p:cNvSpPr/>
              <p:nvPr/>
            </p:nvSpPr>
            <p:spPr>
              <a:xfrm>
                <a:off x="3935725" y="23730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687" name="Google Shape;687;p13"/>
            <p:cNvGrpSpPr/>
            <p:nvPr/>
          </p:nvGrpSpPr>
          <p:grpSpPr>
            <a:xfrm>
              <a:off x="2046988" y="4799750"/>
              <a:ext cx="130200" cy="126125"/>
              <a:chOff x="3935725" y="167575"/>
              <a:chExt cx="130200" cy="126125"/>
            </a:xfrm>
          </p:grpSpPr>
          <p:sp>
            <p:nvSpPr>
              <p:cNvPr id="688" name="Google Shape;688;p13"/>
              <p:cNvSpPr/>
              <p:nvPr/>
            </p:nvSpPr>
            <p:spPr>
              <a:xfrm>
                <a:off x="3935725" y="1675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689" name="Google Shape;689;p13"/>
              <p:cNvSpPr/>
              <p:nvPr/>
            </p:nvSpPr>
            <p:spPr>
              <a:xfrm>
                <a:off x="4000825" y="2017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690" name="Google Shape;690;p13"/>
              <p:cNvSpPr/>
              <p:nvPr/>
            </p:nvSpPr>
            <p:spPr>
              <a:xfrm>
                <a:off x="3935725" y="237300"/>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691" name="Google Shape;691;p13"/>
            <p:cNvGrpSpPr/>
            <p:nvPr/>
          </p:nvGrpSpPr>
          <p:grpSpPr>
            <a:xfrm>
              <a:off x="8845345" y="4235716"/>
              <a:ext cx="101875" cy="134875"/>
              <a:chOff x="3928495" y="333391"/>
              <a:chExt cx="101875" cy="134875"/>
            </a:xfrm>
          </p:grpSpPr>
          <p:grpSp>
            <p:nvGrpSpPr>
              <p:cNvPr id="692" name="Google Shape;692;p13"/>
              <p:cNvGrpSpPr/>
              <p:nvPr/>
            </p:nvGrpSpPr>
            <p:grpSpPr>
              <a:xfrm>
                <a:off x="3928495" y="379241"/>
                <a:ext cx="44700" cy="42600"/>
                <a:chOff x="3928495" y="379241"/>
                <a:chExt cx="44700" cy="42600"/>
              </a:xfrm>
            </p:grpSpPr>
            <p:sp>
              <p:nvSpPr>
                <p:cNvPr id="693" name="Google Shape;693;p13"/>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13"/>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5" name="Google Shape;695;p13"/>
              <p:cNvGrpSpPr/>
              <p:nvPr/>
            </p:nvGrpSpPr>
            <p:grpSpPr>
              <a:xfrm>
                <a:off x="3985670" y="425666"/>
                <a:ext cx="44700" cy="42600"/>
                <a:chOff x="3928495" y="379241"/>
                <a:chExt cx="44700" cy="42600"/>
              </a:xfrm>
            </p:grpSpPr>
            <p:sp>
              <p:nvSpPr>
                <p:cNvPr id="696" name="Google Shape;696;p13"/>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3"/>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8" name="Google Shape;698;p13"/>
              <p:cNvGrpSpPr/>
              <p:nvPr/>
            </p:nvGrpSpPr>
            <p:grpSpPr>
              <a:xfrm>
                <a:off x="3985670" y="333391"/>
                <a:ext cx="44700" cy="42600"/>
                <a:chOff x="3928495" y="379241"/>
                <a:chExt cx="44700" cy="42600"/>
              </a:xfrm>
            </p:grpSpPr>
            <p:sp>
              <p:nvSpPr>
                <p:cNvPr id="699" name="Google Shape;699;p13"/>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3"/>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01" name="Google Shape;701;p13"/>
            <p:cNvGrpSpPr/>
            <p:nvPr/>
          </p:nvGrpSpPr>
          <p:grpSpPr>
            <a:xfrm>
              <a:off x="6507442" y="4803287"/>
              <a:ext cx="449076" cy="119073"/>
              <a:chOff x="7108302" y="2550931"/>
              <a:chExt cx="281323" cy="74593"/>
            </a:xfrm>
          </p:grpSpPr>
          <p:sp>
            <p:nvSpPr>
              <p:cNvPr id="702" name="Google Shape;702;p13"/>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3"/>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3"/>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3"/>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3"/>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3"/>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3"/>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3"/>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3"/>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3"/>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2" name="Google Shape;712;p13"/>
            <p:cNvGrpSpPr/>
            <p:nvPr/>
          </p:nvGrpSpPr>
          <p:grpSpPr>
            <a:xfrm>
              <a:off x="1667825" y="233212"/>
              <a:ext cx="445675" cy="119073"/>
              <a:chOff x="3578973" y="2550931"/>
              <a:chExt cx="279193" cy="74593"/>
            </a:xfrm>
          </p:grpSpPr>
          <p:sp>
            <p:nvSpPr>
              <p:cNvPr id="713" name="Google Shape;713;p13"/>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3"/>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3"/>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3"/>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3"/>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3"/>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3"/>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3"/>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3"/>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3"/>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3" name="Google Shape;723;p13"/>
            <p:cNvGrpSpPr/>
            <p:nvPr/>
          </p:nvGrpSpPr>
          <p:grpSpPr>
            <a:xfrm>
              <a:off x="8193600" y="223138"/>
              <a:ext cx="130200" cy="126125"/>
              <a:chOff x="3935725" y="167575"/>
              <a:chExt cx="130200" cy="126125"/>
            </a:xfrm>
          </p:grpSpPr>
          <p:sp>
            <p:nvSpPr>
              <p:cNvPr id="724" name="Google Shape;724;p13"/>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725" name="Google Shape;725;p13"/>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726" name="Google Shape;726;p13"/>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grpSp>
        <p:nvGrpSpPr>
          <p:cNvPr id="727" name="Google Shape;727;p13"/>
          <p:cNvGrpSpPr/>
          <p:nvPr/>
        </p:nvGrpSpPr>
        <p:grpSpPr>
          <a:xfrm>
            <a:off x="-1125950" y="-1116990"/>
            <a:ext cx="11388500" cy="7417815"/>
            <a:chOff x="-1125950" y="-1116990"/>
            <a:chExt cx="11388500" cy="7417815"/>
          </a:xfrm>
        </p:grpSpPr>
        <p:sp>
          <p:nvSpPr>
            <p:cNvPr id="728" name="Google Shape;728;p13"/>
            <p:cNvSpPr/>
            <p:nvPr/>
          </p:nvSpPr>
          <p:spPr>
            <a:xfrm rot="10800000" flipH="1">
              <a:off x="-842500" y="444353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729" name="Google Shape;729;p13"/>
            <p:cNvSpPr/>
            <p:nvPr/>
          </p:nvSpPr>
          <p:spPr>
            <a:xfrm rot="10800000" flipH="1">
              <a:off x="-1125950" y="41971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730" name="Google Shape;730;p13"/>
            <p:cNvSpPr/>
            <p:nvPr/>
          </p:nvSpPr>
          <p:spPr>
            <a:xfrm rot="10800000">
              <a:off x="8565125" y="132648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731" name="Google Shape;731;p13"/>
            <p:cNvSpPr/>
            <p:nvPr/>
          </p:nvSpPr>
          <p:spPr>
            <a:xfrm rot="10800000">
              <a:off x="8845350" y="108005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732" name="Google Shape;732;p13"/>
            <p:cNvSpPr/>
            <p:nvPr/>
          </p:nvSpPr>
          <p:spPr>
            <a:xfrm rot="5400000">
              <a:off x="6518800" y="-461490"/>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733" name="Google Shape;733;p13"/>
            <p:cNvSpPr/>
            <p:nvPr/>
          </p:nvSpPr>
          <p:spPr>
            <a:xfrm rot="5400000">
              <a:off x="906125" y="553912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734" name="Google Shape;734;p13"/>
          <p:cNvGrpSpPr/>
          <p:nvPr/>
        </p:nvGrpSpPr>
        <p:grpSpPr>
          <a:xfrm>
            <a:off x="-918810" y="-954029"/>
            <a:ext cx="10760625" cy="7331170"/>
            <a:chOff x="-918810" y="-954029"/>
            <a:chExt cx="10760625" cy="7331170"/>
          </a:xfrm>
        </p:grpSpPr>
        <p:grpSp>
          <p:nvGrpSpPr>
            <p:cNvPr id="735" name="Google Shape;735;p13"/>
            <p:cNvGrpSpPr/>
            <p:nvPr/>
          </p:nvGrpSpPr>
          <p:grpSpPr>
            <a:xfrm>
              <a:off x="-918810" y="186420"/>
              <a:ext cx="1493520" cy="615774"/>
              <a:chOff x="5301012" y="396272"/>
              <a:chExt cx="935614" cy="385751"/>
            </a:xfrm>
          </p:grpSpPr>
          <p:sp>
            <p:nvSpPr>
              <p:cNvPr id="736" name="Google Shape;736;p13"/>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13"/>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13"/>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9" name="Google Shape;739;p13"/>
            <p:cNvGrpSpPr/>
            <p:nvPr/>
          </p:nvGrpSpPr>
          <p:grpSpPr>
            <a:xfrm>
              <a:off x="7684905" y="4712283"/>
              <a:ext cx="2156910" cy="506908"/>
              <a:chOff x="4891825" y="3495059"/>
              <a:chExt cx="1351193" cy="317552"/>
            </a:xfrm>
          </p:grpSpPr>
          <p:sp>
            <p:nvSpPr>
              <p:cNvPr id="740" name="Google Shape;740;p13"/>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13"/>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13"/>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13"/>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13"/>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13"/>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6" name="Google Shape;746;p13"/>
            <p:cNvGrpSpPr/>
            <p:nvPr/>
          </p:nvGrpSpPr>
          <p:grpSpPr>
            <a:xfrm rot="-5400000">
              <a:off x="7985115" y="-515155"/>
              <a:ext cx="1493520" cy="615774"/>
              <a:chOff x="5301012" y="396272"/>
              <a:chExt cx="935614" cy="385751"/>
            </a:xfrm>
          </p:grpSpPr>
          <p:sp>
            <p:nvSpPr>
              <p:cNvPr id="747" name="Google Shape;747;p13"/>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13"/>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13"/>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0" name="Google Shape;750;p13"/>
            <p:cNvGrpSpPr/>
            <p:nvPr/>
          </p:nvGrpSpPr>
          <p:grpSpPr>
            <a:xfrm rot="-5400000">
              <a:off x="2676115" y="5322495"/>
              <a:ext cx="1493520" cy="615774"/>
              <a:chOff x="5301012" y="396272"/>
              <a:chExt cx="935614" cy="385751"/>
            </a:xfrm>
          </p:grpSpPr>
          <p:sp>
            <p:nvSpPr>
              <p:cNvPr id="751" name="Google Shape;751;p13"/>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13"/>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13"/>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946"/>
        <p:cNvGrpSpPr/>
        <p:nvPr/>
      </p:nvGrpSpPr>
      <p:grpSpPr>
        <a:xfrm>
          <a:off x="0" y="0"/>
          <a:ext cx="0" cy="0"/>
          <a:chOff x="0" y="0"/>
          <a:chExt cx="0" cy="0"/>
        </a:xfrm>
      </p:grpSpPr>
      <p:pic>
        <p:nvPicPr>
          <p:cNvPr id="947" name="Google Shape;947;p17"/>
          <p:cNvPicPr preferRelativeResize="0"/>
          <p:nvPr/>
        </p:nvPicPr>
        <p:blipFill rotWithShape="1">
          <a:blip r:embed="rId2">
            <a:alphaModFix/>
          </a:blip>
          <a:srcRect r="990" b="901"/>
          <a:stretch/>
        </p:blipFill>
        <p:spPr>
          <a:xfrm>
            <a:off x="0" y="0"/>
            <a:ext cx="9144003" cy="5143500"/>
          </a:xfrm>
          <a:prstGeom prst="rect">
            <a:avLst/>
          </a:prstGeom>
          <a:noFill/>
          <a:ln>
            <a:noFill/>
          </a:ln>
        </p:spPr>
      </p:pic>
      <p:grpSp>
        <p:nvGrpSpPr>
          <p:cNvPr id="948" name="Google Shape;948;p17"/>
          <p:cNvGrpSpPr/>
          <p:nvPr/>
        </p:nvGrpSpPr>
        <p:grpSpPr>
          <a:xfrm>
            <a:off x="-1107262" y="-972175"/>
            <a:ext cx="11393100" cy="6659200"/>
            <a:chOff x="-1107262" y="-972175"/>
            <a:chExt cx="11393100" cy="6659200"/>
          </a:xfrm>
        </p:grpSpPr>
        <p:sp>
          <p:nvSpPr>
            <p:cNvPr id="949" name="Google Shape;949;p17"/>
            <p:cNvSpPr/>
            <p:nvPr/>
          </p:nvSpPr>
          <p:spPr>
            <a:xfrm flipH="1">
              <a:off x="8384713" y="101772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950" name="Google Shape;950;p17"/>
            <p:cNvSpPr/>
            <p:nvPr/>
          </p:nvSpPr>
          <p:spPr>
            <a:xfrm flipH="1">
              <a:off x="8868638" y="126416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951" name="Google Shape;951;p17"/>
            <p:cNvSpPr/>
            <p:nvPr/>
          </p:nvSpPr>
          <p:spPr>
            <a:xfrm rot="-5400000" flipH="1">
              <a:off x="7934088" y="492532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952" name="Google Shape;952;p17"/>
            <p:cNvSpPr/>
            <p:nvPr/>
          </p:nvSpPr>
          <p:spPr>
            <a:xfrm rot="-5400000" flipH="1">
              <a:off x="342463" y="-31667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953" name="Google Shape;953;p17"/>
            <p:cNvSpPr/>
            <p:nvPr/>
          </p:nvSpPr>
          <p:spPr>
            <a:xfrm rot="10800000" flipH="1">
              <a:off x="-842012" y="416363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954" name="Google Shape;954;p17"/>
            <p:cNvSpPr/>
            <p:nvPr/>
          </p:nvSpPr>
          <p:spPr>
            <a:xfrm rot="10800000" flipH="1">
              <a:off x="-1107262" y="39172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955" name="Google Shape;955;p17"/>
          <p:cNvGrpSpPr/>
          <p:nvPr/>
        </p:nvGrpSpPr>
        <p:grpSpPr>
          <a:xfrm>
            <a:off x="473320" y="140988"/>
            <a:ext cx="8446180" cy="4774098"/>
            <a:chOff x="473320" y="140988"/>
            <a:chExt cx="8446180" cy="4774098"/>
          </a:xfrm>
        </p:grpSpPr>
        <p:grpSp>
          <p:nvGrpSpPr>
            <p:cNvPr id="956" name="Google Shape;956;p17"/>
            <p:cNvGrpSpPr/>
            <p:nvPr/>
          </p:nvGrpSpPr>
          <p:grpSpPr>
            <a:xfrm>
              <a:off x="8789300" y="3401050"/>
              <a:ext cx="130200" cy="126125"/>
              <a:chOff x="3935725" y="167575"/>
              <a:chExt cx="130200" cy="126125"/>
            </a:xfrm>
          </p:grpSpPr>
          <p:sp>
            <p:nvSpPr>
              <p:cNvPr id="957" name="Google Shape;957;p17"/>
              <p:cNvSpPr/>
              <p:nvPr/>
            </p:nvSpPr>
            <p:spPr>
              <a:xfrm>
                <a:off x="3935725" y="1675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958" name="Google Shape;958;p17"/>
              <p:cNvSpPr/>
              <p:nvPr/>
            </p:nvSpPr>
            <p:spPr>
              <a:xfrm>
                <a:off x="4000825" y="2017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959" name="Google Shape;959;p17"/>
              <p:cNvSpPr/>
              <p:nvPr/>
            </p:nvSpPr>
            <p:spPr>
              <a:xfrm>
                <a:off x="3935725" y="23730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960" name="Google Shape;960;p17"/>
            <p:cNvGrpSpPr/>
            <p:nvPr/>
          </p:nvGrpSpPr>
          <p:grpSpPr>
            <a:xfrm>
              <a:off x="473320" y="663929"/>
              <a:ext cx="101875" cy="134875"/>
              <a:chOff x="3928495" y="333391"/>
              <a:chExt cx="101875" cy="134875"/>
            </a:xfrm>
          </p:grpSpPr>
          <p:grpSp>
            <p:nvGrpSpPr>
              <p:cNvPr id="961" name="Google Shape;961;p17"/>
              <p:cNvGrpSpPr/>
              <p:nvPr/>
            </p:nvGrpSpPr>
            <p:grpSpPr>
              <a:xfrm>
                <a:off x="3928495" y="379241"/>
                <a:ext cx="44700" cy="42600"/>
                <a:chOff x="3928495" y="379241"/>
                <a:chExt cx="44700" cy="42600"/>
              </a:xfrm>
            </p:grpSpPr>
            <p:sp>
              <p:nvSpPr>
                <p:cNvPr id="962" name="Google Shape;962;p17"/>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3" name="Google Shape;963;p17"/>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64" name="Google Shape;964;p17"/>
              <p:cNvGrpSpPr/>
              <p:nvPr/>
            </p:nvGrpSpPr>
            <p:grpSpPr>
              <a:xfrm>
                <a:off x="3985670" y="425666"/>
                <a:ext cx="44700" cy="42600"/>
                <a:chOff x="3928495" y="379241"/>
                <a:chExt cx="44700" cy="42600"/>
              </a:xfrm>
            </p:grpSpPr>
            <p:sp>
              <p:nvSpPr>
                <p:cNvPr id="965" name="Google Shape;965;p17"/>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6" name="Google Shape;966;p17"/>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67" name="Google Shape;967;p17"/>
              <p:cNvGrpSpPr/>
              <p:nvPr/>
            </p:nvGrpSpPr>
            <p:grpSpPr>
              <a:xfrm>
                <a:off x="3985670" y="333391"/>
                <a:ext cx="44700" cy="42600"/>
                <a:chOff x="3928495" y="379241"/>
                <a:chExt cx="44700" cy="42600"/>
              </a:xfrm>
            </p:grpSpPr>
            <p:sp>
              <p:nvSpPr>
                <p:cNvPr id="968" name="Google Shape;968;p17"/>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9" name="Google Shape;969;p17"/>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70" name="Google Shape;970;p17"/>
            <p:cNvGrpSpPr/>
            <p:nvPr/>
          </p:nvGrpSpPr>
          <p:grpSpPr>
            <a:xfrm>
              <a:off x="1598700" y="4796012"/>
              <a:ext cx="445675" cy="119073"/>
              <a:chOff x="3578973" y="2550931"/>
              <a:chExt cx="279193" cy="74593"/>
            </a:xfrm>
          </p:grpSpPr>
          <p:sp>
            <p:nvSpPr>
              <p:cNvPr id="971" name="Google Shape;971;p17"/>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972;p17"/>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17"/>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17"/>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975;p17"/>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17"/>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17"/>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978;p17"/>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9" name="Google Shape;979;p17"/>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0" name="Google Shape;980;p17"/>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81" name="Google Shape;981;p17"/>
            <p:cNvGrpSpPr/>
            <p:nvPr/>
          </p:nvGrpSpPr>
          <p:grpSpPr>
            <a:xfrm>
              <a:off x="7562650" y="140988"/>
              <a:ext cx="130200" cy="126125"/>
              <a:chOff x="3935725" y="167575"/>
              <a:chExt cx="130200" cy="126125"/>
            </a:xfrm>
          </p:grpSpPr>
          <p:sp>
            <p:nvSpPr>
              <p:cNvPr id="982" name="Google Shape;982;p17"/>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983" name="Google Shape;983;p17"/>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984" name="Google Shape;984;p17"/>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985" name="Google Shape;985;p17"/>
            <p:cNvGrpSpPr/>
            <p:nvPr/>
          </p:nvGrpSpPr>
          <p:grpSpPr>
            <a:xfrm flipH="1">
              <a:off x="1561096" y="234934"/>
              <a:ext cx="445675" cy="80822"/>
              <a:chOff x="6468929" y="3844579"/>
              <a:chExt cx="411329" cy="74593"/>
            </a:xfrm>
          </p:grpSpPr>
          <p:sp>
            <p:nvSpPr>
              <p:cNvPr id="986" name="Google Shape;986;p17"/>
              <p:cNvSpPr/>
              <p:nvPr/>
            </p:nvSpPr>
            <p:spPr>
              <a:xfrm>
                <a:off x="6814190" y="3848841"/>
                <a:ext cx="66069" cy="66068"/>
              </a:xfrm>
              <a:custGeom>
                <a:avLst/>
                <a:gdLst/>
                <a:ahLst/>
                <a:cxnLst/>
                <a:rect l="l" t="t" r="r" b="b"/>
                <a:pathLst>
                  <a:path w="29" h="29" extrusionOk="0">
                    <a:moveTo>
                      <a:pt x="2" y="14"/>
                    </a:moveTo>
                    <a:cubicBezTo>
                      <a:pt x="0" y="14"/>
                      <a:pt x="0" y="14"/>
                      <a:pt x="0" y="14"/>
                    </a:cubicBezTo>
                    <a:cubicBezTo>
                      <a:pt x="0" y="22"/>
                      <a:pt x="7" y="29"/>
                      <a:pt x="14" y="29"/>
                    </a:cubicBezTo>
                    <a:cubicBezTo>
                      <a:pt x="22" y="29"/>
                      <a:pt x="29" y="22"/>
                      <a:pt x="29" y="14"/>
                    </a:cubicBezTo>
                    <a:cubicBezTo>
                      <a:pt x="29" y="6"/>
                      <a:pt x="22" y="0"/>
                      <a:pt x="14" y="0"/>
                    </a:cubicBezTo>
                    <a:cubicBezTo>
                      <a:pt x="7" y="0"/>
                      <a:pt x="0" y="6"/>
                      <a:pt x="0" y="14"/>
                    </a:cubicBezTo>
                    <a:cubicBezTo>
                      <a:pt x="2" y="14"/>
                      <a:pt x="2" y="14"/>
                      <a:pt x="2" y="14"/>
                    </a:cubicBezTo>
                    <a:cubicBezTo>
                      <a:pt x="4" y="14"/>
                      <a:pt x="4" y="14"/>
                      <a:pt x="4" y="14"/>
                    </a:cubicBezTo>
                    <a:cubicBezTo>
                      <a:pt x="4" y="9"/>
                      <a:pt x="9" y="4"/>
                      <a:pt x="14" y="4"/>
                    </a:cubicBezTo>
                    <a:cubicBezTo>
                      <a:pt x="20" y="4"/>
                      <a:pt x="25" y="9"/>
                      <a:pt x="25" y="14"/>
                    </a:cubicBezTo>
                    <a:cubicBezTo>
                      <a:pt x="25" y="20"/>
                      <a:pt x="20" y="25"/>
                      <a:pt x="14" y="25"/>
                    </a:cubicBezTo>
                    <a:cubicBezTo>
                      <a:pt x="9" y="25"/>
                      <a:pt x="4" y="20"/>
                      <a:pt x="4" y="14"/>
                    </a:cubicBezTo>
                    <a:lnTo>
                      <a:pt x="2" y="1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17"/>
              <p:cNvSpPr/>
              <p:nvPr/>
            </p:nvSpPr>
            <p:spPr>
              <a:xfrm>
                <a:off x="6475324" y="3876548"/>
                <a:ext cx="343130" cy="8525"/>
              </a:xfrm>
              <a:custGeom>
                <a:avLst/>
                <a:gdLst/>
                <a:ahLst/>
                <a:cxnLst/>
                <a:rect l="l" t="t" r="r" b="b"/>
                <a:pathLst>
                  <a:path w="161" h="4" extrusionOk="0">
                    <a:moveTo>
                      <a:pt x="161" y="0"/>
                    </a:moveTo>
                    <a:lnTo>
                      <a:pt x="0" y="0"/>
                    </a:lnTo>
                    <a:lnTo>
                      <a:pt x="0" y="4"/>
                    </a:lnTo>
                    <a:lnTo>
                      <a:pt x="161" y="4"/>
                    </a:ln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17"/>
              <p:cNvSpPr/>
              <p:nvPr/>
            </p:nvSpPr>
            <p:spPr>
              <a:xfrm>
                <a:off x="6468929" y="3844579"/>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89" name="Google Shape;989;p17"/>
          <p:cNvGrpSpPr/>
          <p:nvPr/>
        </p:nvGrpSpPr>
        <p:grpSpPr>
          <a:xfrm>
            <a:off x="-1544370" y="-727803"/>
            <a:ext cx="10797489" cy="6768677"/>
            <a:chOff x="-1544370" y="-727803"/>
            <a:chExt cx="10797489" cy="6768677"/>
          </a:xfrm>
        </p:grpSpPr>
        <p:grpSp>
          <p:nvGrpSpPr>
            <p:cNvPr id="990" name="Google Shape;990;p17"/>
            <p:cNvGrpSpPr/>
            <p:nvPr/>
          </p:nvGrpSpPr>
          <p:grpSpPr>
            <a:xfrm>
              <a:off x="6818321" y="-727803"/>
              <a:ext cx="204128" cy="1115878"/>
              <a:chOff x="6605329" y="191675"/>
              <a:chExt cx="127876" cy="699040"/>
            </a:xfrm>
          </p:grpSpPr>
          <p:sp>
            <p:nvSpPr>
              <p:cNvPr id="991" name="Google Shape;991;p17"/>
              <p:cNvSpPr/>
              <p:nvPr/>
            </p:nvSpPr>
            <p:spPr>
              <a:xfrm>
                <a:off x="6701235" y="858746"/>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2" name="Google Shape;992;p17"/>
              <p:cNvSpPr/>
              <p:nvPr/>
            </p:nvSpPr>
            <p:spPr>
              <a:xfrm>
                <a:off x="6605329" y="191675"/>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3" name="Google Shape;993;p17"/>
            <p:cNvGrpSpPr/>
            <p:nvPr/>
          </p:nvGrpSpPr>
          <p:grpSpPr>
            <a:xfrm rot="10800000" flipH="1">
              <a:off x="6665090" y="4963070"/>
              <a:ext cx="1493520" cy="615774"/>
              <a:chOff x="5301012" y="396272"/>
              <a:chExt cx="935614" cy="385751"/>
            </a:xfrm>
          </p:grpSpPr>
          <p:sp>
            <p:nvSpPr>
              <p:cNvPr id="994" name="Google Shape;994;p17"/>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17"/>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6" name="Google Shape;996;p17"/>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7" name="Google Shape;997;p17"/>
            <p:cNvGrpSpPr/>
            <p:nvPr/>
          </p:nvGrpSpPr>
          <p:grpSpPr>
            <a:xfrm>
              <a:off x="6967883" y="4702857"/>
              <a:ext cx="1064856" cy="813093"/>
              <a:chOff x="3843246" y="357910"/>
              <a:chExt cx="667078" cy="509361"/>
            </a:xfrm>
          </p:grpSpPr>
          <p:sp>
            <p:nvSpPr>
              <p:cNvPr id="998" name="Google Shape;998;p17"/>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9" name="Google Shape;999;p17"/>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0" name="Google Shape;1000;p17"/>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1" name="Google Shape;1001;p17"/>
            <p:cNvGrpSpPr/>
            <p:nvPr/>
          </p:nvGrpSpPr>
          <p:grpSpPr>
            <a:xfrm>
              <a:off x="7916093" y="-325628"/>
              <a:ext cx="1337026" cy="826702"/>
              <a:chOff x="3421261" y="191675"/>
              <a:chExt cx="837578" cy="517886"/>
            </a:xfrm>
          </p:grpSpPr>
          <p:sp>
            <p:nvSpPr>
              <p:cNvPr id="1002" name="Google Shape;1002;p17"/>
              <p:cNvSpPr/>
              <p:nvPr/>
            </p:nvSpPr>
            <p:spPr>
              <a:xfrm>
                <a:off x="3421261" y="679724"/>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3" name="Google Shape;1003;p17"/>
              <p:cNvSpPr/>
              <p:nvPr/>
            </p:nvSpPr>
            <p:spPr>
              <a:xfrm>
                <a:off x="3442573" y="191675"/>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4" name="Google Shape;1004;p17"/>
            <p:cNvGrpSpPr/>
            <p:nvPr/>
          </p:nvGrpSpPr>
          <p:grpSpPr>
            <a:xfrm>
              <a:off x="-1544370" y="1063795"/>
              <a:ext cx="2156910" cy="506908"/>
              <a:chOff x="4891825" y="3495059"/>
              <a:chExt cx="1351193" cy="317552"/>
            </a:xfrm>
          </p:grpSpPr>
          <p:sp>
            <p:nvSpPr>
              <p:cNvPr id="1005" name="Google Shape;1005;p17"/>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17"/>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17"/>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1008;p17"/>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17"/>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0" name="Google Shape;1010;p17"/>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1" name="Google Shape;1011;p17"/>
            <p:cNvGrpSpPr/>
            <p:nvPr/>
          </p:nvGrpSpPr>
          <p:grpSpPr>
            <a:xfrm flipH="1">
              <a:off x="841978" y="4702860"/>
              <a:ext cx="619332" cy="1338013"/>
              <a:chOff x="6850421" y="775628"/>
              <a:chExt cx="398541" cy="861012"/>
            </a:xfrm>
          </p:grpSpPr>
          <p:sp>
            <p:nvSpPr>
              <p:cNvPr id="1012" name="Google Shape;1012;p17"/>
              <p:cNvSpPr/>
              <p:nvPr/>
            </p:nvSpPr>
            <p:spPr>
              <a:xfrm>
                <a:off x="6850421" y="1604672"/>
                <a:ext cx="34100" cy="31969"/>
              </a:xfrm>
              <a:custGeom>
                <a:avLst/>
                <a:gdLst/>
                <a:ahLst/>
                <a:cxnLst/>
                <a:rect l="l" t="t" r="r" b="b"/>
                <a:pathLst>
                  <a:path w="15" h="15" extrusionOk="0">
                    <a:moveTo>
                      <a:pt x="13" y="8"/>
                    </a:moveTo>
                    <a:cubicBezTo>
                      <a:pt x="11" y="8"/>
                      <a:pt x="11" y="8"/>
                      <a:pt x="11" y="8"/>
                    </a:cubicBezTo>
                    <a:cubicBezTo>
                      <a:pt x="11" y="9"/>
                      <a:pt x="9" y="11"/>
                      <a:pt x="7" y="11"/>
                    </a:cubicBezTo>
                    <a:cubicBezTo>
                      <a:pt x="6" y="11"/>
                      <a:pt x="4" y="9"/>
                      <a:pt x="4" y="8"/>
                    </a:cubicBezTo>
                    <a:cubicBezTo>
                      <a:pt x="4" y="6"/>
                      <a:pt x="6" y="4"/>
                      <a:pt x="7" y="4"/>
                    </a:cubicBezTo>
                    <a:cubicBezTo>
                      <a:pt x="9" y="4"/>
                      <a:pt x="11" y="6"/>
                      <a:pt x="11" y="8"/>
                    </a:cubicBezTo>
                    <a:cubicBezTo>
                      <a:pt x="13" y="8"/>
                      <a:pt x="13" y="8"/>
                      <a:pt x="13" y="8"/>
                    </a:cubicBezTo>
                    <a:cubicBezTo>
                      <a:pt x="15" y="8"/>
                      <a:pt x="15" y="8"/>
                      <a:pt x="15" y="8"/>
                    </a:cubicBezTo>
                    <a:cubicBezTo>
                      <a:pt x="15" y="4"/>
                      <a:pt x="11" y="0"/>
                      <a:pt x="7" y="0"/>
                    </a:cubicBezTo>
                    <a:cubicBezTo>
                      <a:pt x="3" y="0"/>
                      <a:pt x="0" y="4"/>
                      <a:pt x="0" y="8"/>
                    </a:cubicBezTo>
                    <a:cubicBezTo>
                      <a:pt x="0" y="12"/>
                      <a:pt x="3" y="15"/>
                      <a:pt x="7" y="15"/>
                    </a:cubicBezTo>
                    <a:cubicBezTo>
                      <a:pt x="11"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3" name="Google Shape;1013;p17"/>
              <p:cNvSpPr/>
              <p:nvPr/>
            </p:nvSpPr>
            <p:spPr>
              <a:xfrm>
                <a:off x="7138138" y="775628"/>
                <a:ext cx="31969" cy="31969"/>
              </a:xfrm>
              <a:custGeom>
                <a:avLst/>
                <a:gdLst/>
                <a:ahLst/>
                <a:cxnLst/>
                <a:rect l="l" t="t" r="r" b="b"/>
                <a:pathLst>
                  <a:path w="14" h="14" extrusionOk="0">
                    <a:moveTo>
                      <a:pt x="12" y="7"/>
                    </a:moveTo>
                    <a:cubicBezTo>
                      <a:pt x="10" y="7"/>
                      <a:pt x="10" y="7"/>
                      <a:pt x="10" y="7"/>
                    </a:cubicBezTo>
                    <a:cubicBezTo>
                      <a:pt x="10" y="9"/>
                      <a:pt x="9" y="10"/>
                      <a:pt x="7" y="10"/>
                    </a:cubicBezTo>
                    <a:cubicBezTo>
                      <a:pt x="6" y="10"/>
                      <a:pt x="4" y="9"/>
                      <a:pt x="4" y="7"/>
                    </a:cubicBezTo>
                    <a:cubicBezTo>
                      <a:pt x="4" y="5"/>
                      <a:pt x="6"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4" name="Google Shape;1014;p17"/>
              <p:cNvSpPr/>
              <p:nvPr/>
            </p:nvSpPr>
            <p:spPr>
              <a:xfrm>
                <a:off x="6861077" y="794810"/>
                <a:ext cx="387885" cy="814124"/>
              </a:xfrm>
              <a:custGeom>
                <a:avLst/>
                <a:gdLst/>
                <a:ahLst/>
                <a:cxnLst/>
                <a:rect l="l" t="t" r="r" b="b"/>
                <a:pathLst>
                  <a:path w="182" h="382" extrusionOk="0">
                    <a:moveTo>
                      <a:pt x="5" y="382"/>
                    </a:moveTo>
                    <a:lnTo>
                      <a:pt x="5" y="306"/>
                    </a:lnTo>
                    <a:lnTo>
                      <a:pt x="79" y="231"/>
                    </a:lnTo>
                    <a:lnTo>
                      <a:pt x="146" y="231"/>
                    </a:lnTo>
                    <a:lnTo>
                      <a:pt x="182" y="194"/>
                    </a:lnTo>
                    <a:lnTo>
                      <a:pt x="182" y="40"/>
                    </a:lnTo>
                    <a:lnTo>
                      <a:pt x="142" y="0"/>
                    </a:lnTo>
                    <a:lnTo>
                      <a:pt x="140" y="3"/>
                    </a:lnTo>
                    <a:lnTo>
                      <a:pt x="178" y="42"/>
                    </a:lnTo>
                    <a:lnTo>
                      <a:pt x="178" y="192"/>
                    </a:lnTo>
                    <a:lnTo>
                      <a:pt x="143" y="227"/>
                    </a:lnTo>
                    <a:lnTo>
                      <a:pt x="78" y="227"/>
                    </a:lnTo>
                    <a:lnTo>
                      <a:pt x="0" y="304"/>
                    </a:lnTo>
                    <a:lnTo>
                      <a:pt x="0" y="382"/>
                    </a:lnTo>
                    <a:lnTo>
                      <a:pt x="5" y="382"/>
                    </a:lnTo>
                    <a:lnTo>
                      <a:pt x="5" y="38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015" name="Google Shape;1015;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16" name="Google Shape;1016;p17"/>
          <p:cNvSpPr txBox="1">
            <a:spLocks noGrp="1"/>
          </p:cNvSpPr>
          <p:nvPr>
            <p:ph type="subTitle" idx="1"/>
          </p:nvPr>
        </p:nvSpPr>
        <p:spPr>
          <a:xfrm>
            <a:off x="4848375" y="1640575"/>
            <a:ext cx="3582300" cy="2070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17" name="Google Shape;1017;p17"/>
          <p:cNvSpPr txBox="1">
            <a:spLocks noGrp="1"/>
          </p:cNvSpPr>
          <p:nvPr>
            <p:ph type="subTitle" idx="2"/>
          </p:nvPr>
        </p:nvSpPr>
        <p:spPr>
          <a:xfrm>
            <a:off x="713325" y="1640575"/>
            <a:ext cx="3582300" cy="2070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1pPr>
            <a:lvl2pPr lvl="1"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2pPr>
            <a:lvl3pPr lvl="2"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3pPr>
            <a:lvl4pPr lvl="3"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4pPr>
            <a:lvl5pPr lvl="4"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5pPr>
            <a:lvl6pPr lvl="5"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6pPr>
            <a:lvl7pPr lvl="6"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7pPr>
            <a:lvl8pPr lvl="7"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8pPr>
            <a:lvl9pPr lvl="8"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1pPr>
            <a:lvl2pPr marL="914400" lvl="1" indent="-317500">
              <a:lnSpc>
                <a:spcPct val="115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2pPr>
            <a:lvl3pPr marL="1371600" lvl="2" indent="-317500">
              <a:lnSpc>
                <a:spcPct val="115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3pPr>
            <a:lvl4pPr marL="1828800" lvl="3" indent="-317500">
              <a:lnSpc>
                <a:spcPct val="115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4pPr>
            <a:lvl5pPr marL="2286000" lvl="4" indent="-317500">
              <a:lnSpc>
                <a:spcPct val="115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5pPr>
            <a:lvl6pPr marL="2743200" lvl="5" indent="-317500">
              <a:lnSpc>
                <a:spcPct val="115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6pPr>
            <a:lvl7pPr marL="3200400" lvl="6" indent="-317500">
              <a:lnSpc>
                <a:spcPct val="115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7pPr>
            <a:lvl8pPr marL="3657600" lvl="7" indent="-317500">
              <a:lnSpc>
                <a:spcPct val="115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8pPr>
            <a:lvl9pPr marL="4114800" lvl="8" indent="-317500">
              <a:lnSpc>
                <a:spcPct val="115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7" r:id="rId6"/>
    <p:sldLayoutId id="2147483658" r:id="rId7"/>
    <p:sldLayoutId id="2147483659" r:id="rId8"/>
    <p:sldLayoutId id="2147483663" r:id="rId9"/>
    <p:sldLayoutId id="2147483664" r:id="rId10"/>
    <p:sldLayoutId id="2147483667" r:id="rId11"/>
    <p:sldLayoutId id="2147483668" r:id="rId12"/>
    <p:sldLayoutId id="2147483673" r:id="rId13"/>
    <p:sldLayoutId id="214748367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10.jpe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52"/>
        <p:cNvGrpSpPr/>
        <p:nvPr/>
      </p:nvGrpSpPr>
      <p:grpSpPr>
        <a:xfrm>
          <a:off x="0" y="0"/>
          <a:ext cx="0" cy="0"/>
          <a:chOff x="0" y="0"/>
          <a:chExt cx="0" cy="0"/>
        </a:xfrm>
      </p:grpSpPr>
      <p:sp>
        <p:nvSpPr>
          <p:cNvPr id="1853" name="Google Shape;1853;p32"/>
          <p:cNvSpPr txBox="1">
            <a:spLocks noGrp="1"/>
          </p:cNvSpPr>
          <p:nvPr>
            <p:ph type="ctrTitle"/>
          </p:nvPr>
        </p:nvSpPr>
        <p:spPr>
          <a:xfrm>
            <a:off x="853525" y="1763075"/>
            <a:ext cx="7794780" cy="158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Machine Learning and Deep Learning Models for COVID-19 Diagnosis</a:t>
            </a:r>
            <a:endParaRPr dirty="0"/>
          </a:p>
        </p:txBody>
      </p:sp>
      <p:sp>
        <p:nvSpPr>
          <p:cNvPr id="1854" name="Google Shape;1854;p32"/>
          <p:cNvSpPr txBox="1">
            <a:spLocks noGrp="1"/>
          </p:cNvSpPr>
          <p:nvPr>
            <p:ph type="subTitle" idx="1"/>
          </p:nvPr>
        </p:nvSpPr>
        <p:spPr>
          <a:xfrm>
            <a:off x="2119765" y="3110975"/>
            <a:ext cx="52623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 Comprehensive Approach Using Chest X-rays</a:t>
            </a:r>
            <a:endParaRPr dirty="0"/>
          </a:p>
        </p:txBody>
      </p:sp>
      <p:grpSp>
        <p:nvGrpSpPr>
          <p:cNvPr id="1855" name="Google Shape;1855;p32"/>
          <p:cNvGrpSpPr/>
          <p:nvPr/>
        </p:nvGrpSpPr>
        <p:grpSpPr>
          <a:xfrm>
            <a:off x="853525" y="1356675"/>
            <a:ext cx="130200" cy="126125"/>
            <a:chOff x="3935725" y="167575"/>
            <a:chExt cx="130200" cy="126125"/>
          </a:xfrm>
        </p:grpSpPr>
        <p:sp>
          <p:nvSpPr>
            <p:cNvPr id="1856" name="Google Shape;1856;p32"/>
            <p:cNvSpPr/>
            <p:nvPr/>
          </p:nvSpPr>
          <p:spPr>
            <a:xfrm>
              <a:off x="3935725" y="1675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857" name="Google Shape;1857;p32"/>
            <p:cNvSpPr/>
            <p:nvPr/>
          </p:nvSpPr>
          <p:spPr>
            <a:xfrm>
              <a:off x="4000825" y="2017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858" name="Google Shape;1858;p32"/>
            <p:cNvSpPr/>
            <p:nvPr/>
          </p:nvSpPr>
          <p:spPr>
            <a:xfrm>
              <a:off x="3935725" y="23730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859" name="Google Shape;1859;p32"/>
          <p:cNvGrpSpPr/>
          <p:nvPr/>
        </p:nvGrpSpPr>
        <p:grpSpPr>
          <a:xfrm>
            <a:off x="7971688" y="4236400"/>
            <a:ext cx="130200" cy="126125"/>
            <a:chOff x="3935725" y="167575"/>
            <a:chExt cx="130200" cy="126125"/>
          </a:xfrm>
        </p:grpSpPr>
        <p:sp>
          <p:nvSpPr>
            <p:cNvPr id="1860" name="Google Shape;1860;p32"/>
            <p:cNvSpPr/>
            <p:nvPr/>
          </p:nvSpPr>
          <p:spPr>
            <a:xfrm>
              <a:off x="3935725" y="1675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861" name="Google Shape;1861;p32"/>
            <p:cNvSpPr/>
            <p:nvPr/>
          </p:nvSpPr>
          <p:spPr>
            <a:xfrm>
              <a:off x="4000825" y="2017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862" name="Google Shape;1862;p32"/>
            <p:cNvSpPr/>
            <p:nvPr/>
          </p:nvSpPr>
          <p:spPr>
            <a:xfrm>
              <a:off x="3935725" y="237300"/>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863" name="Google Shape;1863;p32"/>
          <p:cNvGrpSpPr/>
          <p:nvPr/>
        </p:nvGrpSpPr>
        <p:grpSpPr>
          <a:xfrm>
            <a:off x="7689617" y="673937"/>
            <a:ext cx="449076" cy="119073"/>
            <a:chOff x="7108302" y="2550931"/>
            <a:chExt cx="281323" cy="74593"/>
          </a:xfrm>
        </p:grpSpPr>
        <p:sp>
          <p:nvSpPr>
            <p:cNvPr id="1864" name="Google Shape;1864;p32"/>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5" name="Google Shape;1865;p32"/>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6" name="Google Shape;1866;p32"/>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7" name="Google Shape;1867;p32"/>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8" name="Google Shape;1868;p32"/>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9" name="Google Shape;1869;p32"/>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0" name="Google Shape;1870;p32"/>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1" name="Google Shape;1871;p32"/>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2" name="Google Shape;1872;p32"/>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3" name="Google Shape;1873;p32"/>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74" name="Google Shape;1874;p32"/>
          <p:cNvGrpSpPr/>
          <p:nvPr/>
        </p:nvGrpSpPr>
        <p:grpSpPr>
          <a:xfrm>
            <a:off x="1709845" y="3503154"/>
            <a:ext cx="101875" cy="134875"/>
            <a:chOff x="3928495" y="333391"/>
            <a:chExt cx="101875" cy="134875"/>
          </a:xfrm>
        </p:grpSpPr>
        <p:grpSp>
          <p:nvGrpSpPr>
            <p:cNvPr id="1875" name="Google Shape;1875;p32"/>
            <p:cNvGrpSpPr/>
            <p:nvPr/>
          </p:nvGrpSpPr>
          <p:grpSpPr>
            <a:xfrm>
              <a:off x="3928495" y="379241"/>
              <a:ext cx="44700" cy="42600"/>
              <a:chOff x="3928495" y="379241"/>
              <a:chExt cx="44700" cy="42600"/>
            </a:xfrm>
          </p:grpSpPr>
          <p:sp>
            <p:nvSpPr>
              <p:cNvPr id="1876" name="Google Shape;1876;p32"/>
              <p:cNvSpPr/>
              <p:nvPr/>
            </p:nvSpPr>
            <p:spPr>
              <a:xfrm>
                <a:off x="3928495" y="396272"/>
                <a:ext cx="44700" cy="8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7" name="Google Shape;1877;p32"/>
              <p:cNvSpPr/>
              <p:nvPr/>
            </p:nvSpPr>
            <p:spPr>
              <a:xfrm>
                <a:off x="3946802" y="379241"/>
                <a:ext cx="8100" cy="42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78" name="Google Shape;1878;p32"/>
            <p:cNvGrpSpPr/>
            <p:nvPr/>
          </p:nvGrpSpPr>
          <p:grpSpPr>
            <a:xfrm>
              <a:off x="3985670" y="425666"/>
              <a:ext cx="44700" cy="42600"/>
              <a:chOff x="3928495" y="379241"/>
              <a:chExt cx="44700" cy="42600"/>
            </a:xfrm>
          </p:grpSpPr>
          <p:sp>
            <p:nvSpPr>
              <p:cNvPr id="1879" name="Google Shape;1879;p32"/>
              <p:cNvSpPr/>
              <p:nvPr/>
            </p:nvSpPr>
            <p:spPr>
              <a:xfrm>
                <a:off x="3928495" y="396272"/>
                <a:ext cx="44700" cy="8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0" name="Google Shape;1880;p32"/>
              <p:cNvSpPr/>
              <p:nvPr/>
            </p:nvSpPr>
            <p:spPr>
              <a:xfrm>
                <a:off x="3946802" y="379241"/>
                <a:ext cx="8100" cy="42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81" name="Google Shape;1881;p32"/>
            <p:cNvGrpSpPr/>
            <p:nvPr/>
          </p:nvGrpSpPr>
          <p:grpSpPr>
            <a:xfrm>
              <a:off x="3985670" y="333391"/>
              <a:ext cx="44700" cy="42600"/>
              <a:chOff x="3928495" y="379241"/>
              <a:chExt cx="44700" cy="42600"/>
            </a:xfrm>
          </p:grpSpPr>
          <p:sp>
            <p:nvSpPr>
              <p:cNvPr id="1882" name="Google Shape;1882;p32"/>
              <p:cNvSpPr/>
              <p:nvPr/>
            </p:nvSpPr>
            <p:spPr>
              <a:xfrm>
                <a:off x="3928495" y="396272"/>
                <a:ext cx="44700" cy="8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3" name="Google Shape;1883;p32"/>
              <p:cNvSpPr/>
              <p:nvPr/>
            </p:nvSpPr>
            <p:spPr>
              <a:xfrm>
                <a:off x="3946802" y="379241"/>
                <a:ext cx="8100" cy="42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84" name="Google Shape;1884;p32"/>
          <p:cNvGrpSpPr/>
          <p:nvPr/>
        </p:nvGrpSpPr>
        <p:grpSpPr>
          <a:xfrm>
            <a:off x="7614013" y="1356675"/>
            <a:ext cx="130200" cy="126125"/>
            <a:chOff x="3935725" y="167575"/>
            <a:chExt cx="130200" cy="126125"/>
          </a:xfrm>
        </p:grpSpPr>
        <p:sp>
          <p:nvSpPr>
            <p:cNvPr id="1885" name="Google Shape;1885;p32"/>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886" name="Google Shape;1886;p32"/>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887" name="Google Shape;1887;p32"/>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sp>
        <p:nvSpPr>
          <p:cNvPr id="2" name="Google Shape;1854;p32">
            <a:extLst>
              <a:ext uri="{FF2B5EF4-FFF2-40B4-BE49-F238E27FC236}">
                <a16:creationId xmlns:a16="http://schemas.microsoft.com/office/drawing/2014/main" id="{68CC559B-F31E-AB7B-D65E-B691600621D2}"/>
              </a:ext>
            </a:extLst>
          </p:cNvPr>
          <p:cNvSpPr txBox="1">
            <a:spLocks/>
          </p:cNvSpPr>
          <p:nvPr/>
        </p:nvSpPr>
        <p:spPr>
          <a:xfrm>
            <a:off x="2559999" y="3616606"/>
            <a:ext cx="5262300"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anjari"/>
              <a:buNone/>
              <a:defRPr sz="1600" b="0" i="0" u="none" strike="noStrike" cap="none">
                <a:solidFill>
                  <a:schemeClr val="dk1"/>
                </a:solidFill>
                <a:latin typeface="Manjari"/>
                <a:ea typeface="Manjari"/>
                <a:cs typeface="Manjari"/>
                <a:sym typeface="Manjari"/>
              </a:defRPr>
            </a:lvl1pPr>
            <a:lvl2pPr marL="914400" marR="0" lvl="1" indent="-317500" algn="ctr" rtl="0">
              <a:lnSpc>
                <a:spcPct val="115000"/>
              </a:lnSpc>
              <a:spcBef>
                <a:spcPts val="0"/>
              </a:spcBef>
              <a:spcAft>
                <a:spcPts val="0"/>
              </a:spcAft>
              <a:buClr>
                <a:schemeClr val="dk1"/>
              </a:buClr>
              <a:buSzPts val="1800"/>
              <a:buFont typeface="Manjari"/>
              <a:buNone/>
              <a:defRPr sz="1800" b="0" i="0" u="none" strike="noStrike" cap="none">
                <a:solidFill>
                  <a:schemeClr val="dk1"/>
                </a:solidFill>
                <a:latin typeface="Manjari"/>
                <a:ea typeface="Manjari"/>
                <a:cs typeface="Manjari"/>
                <a:sym typeface="Manjari"/>
              </a:defRPr>
            </a:lvl2pPr>
            <a:lvl3pPr marL="1371600" marR="0" lvl="2" indent="-317500" algn="ctr" rtl="0">
              <a:lnSpc>
                <a:spcPct val="115000"/>
              </a:lnSpc>
              <a:spcBef>
                <a:spcPts val="0"/>
              </a:spcBef>
              <a:spcAft>
                <a:spcPts val="0"/>
              </a:spcAft>
              <a:buClr>
                <a:schemeClr val="dk1"/>
              </a:buClr>
              <a:buSzPts val="1800"/>
              <a:buFont typeface="Manjari"/>
              <a:buNone/>
              <a:defRPr sz="1800" b="0" i="0" u="none" strike="noStrike" cap="none">
                <a:solidFill>
                  <a:schemeClr val="dk1"/>
                </a:solidFill>
                <a:latin typeface="Manjari"/>
                <a:ea typeface="Manjari"/>
                <a:cs typeface="Manjari"/>
                <a:sym typeface="Manjari"/>
              </a:defRPr>
            </a:lvl3pPr>
            <a:lvl4pPr marL="1828800" marR="0" lvl="3" indent="-317500" algn="ctr" rtl="0">
              <a:lnSpc>
                <a:spcPct val="115000"/>
              </a:lnSpc>
              <a:spcBef>
                <a:spcPts val="0"/>
              </a:spcBef>
              <a:spcAft>
                <a:spcPts val="0"/>
              </a:spcAft>
              <a:buClr>
                <a:schemeClr val="dk1"/>
              </a:buClr>
              <a:buSzPts val="1800"/>
              <a:buFont typeface="Manjari"/>
              <a:buNone/>
              <a:defRPr sz="1800" b="0" i="0" u="none" strike="noStrike" cap="none">
                <a:solidFill>
                  <a:schemeClr val="dk1"/>
                </a:solidFill>
                <a:latin typeface="Manjari"/>
                <a:ea typeface="Manjari"/>
                <a:cs typeface="Manjari"/>
                <a:sym typeface="Manjari"/>
              </a:defRPr>
            </a:lvl4pPr>
            <a:lvl5pPr marL="2286000" marR="0" lvl="4" indent="-317500" algn="ctr" rtl="0">
              <a:lnSpc>
                <a:spcPct val="115000"/>
              </a:lnSpc>
              <a:spcBef>
                <a:spcPts val="0"/>
              </a:spcBef>
              <a:spcAft>
                <a:spcPts val="0"/>
              </a:spcAft>
              <a:buClr>
                <a:schemeClr val="dk1"/>
              </a:buClr>
              <a:buSzPts val="1800"/>
              <a:buFont typeface="Manjari"/>
              <a:buNone/>
              <a:defRPr sz="1800" b="0" i="0" u="none" strike="noStrike" cap="none">
                <a:solidFill>
                  <a:schemeClr val="dk1"/>
                </a:solidFill>
                <a:latin typeface="Manjari"/>
                <a:ea typeface="Manjari"/>
                <a:cs typeface="Manjari"/>
                <a:sym typeface="Manjari"/>
              </a:defRPr>
            </a:lvl5pPr>
            <a:lvl6pPr marL="2743200" marR="0" lvl="5" indent="-317500" algn="ctr" rtl="0">
              <a:lnSpc>
                <a:spcPct val="115000"/>
              </a:lnSpc>
              <a:spcBef>
                <a:spcPts val="0"/>
              </a:spcBef>
              <a:spcAft>
                <a:spcPts val="0"/>
              </a:spcAft>
              <a:buClr>
                <a:schemeClr val="dk1"/>
              </a:buClr>
              <a:buSzPts val="1800"/>
              <a:buFont typeface="Manjari"/>
              <a:buNone/>
              <a:defRPr sz="1800" b="0" i="0" u="none" strike="noStrike" cap="none">
                <a:solidFill>
                  <a:schemeClr val="dk1"/>
                </a:solidFill>
                <a:latin typeface="Manjari"/>
                <a:ea typeface="Manjari"/>
                <a:cs typeface="Manjari"/>
                <a:sym typeface="Manjari"/>
              </a:defRPr>
            </a:lvl6pPr>
            <a:lvl7pPr marL="3200400" marR="0" lvl="6" indent="-317500" algn="ctr" rtl="0">
              <a:lnSpc>
                <a:spcPct val="115000"/>
              </a:lnSpc>
              <a:spcBef>
                <a:spcPts val="0"/>
              </a:spcBef>
              <a:spcAft>
                <a:spcPts val="0"/>
              </a:spcAft>
              <a:buClr>
                <a:schemeClr val="dk1"/>
              </a:buClr>
              <a:buSzPts val="1800"/>
              <a:buFont typeface="Manjari"/>
              <a:buNone/>
              <a:defRPr sz="1800" b="0" i="0" u="none" strike="noStrike" cap="none">
                <a:solidFill>
                  <a:schemeClr val="dk1"/>
                </a:solidFill>
                <a:latin typeface="Manjari"/>
                <a:ea typeface="Manjari"/>
                <a:cs typeface="Manjari"/>
                <a:sym typeface="Manjari"/>
              </a:defRPr>
            </a:lvl7pPr>
            <a:lvl8pPr marL="3657600" marR="0" lvl="7" indent="-317500" algn="ctr" rtl="0">
              <a:lnSpc>
                <a:spcPct val="115000"/>
              </a:lnSpc>
              <a:spcBef>
                <a:spcPts val="0"/>
              </a:spcBef>
              <a:spcAft>
                <a:spcPts val="0"/>
              </a:spcAft>
              <a:buClr>
                <a:schemeClr val="dk1"/>
              </a:buClr>
              <a:buSzPts val="1800"/>
              <a:buFont typeface="Manjari"/>
              <a:buNone/>
              <a:defRPr sz="1800" b="0" i="0" u="none" strike="noStrike" cap="none">
                <a:solidFill>
                  <a:schemeClr val="dk1"/>
                </a:solidFill>
                <a:latin typeface="Manjari"/>
                <a:ea typeface="Manjari"/>
                <a:cs typeface="Manjari"/>
                <a:sym typeface="Manjari"/>
              </a:defRPr>
            </a:lvl8pPr>
            <a:lvl9pPr marL="4114800" marR="0" lvl="8" indent="-317500" algn="ctr" rtl="0">
              <a:lnSpc>
                <a:spcPct val="115000"/>
              </a:lnSpc>
              <a:spcBef>
                <a:spcPts val="0"/>
              </a:spcBef>
              <a:spcAft>
                <a:spcPts val="0"/>
              </a:spcAft>
              <a:buClr>
                <a:schemeClr val="dk1"/>
              </a:buClr>
              <a:buSzPts val="1800"/>
              <a:buFont typeface="Manjari"/>
              <a:buNone/>
              <a:defRPr sz="1800" b="0" i="0" u="none" strike="noStrike" cap="none">
                <a:solidFill>
                  <a:schemeClr val="dk1"/>
                </a:solidFill>
                <a:latin typeface="Manjari"/>
                <a:ea typeface="Manjari"/>
                <a:cs typeface="Manjari"/>
                <a:sym typeface="Manjari"/>
              </a:defRPr>
            </a:lvl9pPr>
          </a:lstStyle>
          <a:p>
            <a:pPr marL="0" indent="0" algn="r"/>
            <a:r>
              <a:rPr lang="en-US" dirty="0"/>
              <a:t>Presented by: </a:t>
            </a:r>
            <a:br>
              <a:rPr lang="en-US" dirty="0"/>
            </a:br>
            <a:r>
              <a:rPr lang="en-US" dirty="0"/>
              <a:t>Hayato Yuuto Kakinuma</a:t>
            </a:r>
            <a:br>
              <a:rPr lang="en-US" dirty="0"/>
            </a:br>
            <a:fld id="{999DEB71-7FFF-4DEE-89DC-B0D4CE472009}" type="datetime1">
              <a:rPr lang="en-GB" smtClean="0"/>
              <a:pPr marL="0" indent="0" algn="r"/>
              <a:t>13/12/2024</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6">
          <a:extLst>
            <a:ext uri="{FF2B5EF4-FFF2-40B4-BE49-F238E27FC236}">
              <a16:creationId xmlns:a16="http://schemas.microsoft.com/office/drawing/2014/main" id="{4AD39F7E-0C66-372C-AEC6-D835A0211FC3}"/>
            </a:ext>
          </a:extLst>
        </p:cNvPr>
        <p:cNvGrpSpPr/>
        <p:nvPr/>
      </p:nvGrpSpPr>
      <p:grpSpPr>
        <a:xfrm>
          <a:off x="0" y="0"/>
          <a:ext cx="0" cy="0"/>
          <a:chOff x="0" y="0"/>
          <a:chExt cx="0" cy="0"/>
        </a:xfrm>
      </p:grpSpPr>
      <p:sp>
        <p:nvSpPr>
          <p:cNvPr id="1987" name="Google Shape;1987;p39">
            <a:extLst>
              <a:ext uri="{FF2B5EF4-FFF2-40B4-BE49-F238E27FC236}">
                <a16:creationId xmlns:a16="http://schemas.microsoft.com/office/drawing/2014/main" id="{CEDFC901-ABA2-534B-6668-15EA855BB70F}"/>
              </a:ext>
            </a:extLst>
          </p:cNvPr>
          <p:cNvSpPr txBox="1">
            <a:spLocks noGrp="1"/>
          </p:cNvSpPr>
          <p:nvPr>
            <p:ph type="title"/>
          </p:nvPr>
        </p:nvSpPr>
        <p:spPr>
          <a:xfrm>
            <a:off x="656836" y="35490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CNN Architecture in Depth</a:t>
            </a:r>
            <a:endParaRPr dirty="0"/>
          </a:p>
        </p:txBody>
      </p:sp>
      <p:sp>
        <p:nvSpPr>
          <p:cNvPr id="1988" name="Google Shape;1988;p39">
            <a:extLst>
              <a:ext uri="{FF2B5EF4-FFF2-40B4-BE49-F238E27FC236}">
                <a16:creationId xmlns:a16="http://schemas.microsoft.com/office/drawing/2014/main" id="{7919E5C0-C3A2-5310-015B-B22F55242ACD}"/>
              </a:ext>
            </a:extLst>
          </p:cNvPr>
          <p:cNvSpPr txBox="1">
            <a:spLocks noGrp="1"/>
          </p:cNvSpPr>
          <p:nvPr>
            <p:ph type="subTitle" idx="1"/>
          </p:nvPr>
        </p:nvSpPr>
        <p:spPr>
          <a:xfrm>
            <a:off x="912413" y="921597"/>
            <a:ext cx="7319171" cy="7773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CNN model is built using </a:t>
            </a:r>
            <a:r>
              <a:rPr lang="en-US" dirty="0" err="1"/>
              <a:t>PyTorch</a:t>
            </a:r>
            <a:r>
              <a:rPr lang="en-US" dirty="0"/>
              <a:t> with the ResNet-50 architecture, optimized for image recognition tasks. Key features include convolutional layers, </a:t>
            </a:r>
            <a:r>
              <a:rPr lang="en-US" dirty="0" err="1"/>
              <a:t>ReLU</a:t>
            </a:r>
            <a:r>
              <a:rPr lang="en-US" dirty="0"/>
              <a:t> activations, and pooling layers designed to capture detailed features in X-ray images.</a:t>
            </a:r>
            <a:endParaRPr dirty="0"/>
          </a:p>
        </p:txBody>
      </p:sp>
      <p:grpSp>
        <p:nvGrpSpPr>
          <p:cNvPr id="1994" name="Google Shape;1994;p39">
            <a:extLst>
              <a:ext uri="{FF2B5EF4-FFF2-40B4-BE49-F238E27FC236}">
                <a16:creationId xmlns:a16="http://schemas.microsoft.com/office/drawing/2014/main" id="{D0D0F346-98F4-9477-4DA6-708C1BE8AC5E}"/>
              </a:ext>
            </a:extLst>
          </p:cNvPr>
          <p:cNvGrpSpPr/>
          <p:nvPr/>
        </p:nvGrpSpPr>
        <p:grpSpPr>
          <a:xfrm>
            <a:off x="7233868" y="487615"/>
            <a:ext cx="339200" cy="339271"/>
            <a:chOff x="5049725" y="2027900"/>
            <a:chExt cx="481750" cy="481850"/>
          </a:xfrm>
        </p:grpSpPr>
        <p:sp>
          <p:nvSpPr>
            <p:cNvPr id="1995" name="Google Shape;1995;p39">
              <a:extLst>
                <a:ext uri="{FF2B5EF4-FFF2-40B4-BE49-F238E27FC236}">
                  <a16:creationId xmlns:a16="http://schemas.microsoft.com/office/drawing/2014/main" id="{D355D535-A2CA-B609-CE42-184239947520}"/>
                </a:ext>
              </a:extLst>
            </p:cNvPr>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96" name="Google Shape;1996;p39">
              <a:extLst>
                <a:ext uri="{FF2B5EF4-FFF2-40B4-BE49-F238E27FC236}">
                  <a16:creationId xmlns:a16="http://schemas.microsoft.com/office/drawing/2014/main" id="{0D82990E-3050-981D-4219-9B35F8D8EE41}"/>
                </a:ext>
              </a:extLst>
            </p:cNvPr>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97" name="Google Shape;1997;p39">
              <a:extLst>
                <a:ext uri="{FF2B5EF4-FFF2-40B4-BE49-F238E27FC236}">
                  <a16:creationId xmlns:a16="http://schemas.microsoft.com/office/drawing/2014/main" id="{0FA1AA80-2A2E-C46E-96FE-D8E3EBBC5F73}"/>
                </a:ext>
              </a:extLst>
            </p:cNvPr>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98" name="Google Shape;1998;p39">
              <a:extLst>
                <a:ext uri="{FF2B5EF4-FFF2-40B4-BE49-F238E27FC236}">
                  <a16:creationId xmlns:a16="http://schemas.microsoft.com/office/drawing/2014/main" id="{F14BBE60-4ADB-71E1-0D43-6B0780AA9D39}"/>
                </a:ext>
              </a:extLst>
            </p:cNvPr>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99" name="Google Shape;1999;p39">
              <a:extLst>
                <a:ext uri="{FF2B5EF4-FFF2-40B4-BE49-F238E27FC236}">
                  <a16:creationId xmlns:a16="http://schemas.microsoft.com/office/drawing/2014/main" id="{AD94C28D-9B1E-B186-AC3B-01F51F4364E9}"/>
                </a:ext>
              </a:extLst>
            </p:cNvPr>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00" name="Google Shape;2000;p39">
              <a:extLst>
                <a:ext uri="{FF2B5EF4-FFF2-40B4-BE49-F238E27FC236}">
                  <a16:creationId xmlns:a16="http://schemas.microsoft.com/office/drawing/2014/main" id="{E3205E5D-D291-9CA9-7BF8-466FAC04711F}"/>
                </a:ext>
              </a:extLst>
            </p:cNvPr>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01" name="Google Shape;2001;p39">
              <a:extLst>
                <a:ext uri="{FF2B5EF4-FFF2-40B4-BE49-F238E27FC236}">
                  <a16:creationId xmlns:a16="http://schemas.microsoft.com/office/drawing/2014/main" id="{4832A52D-262E-F79D-F7D5-863CE4228AC8}"/>
                </a:ext>
              </a:extLst>
            </p:cNvPr>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02" name="Google Shape;2002;p39">
              <a:extLst>
                <a:ext uri="{FF2B5EF4-FFF2-40B4-BE49-F238E27FC236}">
                  <a16:creationId xmlns:a16="http://schemas.microsoft.com/office/drawing/2014/main" id="{04E63A55-2F21-34BA-F260-5C77AE158FC6}"/>
                </a:ext>
              </a:extLst>
            </p:cNvPr>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aphicFrame>
        <p:nvGraphicFramePr>
          <p:cNvPr id="16" name="Table 15">
            <a:extLst>
              <a:ext uri="{FF2B5EF4-FFF2-40B4-BE49-F238E27FC236}">
                <a16:creationId xmlns:a16="http://schemas.microsoft.com/office/drawing/2014/main" id="{7F89B83A-9737-F3BD-F2A4-1BB0482B7849}"/>
              </a:ext>
            </a:extLst>
          </p:cNvPr>
          <p:cNvGraphicFramePr>
            <a:graphicFrameLocks noGrp="1"/>
          </p:cNvGraphicFramePr>
          <p:nvPr/>
        </p:nvGraphicFramePr>
        <p:xfrm>
          <a:off x="1372589" y="1866639"/>
          <a:ext cx="6691878" cy="2652201"/>
        </p:xfrm>
        <a:graphic>
          <a:graphicData uri="http://schemas.openxmlformats.org/drawingml/2006/table">
            <a:tbl>
              <a:tblPr/>
              <a:tblGrid>
                <a:gridCol w="1115313">
                  <a:extLst>
                    <a:ext uri="{9D8B030D-6E8A-4147-A177-3AD203B41FA5}">
                      <a16:colId xmlns:a16="http://schemas.microsoft.com/office/drawing/2014/main" val="100797330"/>
                    </a:ext>
                  </a:extLst>
                </a:gridCol>
                <a:gridCol w="1115313">
                  <a:extLst>
                    <a:ext uri="{9D8B030D-6E8A-4147-A177-3AD203B41FA5}">
                      <a16:colId xmlns:a16="http://schemas.microsoft.com/office/drawing/2014/main" val="672265837"/>
                    </a:ext>
                  </a:extLst>
                </a:gridCol>
                <a:gridCol w="1115313">
                  <a:extLst>
                    <a:ext uri="{9D8B030D-6E8A-4147-A177-3AD203B41FA5}">
                      <a16:colId xmlns:a16="http://schemas.microsoft.com/office/drawing/2014/main" val="2114239838"/>
                    </a:ext>
                  </a:extLst>
                </a:gridCol>
                <a:gridCol w="1115313">
                  <a:extLst>
                    <a:ext uri="{9D8B030D-6E8A-4147-A177-3AD203B41FA5}">
                      <a16:colId xmlns:a16="http://schemas.microsoft.com/office/drawing/2014/main" val="2261887499"/>
                    </a:ext>
                  </a:extLst>
                </a:gridCol>
                <a:gridCol w="1115313">
                  <a:extLst>
                    <a:ext uri="{9D8B030D-6E8A-4147-A177-3AD203B41FA5}">
                      <a16:colId xmlns:a16="http://schemas.microsoft.com/office/drawing/2014/main" val="4086592551"/>
                    </a:ext>
                  </a:extLst>
                </a:gridCol>
                <a:gridCol w="1115313">
                  <a:extLst>
                    <a:ext uri="{9D8B030D-6E8A-4147-A177-3AD203B41FA5}">
                      <a16:colId xmlns:a16="http://schemas.microsoft.com/office/drawing/2014/main" val="244546664"/>
                    </a:ext>
                  </a:extLst>
                </a:gridCol>
              </a:tblGrid>
              <a:tr h="134491">
                <a:tc>
                  <a:txBody>
                    <a:bodyPr/>
                    <a:lstStyle/>
                    <a:p>
                      <a:r>
                        <a:rPr lang="en-GB" sz="800" b="1"/>
                        <a:t>Stage</a:t>
                      </a:r>
                      <a:endParaRPr lang="en-GB" sz="800"/>
                    </a:p>
                  </a:txBody>
                  <a:tcPr marL="54283" marR="54283" marT="27141" marB="27141" anchor="ctr">
                    <a:lnL>
                      <a:noFill/>
                    </a:lnL>
                    <a:lnR>
                      <a:noFill/>
                    </a:lnR>
                    <a:lnT>
                      <a:noFill/>
                    </a:lnT>
                    <a:lnB>
                      <a:noFill/>
                    </a:lnB>
                    <a:noFill/>
                  </a:tcPr>
                </a:tc>
                <a:tc>
                  <a:txBody>
                    <a:bodyPr/>
                    <a:lstStyle/>
                    <a:p>
                      <a:r>
                        <a:rPr lang="en-GB" sz="800" b="1"/>
                        <a:t>Depth</a:t>
                      </a:r>
                      <a:endParaRPr lang="en-GB" sz="800"/>
                    </a:p>
                  </a:txBody>
                  <a:tcPr marL="54283" marR="54283" marT="27141" marB="27141" anchor="ctr">
                    <a:lnL>
                      <a:noFill/>
                    </a:lnL>
                    <a:lnR>
                      <a:noFill/>
                    </a:lnR>
                    <a:lnT>
                      <a:noFill/>
                    </a:lnT>
                    <a:lnB>
                      <a:noFill/>
                    </a:lnB>
                    <a:noFill/>
                  </a:tcPr>
                </a:tc>
                <a:tc>
                  <a:txBody>
                    <a:bodyPr/>
                    <a:lstStyle/>
                    <a:p>
                      <a:r>
                        <a:rPr lang="en-GB" sz="800" b="1"/>
                        <a:t>Height</a:t>
                      </a:r>
                      <a:endParaRPr lang="en-GB" sz="800"/>
                    </a:p>
                  </a:txBody>
                  <a:tcPr marL="54283" marR="54283" marT="27141" marB="27141" anchor="ctr">
                    <a:lnL>
                      <a:noFill/>
                    </a:lnL>
                    <a:lnR>
                      <a:noFill/>
                    </a:lnR>
                    <a:lnT>
                      <a:noFill/>
                    </a:lnT>
                    <a:lnB>
                      <a:noFill/>
                    </a:lnB>
                    <a:noFill/>
                  </a:tcPr>
                </a:tc>
                <a:tc>
                  <a:txBody>
                    <a:bodyPr/>
                    <a:lstStyle/>
                    <a:p>
                      <a:r>
                        <a:rPr lang="en-GB" sz="800" b="1"/>
                        <a:t>Width</a:t>
                      </a:r>
                      <a:endParaRPr lang="en-GB" sz="800"/>
                    </a:p>
                  </a:txBody>
                  <a:tcPr marL="54283" marR="54283" marT="27141" marB="27141" anchor="ctr">
                    <a:lnL>
                      <a:noFill/>
                    </a:lnL>
                    <a:lnR>
                      <a:noFill/>
                    </a:lnR>
                    <a:lnT>
                      <a:noFill/>
                    </a:lnT>
                    <a:lnB>
                      <a:noFill/>
                    </a:lnB>
                    <a:noFill/>
                  </a:tcPr>
                </a:tc>
                <a:tc>
                  <a:txBody>
                    <a:bodyPr/>
                    <a:lstStyle/>
                    <a:p>
                      <a:r>
                        <a:rPr lang="en-GB" sz="800" b="1"/>
                        <a:t>Filter Height</a:t>
                      </a:r>
                      <a:endParaRPr lang="en-GB" sz="800"/>
                    </a:p>
                  </a:txBody>
                  <a:tcPr marL="54283" marR="54283" marT="27141" marB="27141" anchor="ctr">
                    <a:lnL>
                      <a:noFill/>
                    </a:lnL>
                    <a:lnR>
                      <a:noFill/>
                    </a:lnR>
                    <a:lnT>
                      <a:noFill/>
                    </a:lnT>
                    <a:lnB>
                      <a:noFill/>
                    </a:lnB>
                    <a:noFill/>
                  </a:tcPr>
                </a:tc>
                <a:tc>
                  <a:txBody>
                    <a:bodyPr/>
                    <a:lstStyle/>
                    <a:p>
                      <a:r>
                        <a:rPr lang="en-GB" sz="800" b="1"/>
                        <a:t>Filter Width</a:t>
                      </a:r>
                      <a:endParaRPr lang="en-GB" sz="800"/>
                    </a:p>
                  </a:txBody>
                  <a:tcPr marL="54283" marR="54283" marT="27141" marB="27141" anchor="ctr">
                    <a:lnL>
                      <a:noFill/>
                    </a:lnL>
                    <a:lnR>
                      <a:noFill/>
                    </a:lnR>
                    <a:lnT>
                      <a:noFill/>
                    </a:lnT>
                    <a:lnB>
                      <a:noFill/>
                    </a:lnB>
                    <a:noFill/>
                  </a:tcPr>
                </a:tc>
                <a:extLst>
                  <a:ext uri="{0D108BD9-81ED-4DB2-BD59-A6C34878D82A}">
                    <a16:rowId xmlns:a16="http://schemas.microsoft.com/office/drawing/2014/main" val="1723103154"/>
                  </a:ext>
                </a:extLst>
              </a:tr>
              <a:tr h="228635">
                <a:tc>
                  <a:txBody>
                    <a:bodyPr/>
                    <a:lstStyle/>
                    <a:p>
                      <a:r>
                        <a:rPr lang="en-GB" sz="800" b="1"/>
                        <a:t>Initial Convolution</a:t>
                      </a:r>
                      <a:endParaRPr lang="en-GB" sz="800"/>
                    </a:p>
                  </a:txBody>
                  <a:tcPr marL="54283" marR="54283" marT="27141" marB="27141" anchor="ctr">
                    <a:lnL>
                      <a:noFill/>
                    </a:lnL>
                    <a:lnR>
                      <a:noFill/>
                    </a:lnR>
                    <a:lnT>
                      <a:noFill/>
                    </a:lnT>
                    <a:lnB>
                      <a:noFill/>
                    </a:lnB>
                    <a:noFill/>
                  </a:tcPr>
                </a:tc>
                <a:tc>
                  <a:txBody>
                    <a:bodyPr/>
                    <a:lstStyle/>
                    <a:p>
                      <a:r>
                        <a:rPr lang="en-GB" sz="800"/>
                        <a:t>64</a:t>
                      </a:r>
                    </a:p>
                  </a:txBody>
                  <a:tcPr marL="54283" marR="54283" marT="27141" marB="27141" anchor="ctr">
                    <a:lnL>
                      <a:noFill/>
                    </a:lnL>
                    <a:lnR>
                      <a:noFill/>
                    </a:lnR>
                    <a:lnT>
                      <a:noFill/>
                    </a:lnT>
                    <a:lnB>
                      <a:noFill/>
                    </a:lnB>
                    <a:noFill/>
                  </a:tcPr>
                </a:tc>
                <a:tc>
                  <a:txBody>
                    <a:bodyPr/>
                    <a:lstStyle/>
                    <a:p>
                      <a:r>
                        <a:rPr lang="en-GB" sz="800" dirty="0"/>
                        <a:t>128</a:t>
                      </a:r>
                    </a:p>
                  </a:txBody>
                  <a:tcPr marL="54283" marR="54283" marT="27141" marB="27141" anchor="ctr">
                    <a:lnL>
                      <a:noFill/>
                    </a:lnL>
                    <a:lnR>
                      <a:noFill/>
                    </a:lnR>
                    <a:lnT>
                      <a:noFill/>
                    </a:lnT>
                    <a:lnB>
                      <a:noFill/>
                    </a:lnB>
                    <a:noFill/>
                  </a:tcPr>
                </a:tc>
                <a:tc>
                  <a:txBody>
                    <a:bodyPr/>
                    <a:lstStyle/>
                    <a:p>
                      <a:r>
                        <a:rPr lang="en-GB" sz="800"/>
                        <a:t>128</a:t>
                      </a:r>
                    </a:p>
                  </a:txBody>
                  <a:tcPr marL="54283" marR="54283" marT="27141" marB="27141" anchor="ctr">
                    <a:lnL>
                      <a:noFill/>
                    </a:lnL>
                    <a:lnR>
                      <a:noFill/>
                    </a:lnR>
                    <a:lnT>
                      <a:noFill/>
                    </a:lnT>
                    <a:lnB>
                      <a:noFill/>
                    </a:lnB>
                    <a:noFill/>
                  </a:tcPr>
                </a:tc>
                <a:tc>
                  <a:txBody>
                    <a:bodyPr/>
                    <a:lstStyle/>
                    <a:p>
                      <a:r>
                        <a:rPr lang="en-GB" sz="800"/>
                        <a:t>7</a:t>
                      </a:r>
                    </a:p>
                  </a:txBody>
                  <a:tcPr marL="54283" marR="54283" marT="27141" marB="27141" anchor="ctr">
                    <a:lnL>
                      <a:noFill/>
                    </a:lnL>
                    <a:lnR>
                      <a:noFill/>
                    </a:lnR>
                    <a:lnT>
                      <a:noFill/>
                    </a:lnT>
                    <a:lnB>
                      <a:noFill/>
                    </a:lnB>
                    <a:noFill/>
                  </a:tcPr>
                </a:tc>
                <a:tc>
                  <a:txBody>
                    <a:bodyPr/>
                    <a:lstStyle/>
                    <a:p>
                      <a:r>
                        <a:rPr lang="en-GB" sz="800"/>
                        <a:t>7</a:t>
                      </a:r>
                    </a:p>
                  </a:txBody>
                  <a:tcPr marL="54283" marR="54283" marT="27141" marB="27141" anchor="ctr">
                    <a:lnL>
                      <a:noFill/>
                    </a:lnL>
                    <a:lnR>
                      <a:noFill/>
                    </a:lnR>
                    <a:lnT>
                      <a:noFill/>
                    </a:lnT>
                    <a:lnB>
                      <a:noFill/>
                    </a:lnB>
                    <a:noFill/>
                  </a:tcPr>
                </a:tc>
                <a:extLst>
                  <a:ext uri="{0D108BD9-81ED-4DB2-BD59-A6C34878D82A}">
                    <a16:rowId xmlns:a16="http://schemas.microsoft.com/office/drawing/2014/main" val="203614805"/>
                  </a:ext>
                </a:extLst>
              </a:tr>
              <a:tr h="134491">
                <a:tc>
                  <a:txBody>
                    <a:bodyPr/>
                    <a:lstStyle/>
                    <a:p>
                      <a:r>
                        <a:rPr lang="en-GB" sz="800" b="1"/>
                        <a:t>Max-Pooling</a:t>
                      </a:r>
                      <a:endParaRPr lang="en-GB" sz="800"/>
                    </a:p>
                  </a:txBody>
                  <a:tcPr marL="54283" marR="54283" marT="27141" marB="27141" anchor="ctr">
                    <a:lnL>
                      <a:noFill/>
                    </a:lnL>
                    <a:lnR>
                      <a:noFill/>
                    </a:lnR>
                    <a:lnT>
                      <a:noFill/>
                    </a:lnT>
                    <a:lnB>
                      <a:noFill/>
                    </a:lnB>
                    <a:noFill/>
                  </a:tcPr>
                </a:tc>
                <a:tc>
                  <a:txBody>
                    <a:bodyPr/>
                    <a:lstStyle/>
                    <a:p>
                      <a:r>
                        <a:rPr lang="en-GB" sz="800"/>
                        <a:t>64</a:t>
                      </a:r>
                    </a:p>
                  </a:txBody>
                  <a:tcPr marL="54283" marR="54283" marT="27141" marB="27141" anchor="ctr">
                    <a:lnL>
                      <a:noFill/>
                    </a:lnL>
                    <a:lnR>
                      <a:noFill/>
                    </a:lnR>
                    <a:lnT>
                      <a:noFill/>
                    </a:lnT>
                    <a:lnB>
                      <a:noFill/>
                    </a:lnB>
                    <a:noFill/>
                  </a:tcPr>
                </a:tc>
                <a:tc>
                  <a:txBody>
                    <a:bodyPr/>
                    <a:lstStyle/>
                    <a:p>
                      <a:r>
                        <a:rPr lang="en-GB" sz="800"/>
                        <a:t>64</a:t>
                      </a:r>
                    </a:p>
                  </a:txBody>
                  <a:tcPr marL="54283" marR="54283" marT="27141" marB="27141" anchor="ctr">
                    <a:lnL>
                      <a:noFill/>
                    </a:lnL>
                    <a:lnR>
                      <a:noFill/>
                    </a:lnR>
                    <a:lnT>
                      <a:noFill/>
                    </a:lnT>
                    <a:lnB>
                      <a:noFill/>
                    </a:lnB>
                    <a:noFill/>
                  </a:tcPr>
                </a:tc>
                <a:tc>
                  <a:txBody>
                    <a:bodyPr/>
                    <a:lstStyle/>
                    <a:p>
                      <a:r>
                        <a:rPr lang="en-GB" sz="800"/>
                        <a:t>64</a:t>
                      </a:r>
                    </a:p>
                  </a:txBody>
                  <a:tcPr marL="54283" marR="54283" marT="27141" marB="27141" anchor="ctr">
                    <a:lnL>
                      <a:noFill/>
                    </a:lnL>
                    <a:lnR>
                      <a:noFill/>
                    </a:lnR>
                    <a:lnT>
                      <a:noFill/>
                    </a:lnT>
                    <a:lnB>
                      <a:noFill/>
                    </a:lnB>
                    <a:noFill/>
                  </a:tcPr>
                </a:tc>
                <a:tc>
                  <a:txBody>
                    <a:bodyPr/>
                    <a:lstStyle/>
                    <a:p>
                      <a:r>
                        <a:rPr lang="en-GB" sz="800"/>
                        <a:t>3</a:t>
                      </a:r>
                    </a:p>
                  </a:txBody>
                  <a:tcPr marL="54283" marR="54283" marT="27141" marB="27141" anchor="ctr">
                    <a:lnL>
                      <a:noFill/>
                    </a:lnL>
                    <a:lnR>
                      <a:noFill/>
                    </a:lnR>
                    <a:lnT>
                      <a:noFill/>
                    </a:lnT>
                    <a:lnB>
                      <a:noFill/>
                    </a:lnB>
                    <a:noFill/>
                  </a:tcPr>
                </a:tc>
                <a:tc>
                  <a:txBody>
                    <a:bodyPr/>
                    <a:lstStyle/>
                    <a:p>
                      <a:r>
                        <a:rPr lang="en-GB" sz="800"/>
                        <a:t>3</a:t>
                      </a:r>
                    </a:p>
                  </a:txBody>
                  <a:tcPr marL="54283" marR="54283" marT="27141" marB="27141" anchor="ctr">
                    <a:lnL>
                      <a:noFill/>
                    </a:lnL>
                    <a:lnR>
                      <a:noFill/>
                    </a:lnR>
                    <a:lnT>
                      <a:noFill/>
                    </a:lnT>
                    <a:lnB>
                      <a:noFill/>
                    </a:lnB>
                    <a:noFill/>
                  </a:tcPr>
                </a:tc>
                <a:extLst>
                  <a:ext uri="{0D108BD9-81ED-4DB2-BD59-A6C34878D82A}">
                    <a16:rowId xmlns:a16="http://schemas.microsoft.com/office/drawing/2014/main" val="1854951194"/>
                  </a:ext>
                </a:extLst>
              </a:tr>
              <a:tr h="228635">
                <a:tc>
                  <a:txBody>
                    <a:bodyPr/>
                    <a:lstStyle/>
                    <a:p>
                      <a:r>
                        <a:rPr lang="en-GB" sz="800" b="1"/>
                        <a:t>Residual Block 1</a:t>
                      </a:r>
                      <a:endParaRPr lang="en-GB" sz="800"/>
                    </a:p>
                  </a:txBody>
                  <a:tcPr marL="54283" marR="54283" marT="27141" marB="27141" anchor="ctr">
                    <a:lnL>
                      <a:noFill/>
                    </a:lnL>
                    <a:lnR>
                      <a:noFill/>
                    </a:lnR>
                    <a:lnT>
                      <a:noFill/>
                    </a:lnT>
                    <a:lnB>
                      <a:noFill/>
                    </a:lnB>
                    <a:noFill/>
                  </a:tcPr>
                </a:tc>
                <a:tc>
                  <a:txBody>
                    <a:bodyPr/>
                    <a:lstStyle/>
                    <a:p>
                      <a:r>
                        <a:rPr lang="en-GB" sz="800"/>
                        <a:t>256</a:t>
                      </a:r>
                    </a:p>
                  </a:txBody>
                  <a:tcPr marL="54283" marR="54283" marT="27141" marB="27141" anchor="ctr">
                    <a:lnL>
                      <a:noFill/>
                    </a:lnL>
                    <a:lnR>
                      <a:noFill/>
                    </a:lnR>
                    <a:lnT>
                      <a:noFill/>
                    </a:lnT>
                    <a:lnB>
                      <a:noFill/>
                    </a:lnB>
                    <a:noFill/>
                  </a:tcPr>
                </a:tc>
                <a:tc>
                  <a:txBody>
                    <a:bodyPr/>
                    <a:lstStyle/>
                    <a:p>
                      <a:r>
                        <a:rPr lang="en-GB" sz="800"/>
                        <a:t>64</a:t>
                      </a:r>
                    </a:p>
                  </a:txBody>
                  <a:tcPr marL="54283" marR="54283" marT="27141" marB="27141" anchor="ctr">
                    <a:lnL>
                      <a:noFill/>
                    </a:lnL>
                    <a:lnR>
                      <a:noFill/>
                    </a:lnR>
                    <a:lnT>
                      <a:noFill/>
                    </a:lnT>
                    <a:lnB>
                      <a:noFill/>
                    </a:lnB>
                    <a:noFill/>
                  </a:tcPr>
                </a:tc>
                <a:tc>
                  <a:txBody>
                    <a:bodyPr/>
                    <a:lstStyle/>
                    <a:p>
                      <a:r>
                        <a:rPr lang="en-GB" sz="800"/>
                        <a:t>64</a:t>
                      </a:r>
                    </a:p>
                  </a:txBody>
                  <a:tcPr marL="54283" marR="54283" marT="27141" marB="27141" anchor="ctr">
                    <a:lnL>
                      <a:noFill/>
                    </a:lnL>
                    <a:lnR>
                      <a:noFill/>
                    </a:lnR>
                    <a:lnT>
                      <a:noFill/>
                    </a:lnT>
                    <a:lnB>
                      <a:noFill/>
                    </a:lnB>
                    <a:noFill/>
                  </a:tcPr>
                </a:tc>
                <a:tc>
                  <a:txBody>
                    <a:bodyPr/>
                    <a:lstStyle/>
                    <a:p>
                      <a:r>
                        <a:rPr lang="en-GB" sz="800"/>
                        <a:t>3</a:t>
                      </a:r>
                    </a:p>
                  </a:txBody>
                  <a:tcPr marL="54283" marR="54283" marT="27141" marB="27141" anchor="ctr">
                    <a:lnL>
                      <a:noFill/>
                    </a:lnL>
                    <a:lnR>
                      <a:noFill/>
                    </a:lnR>
                    <a:lnT>
                      <a:noFill/>
                    </a:lnT>
                    <a:lnB>
                      <a:noFill/>
                    </a:lnB>
                    <a:noFill/>
                  </a:tcPr>
                </a:tc>
                <a:tc>
                  <a:txBody>
                    <a:bodyPr/>
                    <a:lstStyle/>
                    <a:p>
                      <a:r>
                        <a:rPr lang="en-GB" sz="800"/>
                        <a:t>3</a:t>
                      </a:r>
                    </a:p>
                  </a:txBody>
                  <a:tcPr marL="54283" marR="54283" marT="27141" marB="27141" anchor="ctr">
                    <a:lnL>
                      <a:noFill/>
                    </a:lnL>
                    <a:lnR>
                      <a:noFill/>
                    </a:lnR>
                    <a:lnT>
                      <a:noFill/>
                    </a:lnT>
                    <a:lnB>
                      <a:noFill/>
                    </a:lnB>
                    <a:noFill/>
                  </a:tcPr>
                </a:tc>
                <a:extLst>
                  <a:ext uri="{0D108BD9-81ED-4DB2-BD59-A6C34878D82A}">
                    <a16:rowId xmlns:a16="http://schemas.microsoft.com/office/drawing/2014/main" val="3362793617"/>
                  </a:ext>
                </a:extLst>
              </a:tr>
              <a:tr h="228635">
                <a:tc>
                  <a:txBody>
                    <a:bodyPr/>
                    <a:lstStyle/>
                    <a:p>
                      <a:r>
                        <a:rPr lang="en-GB" sz="800" b="1"/>
                        <a:t>Residual Block 2</a:t>
                      </a:r>
                      <a:endParaRPr lang="en-GB" sz="800"/>
                    </a:p>
                  </a:txBody>
                  <a:tcPr marL="54283" marR="54283" marT="27141" marB="27141" anchor="ctr">
                    <a:lnL>
                      <a:noFill/>
                    </a:lnL>
                    <a:lnR>
                      <a:noFill/>
                    </a:lnR>
                    <a:lnT>
                      <a:noFill/>
                    </a:lnT>
                    <a:lnB>
                      <a:noFill/>
                    </a:lnB>
                    <a:noFill/>
                  </a:tcPr>
                </a:tc>
                <a:tc>
                  <a:txBody>
                    <a:bodyPr/>
                    <a:lstStyle/>
                    <a:p>
                      <a:r>
                        <a:rPr lang="en-GB" sz="800"/>
                        <a:t>512</a:t>
                      </a:r>
                    </a:p>
                  </a:txBody>
                  <a:tcPr marL="54283" marR="54283" marT="27141" marB="27141" anchor="ctr">
                    <a:lnL>
                      <a:noFill/>
                    </a:lnL>
                    <a:lnR>
                      <a:noFill/>
                    </a:lnR>
                    <a:lnT>
                      <a:noFill/>
                    </a:lnT>
                    <a:lnB>
                      <a:noFill/>
                    </a:lnB>
                    <a:noFill/>
                  </a:tcPr>
                </a:tc>
                <a:tc>
                  <a:txBody>
                    <a:bodyPr/>
                    <a:lstStyle/>
                    <a:p>
                      <a:r>
                        <a:rPr lang="en-GB" sz="800"/>
                        <a:t>32</a:t>
                      </a:r>
                    </a:p>
                  </a:txBody>
                  <a:tcPr marL="54283" marR="54283" marT="27141" marB="27141" anchor="ctr">
                    <a:lnL>
                      <a:noFill/>
                    </a:lnL>
                    <a:lnR>
                      <a:noFill/>
                    </a:lnR>
                    <a:lnT>
                      <a:noFill/>
                    </a:lnT>
                    <a:lnB>
                      <a:noFill/>
                    </a:lnB>
                    <a:noFill/>
                  </a:tcPr>
                </a:tc>
                <a:tc>
                  <a:txBody>
                    <a:bodyPr/>
                    <a:lstStyle/>
                    <a:p>
                      <a:r>
                        <a:rPr lang="en-GB" sz="800"/>
                        <a:t>32</a:t>
                      </a:r>
                    </a:p>
                  </a:txBody>
                  <a:tcPr marL="54283" marR="54283" marT="27141" marB="27141" anchor="ctr">
                    <a:lnL>
                      <a:noFill/>
                    </a:lnL>
                    <a:lnR>
                      <a:noFill/>
                    </a:lnR>
                    <a:lnT>
                      <a:noFill/>
                    </a:lnT>
                    <a:lnB>
                      <a:noFill/>
                    </a:lnB>
                    <a:noFill/>
                  </a:tcPr>
                </a:tc>
                <a:tc>
                  <a:txBody>
                    <a:bodyPr/>
                    <a:lstStyle/>
                    <a:p>
                      <a:r>
                        <a:rPr lang="en-GB" sz="800"/>
                        <a:t>3</a:t>
                      </a:r>
                    </a:p>
                  </a:txBody>
                  <a:tcPr marL="54283" marR="54283" marT="27141" marB="27141" anchor="ctr">
                    <a:lnL>
                      <a:noFill/>
                    </a:lnL>
                    <a:lnR>
                      <a:noFill/>
                    </a:lnR>
                    <a:lnT>
                      <a:noFill/>
                    </a:lnT>
                    <a:lnB>
                      <a:noFill/>
                    </a:lnB>
                    <a:noFill/>
                  </a:tcPr>
                </a:tc>
                <a:tc>
                  <a:txBody>
                    <a:bodyPr/>
                    <a:lstStyle/>
                    <a:p>
                      <a:r>
                        <a:rPr lang="en-GB" sz="800"/>
                        <a:t>3</a:t>
                      </a:r>
                    </a:p>
                  </a:txBody>
                  <a:tcPr marL="54283" marR="54283" marT="27141" marB="27141" anchor="ctr">
                    <a:lnL>
                      <a:noFill/>
                    </a:lnL>
                    <a:lnR>
                      <a:noFill/>
                    </a:lnR>
                    <a:lnT>
                      <a:noFill/>
                    </a:lnT>
                    <a:lnB>
                      <a:noFill/>
                    </a:lnB>
                    <a:noFill/>
                  </a:tcPr>
                </a:tc>
                <a:extLst>
                  <a:ext uri="{0D108BD9-81ED-4DB2-BD59-A6C34878D82A}">
                    <a16:rowId xmlns:a16="http://schemas.microsoft.com/office/drawing/2014/main" val="142312650"/>
                  </a:ext>
                </a:extLst>
              </a:tr>
              <a:tr h="228635">
                <a:tc>
                  <a:txBody>
                    <a:bodyPr/>
                    <a:lstStyle/>
                    <a:p>
                      <a:r>
                        <a:rPr lang="en-GB" sz="800" b="1"/>
                        <a:t>Residual Block 3</a:t>
                      </a:r>
                      <a:endParaRPr lang="en-GB" sz="800"/>
                    </a:p>
                  </a:txBody>
                  <a:tcPr marL="54283" marR="54283" marT="27141" marB="27141" anchor="ctr">
                    <a:lnL>
                      <a:noFill/>
                    </a:lnL>
                    <a:lnR>
                      <a:noFill/>
                    </a:lnR>
                    <a:lnT>
                      <a:noFill/>
                    </a:lnT>
                    <a:lnB>
                      <a:noFill/>
                    </a:lnB>
                    <a:noFill/>
                  </a:tcPr>
                </a:tc>
                <a:tc>
                  <a:txBody>
                    <a:bodyPr/>
                    <a:lstStyle/>
                    <a:p>
                      <a:r>
                        <a:rPr lang="en-GB" sz="800"/>
                        <a:t>1024</a:t>
                      </a:r>
                    </a:p>
                  </a:txBody>
                  <a:tcPr marL="54283" marR="54283" marT="27141" marB="27141" anchor="ctr">
                    <a:lnL>
                      <a:noFill/>
                    </a:lnL>
                    <a:lnR>
                      <a:noFill/>
                    </a:lnR>
                    <a:lnT>
                      <a:noFill/>
                    </a:lnT>
                    <a:lnB>
                      <a:noFill/>
                    </a:lnB>
                    <a:noFill/>
                  </a:tcPr>
                </a:tc>
                <a:tc>
                  <a:txBody>
                    <a:bodyPr/>
                    <a:lstStyle/>
                    <a:p>
                      <a:r>
                        <a:rPr lang="en-GB" sz="800"/>
                        <a:t>16</a:t>
                      </a:r>
                    </a:p>
                  </a:txBody>
                  <a:tcPr marL="54283" marR="54283" marT="27141" marB="27141" anchor="ctr">
                    <a:lnL>
                      <a:noFill/>
                    </a:lnL>
                    <a:lnR>
                      <a:noFill/>
                    </a:lnR>
                    <a:lnT>
                      <a:noFill/>
                    </a:lnT>
                    <a:lnB>
                      <a:noFill/>
                    </a:lnB>
                    <a:noFill/>
                  </a:tcPr>
                </a:tc>
                <a:tc>
                  <a:txBody>
                    <a:bodyPr/>
                    <a:lstStyle/>
                    <a:p>
                      <a:r>
                        <a:rPr lang="en-GB" sz="800"/>
                        <a:t>16</a:t>
                      </a:r>
                    </a:p>
                  </a:txBody>
                  <a:tcPr marL="54283" marR="54283" marT="27141" marB="27141" anchor="ctr">
                    <a:lnL>
                      <a:noFill/>
                    </a:lnL>
                    <a:lnR>
                      <a:noFill/>
                    </a:lnR>
                    <a:lnT>
                      <a:noFill/>
                    </a:lnT>
                    <a:lnB>
                      <a:noFill/>
                    </a:lnB>
                    <a:noFill/>
                  </a:tcPr>
                </a:tc>
                <a:tc>
                  <a:txBody>
                    <a:bodyPr/>
                    <a:lstStyle/>
                    <a:p>
                      <a:r>
                        <a:rPr lang="en-GB" sz="800" dirty="0"/>
                        <a:t>3</a:t>
                      </a:r>
                    </a:p>
                  </a:txBody>
                  <a:tcPr marL="54283" marR="54283" marT="27141" marB="27141" anchor="ctr">
                    <a:lnL>
                      <a:noFill/>
                    </a:lnL>
                    <a:lnR>
                      <a:noFill/>
                    </a:lnR>
                    <a:lnT>
                      <a:noFill/>
                    </a:lnT>
                    <a:lnB>
                      <a:noFill/>
                    </a:lnB>
                    <a:noFill/>
                  </a:tcPr>
                </a:tc>
                <a:tc>
                  <a:txBody>
                    <a:bodyPr/>
                    <a:lstStyle/>
                    <a:p>
                      <a:r>
                        <a:rPr lang="en-GB" sz="800"/>
                        <a:t>3</a:t>
                      </a:r>
                    </a:p>
                  </a:txBody>
                  <a:tcPr marL="54283" marR="54283" marT="27141" marB="27141" anchor="ctr">
                    <a:lnL>
                      <a:noFill/>
                    </a:lnL>
                    <a:lnR>
                      <a:noFill/>
                    </a:lnR>
                    <a:lnT>
                      <a:noFill/>
                    </a:lnT>
                    <a:lnB>
                      <a:noFill/>
                    </a:lnB>
                    <a:noFill/>
                  </a:tcPr>
                </a:tc>
                <a:extLst>
                  <a:ext uri="{0D108BD9-81ED-4DB2-BD59-A6C34878D82A}">
                    <a16:rowId xmlns:a16="http://schemas.microsoft.com/office/drawing/2014/main" val="2944624572"/>
                  </a:ext>
                </a:extLst>
              </a:tr>
              <a:tr h="228635">
                <a:tc>
                  <a:txBody>
                    <a:bodyPr/>
                    <a:lstStyle/>
                    <a:p>
                      <a:r>
                        <a:rPr lang="en-GB" sz="800" b="1"/>
                        <a:t>Residual Block 4</a:t>
                      </a:r>
                      <a:endParaRPr lang="en-GB" sz="800"/>
                    </a:p>
                  </a:txBody>
                  <a:tcPr marL="54283" marR="54283" marT="27141" marB="27141" anchor="ctr">
                    <a:lnL>
                      <a:noFill/>
                    </a:lnL>
                    <a:lnR>
                      <a:noFill/>
                    </a:lnR>
                    <a:lnT>
                      <a:noFill/>
                    </a:lnT>
                    <a:lnB>
                      <a:noFill/>
                    </a:lnB>
                    <a:noFill/>
                  </a:tcPr>
                </a:tc>
                <a:tc>
                  <a:txBody>
                    <a:bodyPr/>
                    <a:lstStyle/>
                    <a:p>
                      <a:r>
                        <a:rPr lang="en-GB" sz="800"/>
                        <a:t>2048</a:t>
                      </a:r>
                    </a:p>
                  </a:txBody>
                  <a:tcPr marL="54283" marR="54283" marT="27141" marB="27141" anchor="ctr">
                    <a:lnL>
                      <a:noFill/>
                    </a:lnL>
                    <a:lnR>
                      <a:noFill/>
                    </a:lnR>
                    <a:lnT>
                      <a:noFill/>
                    </a:lnT>
                    <a:lnB>
                      <a:noFill/>
                    </a:lnB>
                    <a:noFill/>
                  </a:tcPr>
                </a:tc>
                <a:tc>
                  <a:txBody>
                    <a:bodyPr/>
                    <a:lstStyle/>
                    <a:p>
                      <a:r>
                        <a:rPr lang="en-GB" sz="800"/>
                        <a:t>8</a:t>
                      </a:r>
                    </a:p>
                  </a:txBody>
                  <a:tcPr marL="54283" marR="54283" marT="27141" marB="27141" anchor="ctr">
                    <a:lnL>
                      <a:noFill/>
                    </a:lnL>
                    <a:lnR>
                      <a:noFill/>
                    </a:lnR>
                    <a:lnT>
                      <a:noFill/>
                    </a:lnT>
                    <a:lnB>
                      <a:noFill/>
                    </a:lnB>
                    <a:noFill/>
                  </a:tcPr>
                </a:tc>
                <a:tc>
                  <a:txBody>
                    <a:bodyPr/>
                    <a:lstStyle/>
                    <a:p>
                      <a:r>
                        <a:rPr lang="en-GB" sz="800"/>
                        <a:t>8</a:t>
                      </a:r>
                    </a:p>
                  </a:txBody>
                  <a:tcPr marL="54283" marR="54283" marT="27141" marB="27141" anchor="ctr">
                    <a:lnL>
                      <a:noFill/>
                    </a:lnL>
                    <a:lnR>
                      <a:noFill/>
                    </a:lnR>
                    <a:lnT>
                      <a:noFill/>
                    </a:lnT>
                    <a:lnB>
                      <a:noFill/>
                    </a:lnB>
                    <a:noFill/>
                  </a:tcPr>
                </a:tc>
                <a:tc>
                  <a:txBody>
                    <a:bodyPr/>
                    <a:lstStyle/>
                    <a:p>
                      <a:r>
                        <a:rPr lang="en-GB" sz="800"/>
                        <a:t>3</a:t>
                      </a:r>
                    </a:p>
                  </a:txBody>
                  <a:tcPr marL="54283" marR="54283" marT="27141" marB="27141" anchor="ctr">
                    <a:lnL>
                      <a:noFill/>
                    </a:lnL>
                    <a:lnR>
                      <a:noFill/>
                    </a:lnR>
                    <a:lnT>
                      <a:noFill/>
                    </a:lnT>
                    <a:lnB>
                      <a:noFill/>
                    </a:lnB>
                    <a:noFill/>
                  </a:tcPr>
                </a:tc>
                <a:tc>
                  <a:txBody>
                    <a:bodyPr/>
                    <a:lstStyle/>
                    <a:p>
                      <a:r>
                        <a:rPr lang="en-GB" sz="800"/>
                        <a:t>3</a:t>
                      </a:r>
                    </a:p>
                  </a:txBody>
                  <a:tcPr marL="54283" marR="54283" marT="27141" marB="27141" anchor="ctr">
                    <a:lnL>
                      <a:noFill/>
                    </a:lnL>
                    <a:lnR>
                      <a:noFill/>
                    </a:lnR>
                    <a:lnT>
                      <a:noFill/>
                    </a:lnT>
                    <a:lnB>
                      <a:noFill/>
                    </a:lnB>
                    <a:noFill/>
                  </a:tcPr>
                </a:tc>
                <a:extLst>
                  <a:ext uri="{0D108BD9-81ED-4DB2-BD59-A6C34878D82A}">
                    <a16:rowId xmlns:a16="http://schemas.microsoft.com/office/drawing/2014/main" val="292436491"/>
                  </a:ext>
                </a:extLst>
              </a:tr>
              <a:tr h="322778">
                <a:tc>
                  <a:txBody>
                    <a:bodyPr/>
                    <a:lstStyle/>
                    <a:p>
                      <a:r>
                        <a:rPr lang="en-GB" sz="800" b="1"/>
                        <a:t>Global Average Pooling</a:t>
                      </a:r>
                      <a:endParaRPr lang="en-GB" sz="800"/>
                    </a:p>
                  </a:txBody>
                  <a:tcPr marL="54283" marR="54283" marT="27141" marB="27141" anchor="ctr">
                    <a:lnL>
                      <a:noFill/>
                    </a:lnL>
                    <a:lnR>
                      <a:noFill/>
                    </a:lnR>
                    <a:lnT>
                      <a:noFill/>
                    </a:lnT>
                    <a:lnB>
                      <a:noFill/>
                    </a:lnB>
                    <a:noFill/>
                  </a:tcPr>
                </a:tc>
                <a:tc>
                  <a:txBody>
                    <a:bodyPr/>
                    <a:lstStyle/>
                    <a:p>
                      <a:r>
                        <a:rPr lang="en-GB" sz="800"/>
                        <a:t>2048</a:t>
                      </a:r>
                    </a:p>
                  </a:txBody>
                  <a:tcPr marL="54283" marR="54283" marT="27141" marB="27141" anchor="ctr">
                    <a:lnL>
                      <a:noFill/>
                    </a:lnL>
                    <a:lnR>
                      <a:noFill/>
                    </a:lnR>
                    <a:lnT>
                      <a:noFill/>
                    </a:lnT>
                    <a:lnB>
                      <a:noFill/>
                    </a:lnB>
                    <a:noFill/>
                  </a:tcPr>
                </a:tc>
                <a:tc>
                  <a:txBody>
                    <a:bodyPr/>
                    <a:lstStyle/>
                    <a:p>
                      <a:r>
                        <a:rPr lang="en-GB" sz="800"/>
                        <a:t>1</a:t>
                      </a:r>
                    </a:p>
                  </a:txBody>
                  <a:tcPr marL="54283" marR="54283" marT="27141" marB="27141" anchor="ctr">
                    <a:lnL>
                      <a:noFill/>
                    </a:lnL>
                    <a:lnR>
                      <a:noFill/>
                    </a:lnR>
                    <a:lnT>
                      <a:noFill/>
                    </a:lnT>
                    <a:lnB>
                      <a:noFill/>
                    </a:lnB>
                    <a:noFill/>
                  </a:tcPr>
                </a:tc>
                <a:tc>
                  <a:txBody>
                    <a:bodyPr/>
                    <a:lstStyle/>
                    <a:p>
                      <a:r>
                        <a:rPr lang="en-GB" sz="800"/>
                        <a:t>1</a:t>
                      </a:r>
                    </a:p>
                  </a:txBody>
                  <a:tcPr marL="54283" marR="54283" marT="27141" marB="27141" anchor="ctr">
                    <a:lnL>
                      <a:noFill/>
                    </a:lnL>
                    <a:lnR>
                      <a:noFill/>
                    </a:lnR>
                    <a:lnT>
                      <a:noFill/>
                    </a:lnT>
                    <a:lnB>
                      <a:noFill/>
                    </a:lnB>
                    <a:noFill/>
                  </a:tcPr>
                </a:tc>
                <a:tc>
                  <a:txBody>
                    <a:bodyPr/>
                    <a:lstStyle/>
                    <a:p>
                      <a:r>
                        <a:rPr lang="en-GB" sz="800"/>
                        <a:t>8</a:t>
                      </a:r>
                    </a:p>
                  </a:txBody>
                  <a:tcPr marL="54283" marR="54283" marT="27141" marB="27141" anchor="ctr">
                    <a:lnL>
                      <a:noFill/>
                    </a:lnL>
                    <a:lnR>
                      <a:noFill/>
                    </a:lnR>
                    <a:lnT>
                      <a:noFill/>
                    </a:lnT>
                    <a:lnB>
                      <a:noFill/>
                    </a:lnB>
                    <a:noFill/>
                  </a:tcPr>
                </a:tc>
                <a:tc>
                  <a:txBody>
                    <a:bodyPr/>
                    <a:lstStyle/>
                    <a:p>
                      <a:r>
                        <a:rPr lang="en-GB" sz="800"/>
                        <a:t>8</a:t>
                      </a:r>
                    </a:p>
                  </a:txBody>
                  <a:tcPr marL="54283" marR="54283" marT="27141" marB="27141" anchor="ctr">
                    <a:lnL>
                      <a:noFill/>
                    </a:lnL>
                    <a:lnR>
                      <a:noFill/>
                    </a:lnR>
                    <a:lnT>
                      <a:noFill/>
                    </a:lnT>
                    <a:lnB>
                      <a:noFill/>
                    </a:lnB>
                    <a:noFill/>
                  </a:tcPr>
                </a:tc>
                <a:extLst>
                  <a:ext uri="{0D108BD9-81ED-4DB2-BD59-A6C34878D82A}">
                    <a16:rowId xmlns:a16="http://schemas.microsoft.com/office/drawing/2014/main" val="2780587620"/>
                  </a:ext>
                </a:extLst>
              </a:tr>
              <a:tr h="416922">
                <a:tc>
                  <a:txBody>
                    <a:bodyPr/>
                    <a:lstStyle/>
                    <a:p>
                      <a:r>
                        <a:rPr lang="en-US" sz="800" b="1"/>
                        <a:t>Fully Connected Layer (2048 → 512)</a:t>
                      </a:r>
                      <a:endParaRPr lang="en-US" sz="800"/>
                    </a:p>
                  </a:txBody>
                  <a:tcPr marL="54283" marR="54283" marT="27141" marB="27141" anchor="ctr">
                    <a:lnL>
                      <a:noFill/>
                    </a:lnL>
                    <a:lnR>
                      <a:noFill/>
                    </a:lnR>
                    <a:lnT>
                      <a:noFill/>
                    </a:lnT>
                    <a:lnB>
                      <a:noFill/>
                    </a:lnB>
                    <a:noFill/>
                  </a:tcPr>
                </a:tc>
                <a:tc>
                  <a:txBody>
                    <a:bodyPr/>
                    <a:lstStyle/>
                    <a:p>
                      <a:r>
                        <a:rPr lang="en-GB" sz="800"/>
                        <a:t>512</a:t>
                      </a:r>
                    </a:p>
                  </a:txBody>
                  <a:tcPr marL="54283" marR="54283" marT="27141" marB="27141" anchor="ctr">
                    <a:lnL>
                      <a:noFill/>
                    </a:lnL>
                    <a:lnR>
                      <a:noFill/>
                    </a:lnR>
                    <a:lnT>
                      <a:noFill/>
                    </a:lnT>
                    <a:lnB>
                      <a:noFill/>
                    </a:lnB>
                    <a:noFill/>
                  </a:tcPr>
                </a:tc>
                <a:tc>
                  <a:txBody>
                    <a:bodyPr/>
                    <a:lstStyle/>
                    <a:p>
                      <a:r>
                        <a:rPr lang="en-GB" sz="800" dirty="0"/>
                        <a:t>1</a:t>
                      </a:r>
                    </a:p>
                  </a:txBody>
                  <a:tcPr marL="54283" marR="54283" marT="27141" marB="27141" anchor="ctr">
                    <a:lnL>
                      <a:noFill/>
                    </a:lnL>
                    <a:lnR>
                      <a:noFill/>
                    </a:lnR>
                    <a:lnT>
                      <a:noFill/>
                    </a:lnT>
                    <a:lnB>
                      <a:noFill/>
                    </a:lnB>
                    <a:noFill/>
                  </a:tcPr>
                </a:tc>
                <a:tc>
                  <a:txBody>
                    <a:bodyPr/>
                    <a:lstStyle/>
                    <a:p>
                      <a:r>
                        <a:rPr lang="en-GB" sz="800"/>
                        <a:t>1</a:t>
                      </a:r>
                    </a:p>
                  </a:txBody>
                  <a:tcPr marL="54283" marR="54283" marT="27141" marB="27141" anchor="ctr">
                    <a:lnL>
                      <a:noFill/>
                    </a:lnL>
                    <a:lnR>
                      <a:noFill/>
                    </a:lnR>
                    <a:lnT>
                      <a:noFill/>
                    </a:lnT>
                    <a:lnB>
                      <a:noFill/>
                    </a:lnB>
                    <a:noFill/>
                  </a:tcPr>
                </a:tc>
                <a:tc>
                  <a:txBody>
                    <a:bodyPr/>
                    <a:lstStyle/>
                    <a:p>
                      <a:r>
                        <a:rPr lang="en-GB" sz="800"/>
                        <a:t>-</a:t>
                      </a:r>
                    </a:p>
                  </a:txBody>
                  <a:tcPr marL="54283" marR="54283" marT="27141" marB="27141" anchor="ctr">
                    <a:lnL>
                      <a:noFill/>
                    </a:lnL>
                    <a:lnR>
                      <a:noFill/>
                    </a:lnR>
                    <a:lnT>
                      <a:noFill/>
                    </a:lnT>
                    <a:lnB>
                      <a:noFill/>
                    </a:lnB>
                    <a:noFill/>
                  </a:tcPr>
                </a:tc>
                <a:tc>
                  <a:txBody>
                    <a:bodyPr/>
                    <a:lstStyle/>
                    <a:p>
                      <a:r>
                        <a:rPr lang="en-GB" sz="800"/>
                        <a:t>-</a:t>
                      </a:r>
                    </a:p>
                  </a:txBody>
                  <a:tcPr marL="54283" marR="54283" marT="27141" marB="27141" anchor="ctr">
                    <a:lnL>
                      <a:noFill/>
                    </a:lnL>
                    <a:lnR>
                      <a:noFill/>
                    </a:lnR>
                    <a:lnT>
                      <a:noFill/>
                    </a:lnT>
                    <a:lnB>
                      <a:noFill/>
                    </a:lnB>
                    <a:noFill/>
                  </a:tcPr>
                </a:tc>
                <a:extLst>
                  <a:ext uri="{0D108BD9-81ED-4DB2-BD59-A6C34878D82A}">
                    <a16:rowId xmlns:a16="http://schemas.microsoft.com/office/drawing/2014/main" val="1722681129"/>
                  </a:ext>
                </a:extLst>
              </a:tr>
              <a:tr h="416922">
                <a:tc>
                  <a:txBody>
                    <a:bodyPr/>
                    <a:lstStyle/>
                    <a:p>
                      <a:r>
                        <a:rPr lang="en-US" sz="800" b="1"/>
                        <a:t>Fully Connected Layer (512 → 3)</a:t>
                      </a:r>
                      <a:endParaRPr lang="en-US" sz="800"/>
                    </a:p>
                  </a:txBody>
                  <a:tcPr marL="54283" marR="54283" marT="27141" marB="27141" anchor="ctr">
                    <a:lnL>
                      <a:noFill/>
                    </a:lnL>
                    <a:lnR>
                      <a:noFill/>
                    </a:lnR>
                    <a:lnT>
                      <a:noFill/>
                    </a:lnT>
                    <a:lnB>
                      <a:noFill/>
                    </a:lnB>
                    <a:noFill/>
                  </a:tcPr>
                </a:tc>
                <a:tc>
                  <a:txBody>
                    <a:bodyPr/>
                    <a:lstStyle/>
                    <a:p>
                      <a:r>
                        <a:rPr lang="en-GB" sz="800"/>
                        <a:t>3</a:t>
                      </a:r>
                    </a:p>
                  </a:txBody>
                  <a:tcPr marL="54283" marR="54283" marT="27141" marB="27141" anchor="ctr">
                    <a:lnL>
                      <a:noFill/>
                    </a:lnL>
                    <a:lnR>
                      <a:noFill/>
                    </a:lnR>
                    <a:lnT>
                      <a:noFill/>
                    </a:lnT>
                    <a:lnB>
                      <a:noFill/>
                    </a:lnB>
                    <a:noFill/>
                  </a:tcPr>
                </a:tc>
                <a:tc>
                  <a:txBody>
                    <a:bodyPr/>
                    <a:lstStyle/>
                    <a:p>
                      <a:r>
                        <a:rPr lang="en-GB" sz="800"/>
                        <a:t>1</a:t>
                      </a:r>
                    </a:p>
                  </a:txBody>
                  <a:tcPr marL="54283" marR="54283" marT="27141" marB="27141" anchor="ctr">
                    <a:lnL>
                      <a:noFill/>
                    </a:lnL>
                    <a:lnR>
                      <a:noFill/>
                    </a:lnR>
                    <a:lnT>
                      <a:noFill/>
                    </a:lnT>
                    <a:lnB>
                      <a:noFill/>
                    </a:lnB>
                    <a:noFill/>
                  </a:tcPr>
                </a:tc>
                <a:tc>
                  <a:txBody>
                    <a:bodyPr/>
                    <a:lstStyle/>
                    <a:p>
                      <a:r>
                        <a:rPr lang="en-GB" sz="800"/>
                        <a:t>1</a:t>
                      </a:r>
                    </a:p>
                  </a:txBody>
                  <a:tcPr marL="54283" marR="54283" marT="27141" marB="27141" anchor="ctr">
                    <a:lnL>
                      <a:noFill/>
                    </a:lnL>
                    <a:lnR>
                      <a:noFill/>
                    </a:lnR>
                    <a:lnT>
                      <a:noFill/>
                    </a:lnT>
                    <a:lnB>
                      <a:noFill/>
                    </a:lnB>
                    <a:noFill/>
                  </a:tcPr>
                </a:tc>
                <a:tc>
                  <a:txBody>
                    <a:bodyPr/>
                    <a:lstStyle/>
                    <a:p>
                      <a:r>
                        <a:rPr lang="en-GB" sz="800"/>
                        <a:t>-</a:t>
                      </a:r>
                    </a:p>
                  </a:txBody>
                  <a:tcPr marL="54283" marR="54283" marT="27141" marB="27141" anchor="ctr">
                    <a:lnL>
                      <a:noFill/>
                    </a:lnL>
                    <a:lnR>
                      <a:noFill/>
                    </a:lnR>
                    <a:lnT>
                      <a:noFill/>
                    </a:lnT>
                    <a:lnB>
                      <a:noFill/>
                    </a:lnB>
                    <a:noFill/>
                  </a:tcPr>
                </a:tc>
                <a:tc>
                  <a:txBody>
                    <a:bodyPr/>
                    <a:lstStyle/>
                    <a:p>
                      <a:r>
                        <a:rPr lang="en-GB" sz="800" dirty="0"/>
                        <a:t>-</a:t>
                      </a:r>
                    </a:p>
                  </a:txBody>
                  <a:tcPr marL="54283" marR="54283" marT="27141" marB="27141" anchor="ctr">
                    <a:lnL>
                      <a:noFill/>
                    </a:lnL>
                    <a:lnR>
                      <a:noFill/>
                    </a:lnR>
                    <a:lnT>
                      <a:noFill/>
                    </a:lnT>
                    <a:lnB>
                      <a:noFill/>
                    </a:lnB>
                    <a:noFill/>
                  </a:tcPr>
                </a:tc>
                <a:extLst>
                  <a:ext uri="{0D108BD9-81ED-4DB2-BD59-A6C34878D82A}">
                    <a16:rowId xmlns:a16="http://schemas.microsoft.com/office/drawing/2014/main" val="3636911306"/>
                  </a:ext>
                </a:extLst>
              </a:tr>
            </a:tbl>
          </a:graphicData>
        </a:graphic>
      </p:graphicFrame>
      <p:pic>
        <p:nvPicPr>
          <p:cNvPr id="15" name="Picture 14">
            <a:extLst>
              <a:ext uri="{FF2B5EF4-FFF2-40B4-BE49-F238E27FC236}">
                <a16:creationId xmlns:a16="http://schemas.microsoft.com/office/drawing/2014/main" id="{28331A50-28B4-54B6-97AF-52779E08AE73}"/>
              </a:ext>
            </a:extLst>
          </p:cNvPr>
          <p:cNvPicPr>
            <a:picLocks noChangeAspect="1"/>
          </p:cNvPicPr>
          <p:nvPr/>
        </p:nvPicPr>
        <p:blipFill>
          <a:blip r:embed="rId3"/>
          <a:stretch>
            <a:fillRect/>
          </a:stretch>
        </p:blipFill>
        <p:spPr>
          <a:xfrm>
            <a:off x="771834" y="1836734"/>
            <a:ext cx="7668448" cy="2652201"/>
          </a:xfrm>
          <a:prstGeom prst="rect">
            <a:avLst/>
          </a:prstGeom>
        </p:spPr>
      </p:pic>
      <p:sp>
        <p:nvSpPr>
          <p:cNvPr id="17" name="TextBox 16">
            <a:extLst>
              <a:ext uri="{FF2B5EF4-FFF2-40B4-BE49-F238E27FC236}">
                <a16:creationId xmlns:a16="http://schemas.microsoft.com/office/drawing/2014/main" id="{0D469193-81DE-5E5E-66AC-0CE6D899C44B}"/>
              </a:ext>
            </a:extLst>
          </p:cNvPr>
          <p:cNvSpPr txBox="1"/>
          <p:nvPr/>
        </p:nvSpPr>
        <p:spPr>
          <a:xfrm>
            <a:off x="771834" y="3386337"/>
            <a:ext cx="1650604" cy="307777"/>
          </a:xfrm>
          <a:prstGeom prst="rect">
            <a:avLst/>
          </a:prstGeom>
          <a:noFill/>
        </p:spPr>
        <p:txBody>
          <a:bodyPr wrap="square" rtlCol="0">
            <a:spAutoFit/>
          </a:bodyPr>
          <a:lstStyle/>
          <a:p>
            <a:r>
              <a:rPr lang="en-GB" dirty="0"/>
              <a:t>Initial convolution</a:t>
            </a:r>
          </a:p>
        </p:txBody>
      </p:sp>
      <p:sp>
        <p:nvSpPr>
          <p:cNvPr id="18" name="TextBox 17">
            <a:extLst>
              <a:ext uri="{FF2B5EF4-FFF2-40B4-BE49-F238E27FC236}">
                <a16:creationId xmlns:a16="http://schemas.microsoft.com/office/drawing/2014/main" id="{A8B63A8B-CE98-E9CC-0389-77CC90AAB87B}"/>
              </a:ext>
            </a:extLst>
          </p:cNvPr>
          <p:cNvSpPr txBox="1"/>
          <p:nvPr/>
        </p:nvSpPr>
        <p:spPr>
          <a:xfrm>
            <a:off x="6497131" y="2884962"/>
            <a:ext cx="2543906" cy="307777"/>
          </a:xfrm>
          <a:prstGeom prst="rect">
            <a:avLst/>
          </a:prstGeom>
          <a:noFill/>
        </p:spPr>
        <p:txBody>
          <a:bodyPr wrap="square" rtlCol="0">
            <a:spAutoFit/>
          </a:bodyPr>
          <a:lstStyle/>
          <a:p>
            <a:r>
              <a:rPr lang="en-GB" dirty="0"/>
              <a:t>Fully Connected Layer</a:t>
            </a:r>
          </a:p>
        </p:txBody>
      </p:sp>
      <p:sp>
        <p:nvSpPr>
          <p:cNvPr id="19" name="TextBox 18">
            <a:extLst>
              <a:ext uri="{FF2B5EF4-FFF2-40B4-BE49-F238E27FC236}">
                <a16:creationId xmlns:a16="http://schemas.microsoft.com/office/drawing/2014/main" id="{D802334E-68E1-A824-AAF4-C2A0E4832809}"/>
              </a:ext>
            </a:extLst>
          </p:cNvPr>
          <p:cNvSpPr txBox="1"/>
          <p:nvPr/>
        </p:nvSpPr>
        <p:spPr>
          <a:xfrm>
            <a:off x="3639677" y="2168222"/>
            <a:ext cx="1650604" cy="307777"/>
          </a:xfrm>
          <a:prstGeom prst="rect">
            <a:avLst/>
          </a:prstGeom>
          <a:noFill/>
        </p:spPr>
        <p:txBody>
          <a:bodyPr wrap="square" rtlCol="0">
            <a:spAutoFit/>
          </a:bodyPr>
          <a:lstStyle/>
          <a:p>
            <a:r>
              <a:rPr lang="en-GB" dirty="0"/>
              <a:t>Residual Block</a:t>
            </a:r>
          </a:p>
        </p:txBody>
      </p:sp>
      <p:sp>
        <p:nvSpPr>
          <p:cNvPr id="20" name="TextBox 19">
            <a:extLst>
              <a:ext uri="{FF2B5EF4-FFF2-40B4-BE49-F238E27FC236}">
                <a16:creationId xmlns:a16="http://schemas.microsoft.com/office/drawing/2014/main" id="{511D1D70-352D-2836-0D5A-FFC6BFB0D4F6}"/>
              </a:ext>
            </a:extLst>
          </p:cNvPr>
          <p:cNvSpPr txBox="1"/>
          <p:nvPr/>
        </p:nvSpPr>
        <p:spPr>
          <a:xfrm>
            <a:off x="4606058" y="3973138"/>
            <a:ext cx="2280521" cy="307777"/>
          </a:xfrm>
          <a:prstGeom prst="rect">
            <a:avLst/>
          </a:prstGeom>
          <a:noFill/>
        </p:spPr>
        <p:txBody>
          <a:bodyPr wrap="square" rtlCol="0">
            <a:spAutoFit/>
          </a:bodyPr>
          <a:lstStyle/>
          <a:p>
            <a:r>
              <a:rPr lang="en-GB" dirty="0"/>
              <a:t>Global Average Pooling</a:t>
            </a:r>
          </a:p>
        </p:txBody>
      </p:sp>
      <p:sp>
        <p:nvSpPr>
          <p:cNvPr id="21" name="TextBox 20">
            <a:extLst>
              <a:ext uri="{FF2B5EF4-FFF2-40B4-BE49-F238E27FC236}">
                <a16:creationId xmlns:a16="http://schemas.microsoft.com/office/drawing/2014/main" id="{15AB4831-72FF-DD17-29A1-5E030A62647A}"/>
              </a:ext>
            </a:extLst>
          </p:cNvPr>
          <p:cNvSpPr txBox="1"/>
          <p:nvPr/>
        </p:nvSpPr>
        <p:spPr>
          <a:xfrm>
            <a:off x="1658376" y="1990397"/>
            <a:ext cx="1650604" cy="307777"/>
          </a:xfrm>
          <a:prstGeom prst="rect">
            <a:avLst/>
          </a:prstGeom>
          <a:noFill/>
        </p:spPr>
        <p:txBody>
          <a:bodyPr wrap="square" rtlCol="0">
            <a:spAutoFit/>
          </a:bodyPr>
          <a:lstStyle/>
          <a:p>
            <a:r>
              <a:rPr lang="en-GB" dirty="0"/>
              <a:t>Max-Pooling</a:t>
            </a:r>
          </a:p>
        </p:txBody>
      </p:sp>
      <p:sp>
        <p:nvSpPr>
          <p:cNvPr id="22" name="Right Brace 21">
            <a:extLst>
              <a:ext uri="{FF2B5EF4-FFF2-40B4-BE49-F238E27FC236}">
                <a16:creationId xmlns:a16="http://schemas.microsoft.com/office/drawing/2014/main" id="{9A0CA305-494A-C1C1-6116-6E16FF88011D}"/>
              </a:ext>
            </a:extLst>
          </p:cNvPr>
          <p:cNvSpPr/>
          <p:nvPr/>
        </p:nvSpPr>
        <p:spPr>
          <a:xfrm rot="17000275">
            <a:off x="3887660" y="1420470"/>
            <a:ext cx="171141" cy="23413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24" name="Straight Arrow Connector 23">
            <a:extLst>
              <a:ext uri="{FF2B5EF4-FFF2-40B4-BE49-F238E27FC236}">
                <a16:creationId xmlns:a16="http://schemas.microsoft.com/office/drawing/2014/main" id="{5A7493FC-1F29-94F4-D1CB-721DE94F6B94}"/>
              </a:ext>
            </a:extLst>
          </p:cNvPr>
          <p:cNvCxnSpPr/>
          <p:nvPr/>
        </p:nvCxnSpPr>
        <p:spPr>
          <a:xfrm flipV="1">
            <a:off x="1079533" y="3222644"/>
            <a:ext cx="135313" cy="216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68E726A-229B-9CB1-DF29-379983FD15CD}"/>
              </a:ext>
            </a:extLst>
          </p:cNvPr>
          <p:cNvCxnSpPr>
            <a:cxnSpLocks/>
          </p:cNvCxnSpPr>
          <p:nvPr/>
        </p:nvCxnSpPr>
        <p:spPr>
          <a:xfrm flipV="1">
            <a:off x="5503824" y="3570524"/>
            <a:ext cx="267281" cy="387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1655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7">
          <a:extLst>
            <a:ext uri="{FF2B5EF4-FFF2-40B4-BE49-F238E27FC236}">
              <a16:creationId xmlns:a16="http://schemas.microsoft.com/office/drawing/2014/main" id="{23103957-7A38-CC06-84FB-A0C5F4A0316D}"/>
            </a:ext>
          </a:extLst>
        </p:cNvPr>
        <p:cNvGrpSpPr/>
        <p:nvPr/>
      </p:nvGrpSpPr>
      <p:grpSpPr>
        <a:xfrm>
          <a:off x="0" y="0"/>
          <a:ext cx="0" cy="0"/>
          <a:chOff x="0" y="0"/>
          <a:chExt cx="0" cy="0"/>
        </a:xfrm>
      </p:grpSpPr>
      <p:sp>
        <p:nvSpPr>
          <p:cNvPr id="1978" name="Google Shape;1978;p38">
            <a:extLst>
              <a:ext uri="{FF2B5EF4-FFF2-40B4-BE49-F238E27FC236}">
                <a16:creationId xmlns:a16="http://schemas.microsoft.com/office/drawing/2014/main" id="{7843C7D5-3A58-6FF5-70B4-E7C2B89448B5}"/>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Model Training Details</a:t>
            </a:r>
            <a:endParaRPr dirty="0"/>
          </a:p>
        </p:txBody>
      </p:sp>
      <p:sp>
        <p:nvSpPr>
          <p:cNvPr id="1980" name="Google Shape;1980;p38">
            <a:extLst>
              <a:ext uri="{FF2B5EF4-FFF2-40B4-BE49-F238E27FC236}">
                <a16:creationId xmlns:a16="http://schemas.microsoft.com/office/drawing/2014/main" id="{759EDA83-D912-6640-0609-8A10FD707C33}"/>
              </a:ext>
            </a:extLst>
          </p:cNvPr>
          <p:cNvSpPr txBox="1">
            <a:spLocks noGrp="1"/>
          </p:cNvSpPr>
          <p:nvPr>
            <p:ph type="subTitle" idx="2"/>
          </p:nvPr>
        </p:nvSpPr>
        <p:spPr>
          <a:xfrm>
            <a:off x="720000" y="1122938"/>
            <a:ext cx="3055263" cy="288689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Model training involved multiple epochs with batch size adjustments, learning rate optimization, and the use of an NVIDIA L4 GPU to speed up computations and handle the large dataset efficiently.</a:t>
            </a:r>
            <a:endParaRPr sz="1800" dirty="0"/>
          </a:p>
        </p:txBody>
      </p:sp>
      <p:graphicFrame>
        <p:nvGraphicFramePr>
          <p:cNvPr id="39" name="Table 38">
            <a:extLst>
              <a:ext uri="{FF2B5EF4-FFF2-40B4-BE49-F238E27FC236}">
                <a16:creationId xmlns:a16="http://schemas.microsoft.com/office/drawing/2014/main" id="{41C63BBE-BB27-EA1F-B480-964DFF365743}"/>
              </a:ext>
            </a:extLst>
          </p:cNvPr>
          <p:cNvGraphicFramePr>
            <a:graphicFrameLocks noGrp="1"/>
          </p:cNvGraphicFramePr>
          <p:nvPr>
            <p:extLst>
              <p:ext uri="{D42A27DB-BD31-4B8C-83A1-F6EECF244321}">
                <p14:modId xmlns:p14="http://schemas.microsoft.com/office/powerpoint/2010/main" val="2433941983"/>
              </p:ext>
            </p:extLst>
          </p:nvPr>
        </p:nvGraphicFramePr>
        <p:xfrm>
          <a:off x="3892731" y="1133671"/>
          <a:ext cx="4660900" cy="2876158"/>
        </p:xfrm>
        <a:graphic>
          <a:graphicData uri="http://schemas.openxmlformats.org/drawingml/2006/table">
            <a:tbl>
              <a:tblPr>
                <a:tableStyleId>{7F71BAD9-0955-4D41-BB0A-A5CAB398BE6A}</a:tableStyleId>
              </a:tblPr>
              <a:tblGrid>
                <a:gridCol w="1409700">
                  <a:extLst>
                    <a:ext uri="{9D8B030D-6E8A-4147-A177-3AD203B41FA5}">
                      <a16:colId xmlns:a16="http://schemas.microsoft.com/office/drawing/2014/main" val="573302017"/>
                    </a:ext>
                  </a:extLst>
                </a:gridCol>
                <a:gridCol w="1409700">
                  <a:extLst>
                    <a:ext uri="{9D8B030D-6E8A-4147-A177-3AD203B41FA5}">
                      <a16:colId xmlns:a16="http://schemas.microsoft.com/office/drawing/2014/main" val="2440300543"/>
                    </a:ext>
                  </a:extLst>
                </a:gridCol>
                <a:gridCol w="1841500">
                  <a:extLst>
                    <a:ext uri="{9D8B030D-6E8A-4147-A177-3AD203B41FA5}">
                      <a16:colId xmlns:a16="http://schemas.microsoft.com/office/drawing/2014/main" val="4285852444"/>
                    </a:ext>
                  </a:extLst>
                </a:gridCol>
              </a:tblGrid>
              <a:tr h="253619">
                <a:tc>
                  <a:txBody>
                    <a:bodyPr/>
                    <a:lstStyle/>
                    <a:p>
                      <a:pPr algn="ctr" fontAlgn="b"/>
                      <a:r>
                        <a:rPr lang="en-GB" sz="1100" b="1" u="none" strike="noStrike" dirty="0">
                          <a:solidFill>
                            <a:schemeClr val="tx1"/>
                          </a:solidFill>
                          <a:effectLst/>
                        </a:rPr>
                        <a:t>Specification</a:t>
                      </a:r>
                      <a:endParaRPr lang="en-GB" sz="1100" b="1" i="0" u="none" strike="noStrike" dirty="0">
                        <a:solidFill>
                          <a:schemeClr val="tx1"/>
                        </a:solidFill>
                        <a:effectLst/>
                        <a:latin typeface="Aptos Narrow" panose="020B0004020202020204" pitchFamily="34" charset="0"/>
                      </a:endParaRPr>
                    </a:p>
                  </a:txBody>
                  <a:tcPr marL="9525" marR="9525" marT="9525" marB="0" anchor="ctr"/>
                </a:tc>
                <a:tc>
                  <a:txBody>
                    <a:bodyPr/>
                    <a:lstStyle/>
                    <a:p>
                      <a:pPr algn="ctr" fontAlgn="b"/>
                      <a:r>
                        <a:rPr lang="en-GB" sz="1100" b="1" u="none" strike="noStrike" dirty="0">
                          <a:solidFill>
                            <a:schemeClr val="tx1"/>
                          </a:solidFill>
                          <a:effectLst/>
                        </a:rPr>
                        <a:t>Details</a:t>
                      </a:r>
                      <a:endParaRPr lang="en-GB" sz="1100" b="1" i="0" u="none" strike="noStrike" dirty="0">
                        <a:solidFill>
                          <a:schemeClr val="tx1"/>
                        </a:solidFill>
                        <a:effectLst/>
                        <a:latin typeface="Aptos Narrow" panose="020B0004020202020204" pitchFamily="34" charset="0"/>
                      </a:endParaRPr>
                    </a:p>
                  </a:txBody>
                  <a:tcPr marL="9525" marR="9525" marT="9525" marB="0" anchor="ctr"/>
                </a:tc>
                <a:tc>
                  <a:txBody>
                    <a:bodyPr/>
                    <a:lstStyle/>
                    <a:p>
                      <a:pPr algn="ctr" fontAlgn="b"/>
                      <a:r>
                        <a:rPr lang="en-GB" sz="1100" b="1" u="none" strike="noStrike" dirty="0">
                          <a:solidFill>
                            <a:schemeClr val="tx1"/>
                          </a:solidFill>
                          <a:effectLst/>
                        </a:rPr>
                        <a:t>Compatible Python Libraries</a:t>
                      </a:r>
                      <a:endParaRPr lang="en-GB" sz="1100" b="1" i="0" u="none" strike="noStrike" dirty="0">
                        <a:solidFill>
                          <a:schemeClr val="tx1"/>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490304056"/>
                  </a:ext>
                </a:extLst>
              </a:tr>
              <a:tr h="437190">
                <a:tc>
                  <a:txBody>
                    <a:bodyPr/>
                    <a:lstStyle/>
                    <a:p>
                      <a:pPr algn="ctr" fontAlgn="b"/>
                      <a:r>
                        <a:rPr lang="en-GB" sz="1100" u="none" strike="noStrike" dirty="0">
                          <a:solidFill>
                            <a:schemeClr val="tx1"/>
                          </a:solidFill>
                          <a:effectLst/>
                        </a:rPr>
                        <a:t>GPU Architecture</a:t>
                      </a:r>
                      <a:endParaRPr lang="en-GB" sz="1100" b="0" i="0" u="none" strike="noStrike" dirty="0">
                        <a:solidFill>
                          <a:schemeClr val="tx1"/>
                        </a:solidFill>
                        <a:effectLst/>
                        <a:latin typeface="Aptos Narrow" panose="020B0004020202020204" pitchFamily="34" charset="0"/>
                      </a:endParaRPr>
                    </a:p>
                  </a:txBody>
                  <a:tcPr marL="9525" marR="9525" marT="9525" marB="0" anchor="ctr"/>
                </a:tc>
                <a:tc>
                  <a:txBody>
                    <a:bodyPr/>
                    <a:lstStyle/>
                    <a:p>
                      <a:pPr algn="ctr" fontAlgn="b"/>
                      <a:r>
                        <a:rPr lang="en-GB" sz="1100" u="none" strike="noStrike">
                          <a:solidFill>
                            <a:schemeClr val="tx1"/>
                          </a:solidFill>
                          <a:effectLst/>
                        </a:rPr>
                        <a:t>Ada Lovelace</a:t>
                      </a:r>
                      <a:endParaRPr lang="en-GB" sz="1100" b="0" i="0" u="none" strike="noStrike">
                        <a:solidFill>
                          <a:schemeClr val="tx1"/>
                        </a:solidFill>
                        <a:effectLst/>
                        <a:latin typeface="Aptos Narrow" panose="020B0004020202020204" pitchFamily="34" charset="0"/>
                      </a:endParaRPr>
                    </a:p>
                  </a:txBody>
                  <a:tcPr marL="9525" marR="9525" marT="9525" marB="0" anchor="ctr"/>
                </a:tc>
                <a:tc>
                  <a:txBody>
                    <a:bodyPr/>
                    <a:lstStyle/>
                    <a:p>
                      <a:pPr algn="ctr" fontAlgn="b"/>
                      <a:r>
                        <a:rPr lang="en-GB" sz="1100" u="none" strike="noStrike">
                          <a:solidFill>
                            <a:schemeClr val="tx1"/>
                          </a:solidFill>
                          <a:effectLst/>
                        </a:rPr>
                        <a:t>PyTorch, TensorFlow, Numba</a:t>
                      </a:r>
                      <a:endParaRPr lang="en-GB" sz="1100" b="0" i="0" u="none" strike="noStrike">
                        <a:solidFill>
                          <a:schemeClr val="tx1"/>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772440232"/>
                  </a:ext>
                </a:extLst>
              </a:tr>
              <a:tr h="241541">
                <a:tc>
                  <a:txBody>
                    <a:bodyPr/>
                    <a:lstStyle/>
                    <a:p>
                      <a:pPr algn="ctr" fontAlgn="b"/>
                      <a:r>
                        <a:rPr lang="en-GB" sz="1100" u="none" strike="noStrike" dirty="0">
                          <a:solidFill>
                            <a:schemeClr val="tx1"/>
                          </a:solidFill>
                          <a:effectLst/>
                        </a:rPr>
                        <a:t>CUDA Cores</a:t>
                      </a:r>
                      <a:endParaRPr lang="en-GB" sz="1100" b="0" i="0" u="none" strike="noStrike" dirty="0">
                        <a:solidFill>
                          <a:schemeClr val="tx1"/>
                        </a:solidFill>
                        <a:effectLst/>
                        <a:latin typeface="Aptos Narrow" panose="020B0004020202020204" pitchFamily="34" charset="0"/>
                      </a:endParaRPr>
                    </a:p>
                  </a:txBody>
                  <a:tcPr marL="9525" marR="9525" marT="9525" marB="0" anchor="ctr"/>
                </a:tc>
                <a:tc>
                  <a:txBody>
                    <a:bodyPr/>
                    <a:lstStyle/>
                    <a:p>
                      <a:pPr algn="ctr" fontAlgn="b"/>
                      <a:r>
                        <a:rPr lang="en-GB" sz="1100" u="none" strike="noStrike">
                          <a:solidFill>
                            <a:schemeClr val="tx1"/>
                          </a:solidFill>
                          <a:effectLst/>
                        </a:rPr>
                        <a:t>7680</a:t>
                      </a:r>
                      <a:endParaRPr lang="en-GB" sz="1100" b="0" i="0" u="none" strike="noStrike">
                        <a:solidFill>
                          <a:schemeClr val="tx1"/>
                        </a:solidFill>
                        <a:effectLst/>
                        <a:latin typeface="Aptos Narrow" panose="020B0004020202020204" pitchFamily="34" charset="0"/>
                      </a:endParaRPr>
                    </a:p>
                  </a:txBody>
                  <a:tcPr marL="9525" marR="9525" marT="9525" marB="0" anchor="ctr"/>
                </a:tc>
                <a:tc>
                  <a:txBody>
                    <a:bodyPr/>
                    <a:lstStyle/>
                    <a:p>
                      <a:pPr algn="ctr" fontAlgn="b"/>
                      <a:r>
                        <a:rPr lang="en-GB" sz="1100" u="none" strike="noStrike">
                          <a:solidFill>
                            <a:schemeClr val="tx1"/>
                          </a:solidFill>
                          <a:effectLst/>
                        </a:rPr>
                        <a:t>PyCUDA, CuPy, RapidsAI</a:t>
                      </a:r>
                      <a:endParaRPr lang="en-GB" sz="1100" b="0" i="0" u="none" strike="noStrike">
                        <a:solidFill>
                          <a:schemeClr val="tx1"/>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96799136"/>
                  </a:ext>
                </a:extLst>
              </a:tr>
              <a:tr h="437190">
                <a:tc>
                  <a:txBody>
                    <a:bodyPr/>
                    <a:lstStyle/>
                    <a:p>
                      <a:pPr algn="ctr" fontAlgn="b"/>
                      <a:r>
                        <a:rPr lang="en-GB" sz="1100" u="none" strike="noStrike">
                          <a:solidFill>
                            <a:schemeClr val="tx1"/>
                          </a:solidFill>
                          <a:effectLst/>
                        </a:rPr>
                        <a:t>Tensor Cores</a:t>
                      </a:r>
                      <a:endParaRPr lang="en-GB" sz="1100" b="0" i="0" u="none" strike="noStrike">
                        <a:solidFill>
                          <a:schemeClr val="tx1"/>
                        </a:solidFill>
                        <a:effectLst/>
                        <a:latin typeface="Aptos Narrow" panose="020B0004020202020204" pitchFamily="34" charset="0"/>
                      </a:endParaRPr>
                    </a:p>
                  </a:txBody>
                  <a:tcPr marL="9525" marR="9525" marT="9525" marB="0" anchor="ctr"/>
                </a:tc>
                <a:tc>
                  <a:txBody>
                    <a:bodyPr/>
                    <a:lstStyle/>
                    <a:p>
                      <a:pPr algn="ctr" fontAlgn="b"/>
                      <a:r>
                        <a:rPr lang="en-GB" sz="1100" u="none" strike="noStrike" dirty="0">
                          <a:solidFill>
                            <a:schemeClr val="tx1"/>
                          </a:solidFill>
                          <a:effectLst/>
                        </a:rPr>
                        <a:t>240</a:t>
                      </a:r>
                      <a:endParaRPr lang="en-GB" sz="1100" b="0" i="0" u="none" strike="noStrike" dirty="0">
                        <a:solidFill>
                          <a:schemeClr val="tx1"/>
                        </a:solidFill>
                        <a:effectLst/>
                        <a:latin typeface="Aptos Narrow" panose="020B0004020202020204" pitchFamily="34" charset="0"/>
                      </a:endParaRPr>
                    </a:p>
                  </a:txBody>
                  <a:tcPr marL="9525" marR="9525" marT="9525" marB="0" anchor="ctr"/>
                </a:tc>
                <a:tc>
                  <a:txBody>
                    <a:bodyPr/>
                    <a:lstStyle/>
                    <a:p>
                      <a:pPr algn="ctr" fontAlgn="b"/>
                      <a:r>
                        <a:rPr lang="en-GB" sz="1100" u="none" strike="noStrike">
                          <a:solidFill>
                            <a:schemeClr val="tx1"/>
                          </a:solidFill>
                          <a:effectLst/>
                        </a:rPr>
                        <a:t>TensorFlow, PyTorch, XGBoost</a:t>
                      </a:r>
                      <a:endParaRPr lang="en-GB" sz="1100" b="0" i="0" u="none" strike="noStrike">
                        <a:solidFill>
                          <a:schemeClr val="tx1"/>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344380527"/>
                  </a:ext>
                </a:extLst>
              </a:tr>
              <a:tr h="241541">
                <a:tc>
                  <a:txBody>
                    <a:bodyPr/>
                    <a:lstStyle/>
                    <a:p>
                      <a:pPr algn="ctr" fontAlgn="b"/>
                      <a:r>
                        <a:rPr lang="en-GB" sz="1100" u="none" strike="noStrike">
                          <a:solidFill>
                            <a:schemeClr val="tx1"/>
                          </a:solidFill>
                          <a:effectLst/>
                        </a:rPr>
                        <a:t>Memory Size</a:t>
                      </a:r>
                      <a:endParaRPr lang="en-GB" sz="1100" b="0" i="0" u="none" strike="noStrike">
                        <a:solidFill>
                          <a:schemeClr val="tx1"/>
                        </a:solidFill>
                        <a:effectLst/>
                        <a:latin typeface="Aptos Narrow" panose="020B0004020202020204" pitchFamily="34" charset="0"/>
                      </a:endParaRPr>
                    </a:p>
                  </a:txBody>
                  <a:tcPr marL="9525" marR="9525" marT="9525" marB="0" anchor="ctr"/>
                </a:tc>
                <a:tc>
                  <a:txBody>
                    <a:bodyPr/>
                    <a:lstStyle/>
                    <a:p>
                      <a:pPr algn="ctr" fontAlgn="b"/>
                      <a:r>
                        <a:rPr lang="en-GB" sz="1100" u="none" strike="noStrike" dirty="0">
                          <a:solidFill>
                            <a:schemeClr val="tx1"/>
                          </a:solidFill>
                          <a:effectLst/>
                        </a:rPr>
                        <a:t>24 GB GDDR6</a:t>
                      </a:r>
                      <a:endParaRPr lang="en-GB" sz="1100" b="0" i="0" u="none" strike="noStrike" dirty="0">
                        <a:solidFill>
                          <a:schemeClr val="tx1"/>
                        </a:solidFill>
                        <a:effectLst/>
                        <a:latin typeface="Aptos Narrow" panose="020B0004020202020204" pitchFamily="34" charset="0"/>
                      </a:endParaRPr>
                    </a:p>
                  </a:txBody>
                  <a:tcPr marL="9525" marR="9525" marT="9525" marB="0" anchor="ctr"/>
                </a:tc>
                <a:tc>
                  <a:txBody>
                    <a:bodyPr/>
                    <a:lstStyle/>
                    <a:p>
                      <a:pPr algn="ctr" fontAlgn="b"/>
                      <a:r>
                        <a:rPr lang="en-GB" sz="1100" u="none" strike="noStrike">
                          <a:solidFill>
                            <a:schemeClr val="tx1"/>
                          </a:solidFill>
                          <a:effectLst/>
                        </a:rPr>
                        <a:t>PyTorch, TensorFlow, CuPy</a:t>
                      </a:r>
                      <a:endParaRPr lang="en-GB" sz="1100" b="0" i="0" u="none" strike="noStrike">
                        <a:solidFill>
                          <a:schemeClr val="tx1"/>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205144269"/>
                  </a:ext>
                </a:extLst>
              </a:tr>
              <a:tr h="241541">
                <a:tc>
                  <a:txBody>
                    <a:bodyPr/>
                    <a:lstStyle/>
                    <a:p>
                      <a:pPr algn="ctr" fontAlgn="b"/>
                      <a:r>
                        <a:rPr lang="en-GB" sz="1100" u="none" strike="noStrike">
                          <a:solidFill>
                            <a:schemeClr val="tx1"/>
                          </a:solidFill>
                          <a:effectLst/>
                        </a:rPr>
                        <a:t>Memory Bandwidth</a:t>
                      </a:r>
                      <a:endParaRPr lang="en-GB" sz="1100" b="0" i="0" u="none" strike="noStrike">
                        <a:solidFill>
                          <a:schemeClr val="tx1"/>
                        </a:solidFill>
                        <a:effectLst/>
                        <a:latin typeface="Aptos Narrow" panose="020B0004020202020204" pitchFamily="34" charset="0"/>
                      </a:endParaRPr>
                    </a:p>
                  </a:txBody>
                  <a:tcPr marL="9525" marR="9525" marT="9525" marB="0" anchor="ctr"/>
                </a:tc>
                <a:tc>
                  <a:txBody>
                    <a:bodyPr/>
                    <a:lstStyle/>
                    <a:p>
                      <a:pPr algn="ctr" fontAlgn="b"/>
                      <a:r>
                        <a:rPr lang="en-GB" sz="1100" u="none" strike="noStrike" dirty="0">
                          <a:solidFill>
                            <a:schemeClr val="tx1"/>
                          </a:solidFill>
                          <a:effectLst/>
                        </a:rPr>
                        <a:t>300 GB/s</a:t>
                      </a:r>
                      <a:endParaRPr lang="en-GB" sz="1100" b="0" i="0" u="none" strike="noStrike" dirty="0">
                        <a:solidFill>
                          <a:schemeClr val="tx1"/>
                        </a:solidFill>
                        <a:effectLst/>
                        <a:latin typeface="Aptos Narrow" panose="020B0004020202020204" pitchFamily="34" charset="0"/>
                      </a:endParaRPr>
                    </a:p>
                  </a:txBody>
                  <a:tcPr marL="9525" marR="9525" marT="9525" marB="0" anchor="ctr"/>
                </a:tc>
                <a:tc>
                  <a:txBody>
                    <a:bodyPr/>
                    <a:lstStyle/>
                    <a:p>
                      <a:pPr algn="ctr" fontAlgn="b"/>
                      <a:r>
                        <a:rPr lang="en-GB" sz="1100" u="none" strike="noStrike">
                          <a:solidFill>
                            <a:schemeClr val="tx1"/>
                          </a:solidFill>
                          <a:effectLst/>
                        </a:rPr>
                        <a:t>PyCUDA, CuPy, RapidsAI</a:t>
                      </a:r>
                      <a:endParaRPr lang="en-GB" sz="1100" b="0" i="0" u="none" strike="noStrike">
                        <a:solidFill>
                          <a:schemeClr val="tx1"/>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466294611"/>
                  </a:ext>
                </a:extLst>
              </a:tr>
              <a:tr h="437190">
                <a:tc>
                  <a:txBody>
                    <a:bodyPr/>
                    <a:lstStyle/>
                    <a:p>
                      <a:pPr algn="ctr" fontAlgn="b"/>
                      <a:r>
                        <a:rPr lang="en-GB" sz="1100" u="none" strike="noStrike">
                          <a:solidFill>
                            <a:schemeClr val="tx1"/>
                          </a:solidFill>
                          <a:effectLst/>
                        </a:rPr>
                        <a:t>Peak FP32 Performance</a:t>
                      </a:r>
                      <a:endParaRPr lang="en-GB" sz="1100" b="0" i="0" u="none" strike="noStrike">
                        <a:solidFill>
                          <a:schemeClr val="tx1"/>
                        </a:solidFill>
                        <a:effectLst/>
                        <a:latin typeface="Aptos Narrow" panose="020B0004020202020204" pitchFamily="34" charset="0"/>
                      </a:endParaRPr>
                    </a:p>
                  </a:txBody>
                  <a:tcPr marL="9525" marR="9525" marT="9525" marB="0" anchor="ctr"/>
                </a:tc>
                <a:tc>
                  <a:txBody>
                    <a:bodyPr/>
                    <a:lstStyle/>
                    <a:p>
                      <a:pPr algn="ctr" fontAlgn="b"/>
                      <a:r>
                        <a:rPr lang="en-GB" sz="1100" u="none" strike="noStrike" dirty="0">
                          <a:solidFill>
                            <a:schemeClr val="tx1"/>
                          </a:solidFill>
                          <a:effectLst/>
                        </a:rPr>
                        <a:t>30.3 TFLOPS</a:t>
                      </a:r>
                      <a:endParaRPr lang="en-GB" sz="1100" b="0" i="0" u="none" strike="noStrike" dirty="0">
                        <a:solidFill>
                          <a:schemeClr val="tx1"/>
                        </a:solidFill>
                        <a:effectLst/>
                        <a:latin typeface="Aptos Narrow" panose="020B0004020202020204" pitchFamily="34" charset="0"/>
                      </a:endParaRPr>
                    </a:p>
                  </a:txBody>
                  <a:tcPr marL="9525" marR="9525" marT="9525" marB="0" anchor="ctr"/>
                </a:tc>
                <a:tc>
                  <a:txBody>
                    <a:bodyPr/>
                    <a:lstStyle/>
                    <a:p>
                      <a:pPr algn="ctr" fontAlgn="b"/>
                      <a:r>
                        <a:rPr lang="en-GB" sz="1100" u="none" strike="noStrike" dirty="0" err="1">
                          <a:solidFill>
                            <a:schemeClr val="tx1"/>
                          </a:solidFill>
                          <a:effectLst/>
                        </a:rPr>
                        <a:t>PyTorch</a:t>
                      </a:r>
                      <a:r>
                        <a:rPr lang="en-GB" sz="1100" u="none" strike="noStrike" dirty="0">
                          <a:solidFill>
                            <a:schemeClr val="tx1"/>
                          </a:solidFill>
                          <a:effectLst/>
                        </a:rPr>
                        <a:t>, TensorFlow, </a:t>
                      </a:r>
                      <a:r>
                        <a:rPr lang="en-GB" sz="1100" u="none" strike="noStrike" dirty="0" err="1">
                          <a:solidFill>
                            <a:schemeClr val="tx1"/>
                          </a:solidFill>
                          <a:effectLst/>
                        </a:rPr>
                        <a:t>Numba</a:t>
                      </a:r>
                      <a:endParaRPr lang="en-GB" sz="1100" b="0" i="0" u="none" strike="noStrike" dirty="0">
                        <a:solidFill>
                          <a:schemeClr val="tx1"/>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955427013"/>
                  </a:ext>
                </a:extLst>
              </a:tr>
              <a:tr h="241541">
                <a:tc>
                  <a:txBody>
                    <a:bodyPr/>
                    <a:lstStyle/>
                    <a:p>
                      <a:pPr algn="ctr" fontAlgn="b"/>
                      <a:r>
                        <a:rPr lang="en-GB" sz="1100" u="none" strike="noStrike">
                          <a:solidFill>
                            <a:schemeClr val="tx1"/>
                          </a:solidFill>
                          <a:effectLst/>
                        </a:rPr>
                        <a:t>Power Consumption</a:t>
                      </a:r>
                      <a:endParaRPr lang="en-GB" sz="1100" b="0" i="0" u="none" strike="noStrike">
                        <a:solidFill>
                          <a:schemeClr val="tx1"/>
                        </a:solidFill>
                        <a:effectLst/>
                        <a:latin typeface="Aptos Narrow" panose="020B0004020202020204" pitchFamily="34" charset="0"/>
                      </a:endParaRPr>
                    </a:p>
                  </a:txBody>
                  <a:tcPr marL="9525" marR="9525" marT="9525" marB="0" anchor="ctr"/>
                </a:tc>
                <a:tc>
                  <a:txBody>
                    <a:bodyPr/>
                    <a:lstStyle/>
                    <a:p>
                      <a:pPr algn="ctr" fontAlgn="b"/>
                      <a:r>
                        <a:rPr lang="en-GB" sz="1100" u="none" strike="noStrike">
                          <a:solidFill>
                            <a:schemeClr val="tx1"/>
                          </a:solidFill>
                          <a:effectLst/>
                        </a:rPr>
                        <a:t>72W</a:t>
                      </a:r>
                      <a:endParaRPr lang="en-GB" sz="1100" b="0" i="0" u="none" strike="noStrike">
                        <a:solidFill>
                          <a:schemeClr val="tx1"/>
                        </a:solidFill>
                        <a:effectLst/>
                        <a:latin typeface="Aptos Narrow" panose="020B0004020202020204" pitchFamily="34" charset="0"/>
                      </a:endParaRPr>
                    </a:p>
                  </a:txBody>
                  <a:tcPr marL="9525" marR="9525" marT="9525" marB="0" anchor="ctr"/>
                </a:tc>
                <a:tc>
                  <a:txBody>
                    <a:bodyPr/>
                    <a:lstStyle/>
                    <a:p>
                      <a:pPr algn="ctr" fontAlgn="b"/>
                      <a:r>
                        <a:rPr lang="en-GB" sz="1100" u="none" strike="noStrike" dirty="0">
                          <a:solidFill>
                            <a:schemeClr val="tx1"/>
                          </a:solidFill>
                          <a:effectLst/>
                        </a:rPr>
                        <a:t>–</a:t>
                      </a:r>
                      <a:endParaRPr lang="en-GB" sz="1100" b="0" i="0" u="none" strike="noStrike" dirty="0">
                        <a:solidFill>
                          <a:schemeClr val="tx1"/>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55718333"/>
                  </a:ext>
                </a:extLst>
              </a:tr>
              <a:tr h="253619">
                <a:tc>
                  <a:txBody>
                    <a:bodyPr/>
                    <a:lstStyle/>
                    <a:p>
                      <a:pPr algn="ctr" fontAlgn="b"/>
                      <a:r>
                        <a:rPr lang="en-GB" sz="1100" u="none" strike="noStrike">
                          <a:solidFill>
                            <a:schemeClr val="tx1"/>
                          </a:solidFill>
                          <a:effectLst/>
                        </a:rPr>
                        <a:t>Form Factor</a:t>
                      </a:r>
                      <a:endParaRPr lang="en-GB" sz="1100" b="0" i="0" u="none" strike="noStrike">
                        <a:solidFill>
                          <a:schemeClr val="tx1"/>
                        </a:solidFill>
                        <a:effectLst/>
                        <a:latin typeface="Aptos Narrow" panose="020B0004020202020204" pitchFamily="34" charset="0"/>
                      </a:endParaRPr>
                    </a:p>
                  </a:txBody>
                  <a:tcPr marL="9525" marR="9525" marT="9525" marB="0" anchor="ctr"/>
                </a:tc>
                <a:tc>
                  <a:txBody>
                    <a:bodyPr/>
                    <a:lstStyle/>
                    <a:p>
                      <a:pPr algn="ctr" fontAlgn="b"/>
                      <a:r>
                        <a:rPr lang="en-GB" sz="1100" u="none" strike="noStrike">
                          <a:solidFill>
                            <a:schemeClr val="tx1"/>
                          </a:solidFill>
                          <a:effectLst/>
                        </a:rPr>
                        <a:t>PCIe (Low Profile)</a:t>
                      </a:r>
                      <a:endParaRPr lang="en-GB" sz="1100" b="0" i="0" u="none" strike="noStrike">
                        <a:solidFill>
                          <a:schemeClr val="tx1"/>
                        </a:solidFill>
                        <a:effectLst/>
                        <a:latin typeface="Aptos Narrow" panose="020B0004020202020204" pitchFamily="34" charset="0"/>
                      </a:endParaRPr>
                    </a:p>
                  </a:txBody>
                  <a:tcPr marL="9525" marR="9525" marT="9525" marB="0" anchor="ctr"/>
                </a:tc>
                <a:tc>
                  <a:txBody>
                    <a:bodyPr/>
                    <a:lstStyle/>
                    <a:p>
                      <a:pPr algn="ctr" fontAlgn="b"/>
                      <a:r>
                        <a:rPr lang="en-GB" sz="1100" u="none" strike="noStrike" dirty="0">
                          <a:solidFill>
                            <a:schemeClr val="tx1"/>
                          </a:solidFill>
                          <a:effectLst/>
                        </a:rPr>
                        <a:t>–</a:t>
                      </a:r>
                      <a:endParaRPr lang="en-GB" sz="1100" b="0" i="0" u="none" strike="noStrike" dirty="0">
                        <a:solidFill>
                          <a:schemeClr val="tx1"/>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091491236"/>
                  </a:ext>
                </a:extLst>
              </a:tr>
            </a:tbl>
          </a:graphicData>
        </a:graphic>
      </p:graphicFrame>
    </p:spTree>
    <p:extLst>
      <p:ext uri="{BB962C8B-B14F-4D97-AF65-F5344CB8AC3E}">
        <p14:creationId xmlns:p14="http://schemas.microsoft.com/office/powerpoint/2010/main" val="8478107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3">
          <a:extLst>
            <a:ext uri="{FF2B5EF4-FFF2-40B4-BE49-F238E27FC236}">
              <a16:creationId xmlns:a16="http://schemas.microsoft.com/office/drawing/2014/main" id="{BF54C9C0-B747-23A7-77B0-3C03B7AC8B6E}"/>
            </a:ext>
          </a:extLst>
        </p:cNvPr>
        <p:cNvGrpSpPr/>
        <p:nvPr/>
      </p:nvGrpSpPr>
      <p:grpSpPr>
        <a:xfrm>
          <a:off x="0" y="0"/>
          <a:ext cx="0" cy="0"/>
          <a:chOff x="0" y="0"/>
          <a:chExt cx="0" cy="0"/>
        </a:xfrm>
      </p:grpSpPr>
      <p:sp>
        <p:nvSpPr>
          <p:cNvPr id="2094" name="Google Shape;2094;p43">
            <a:extLst>
              <a:ext uri="{FF2B5EF4-FFF2-40B4-BE49-F238E27FC236}">
                <a16:creationId xmlns:a16="http://schemas.microsoft.com/office/drawing/2014/main" id="{693013CC-6427-B305-D17D-59897004580E}"/>
              </a:ext>
            </a:extLst>
          </p:cNvPr>
          <p:cNvSpPr txBox="1">
            <a:spLocks noGrp="1"/>
          </p:cNvSpPr>
          <p:nvPr>
            <p:ph type="title"/>
          </p:nvPr>
        </p:nvSpPr>
        <p:spPr>
          <a:xfrm>
            <a:off x="793025" y="434400"/>
            <a:ext cx="3880500" cy="149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Challenges in Model Training</a:t>
            </a:r>
            <a:endParaRPr dirty="0"/>
          </a:p>
        </p:txBody>
      </p:sp>
      <p:sp>
        <p:nvSpPr>
          <p:cNvPr id="2095" name="Google Shape;2095;p43">
            <a:extLst>
              <a:ext uri="{FF2B5EF4-FFF2-40B4-BE49-F238E27FC236}">
                <a16:creationId xmlns:a16="http://schemas.microsoft.com/office/drawing/2014/main" id="{550FAE41-2460-A84E-2691-34BFD3D65DC2}"/>
              </a:ext>
            </a:extLst>
          </p:cNvPr>
          <p:cNvSpPr txBox="1">
            <a:spLocks noGrp="1"/>
          </p:cNvSpPr>
          <p:nvPr>
            <p:ph type="subTitle" idx="1"/>
          </p:nvPr>
        </p:nvSpPr>
        <p:spPr>
          <a:xfrm>
            <a:off x="793025" y="2086708"/>
            <a:ext cx="3880500" cy="18753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Faced challenges such as data transfer delays and steep learning curves with new tools. Even mounting Google Drive to </a:t>
            </a:r>
            <a:r>
              <a:rPr lang="en-US" dirty="0" err="1"/>
              <a:t>Colab</a:t>
            </a:r>
            <a:r>
              <a:rPr lang="en-US" dirty="0"/>
              <a:t> did not help so much. </a:t>
            </a:r>
            <a:r>
              <a:rPr lang="en-US" dirty="0" err="1"/>
              <a:t>Colab</a:t>
            </a:r>
            <a:r>
              <a:rPr lang="en-US" dirty="0"/>
              <a:t> memory is non-persisting after runtime reset.</a:t>
            </a:r>
            <a:br>
              <a:rPr lang="en-US" dirty="0"/>
            </a:br>
            <a:br>
              <a:rPr lang="en-US" dirty="0"/>
            </a:br>
            <a:r>
              <a:rPr lang="en-US" dirty="0"/>
              <a:t>* Implemented solutions like dataset zipping and unzipping directly in </a:t>
            </a:r>
            <a:r>
              <a:rPr lang="en-US" dirty="0" err="1"/>
              <a:t>Colab</a:t>
            </a:r>
            <a:r>
              <a:rPr lang="en-US" dirty="0"/>
              <a:t> to mitigate I/O bottlenecks. </a:t>
            </a:r>
          </a:p>
          <a:p>
            <a:pPr marL="0" lvl="0" indent="0" algn="l" rtl="0">
              <a:spcBef>
                <a:spcPts val="0"/>
              </a:spcBef>
              <a:spcAft>
                <a:spcPts val="0"/>
              </a:spcAft>
              <a:buNone/>
            </a:pPr>
            <a:r>
              <a:rPr lang="en-US" dirty="0"/>
              <a:t>&gt;&gt; implementation of    </a:t>
            </a:r>
            <a:r>
              <a:rPr lang="en-US" sz="1800" b="1" dirty="0"/>
              <a:t>!</a:t>
            </a:r>
            <a:r>
              <a:rPr lang="en-US" sz="1800" b="1" dirty="0" err="1"/>
              <a:t>gdown</a:t>
            </a:r>
            <a:r>
              <a:rPr lang="en-US" sz="1800" b="1" dirty="0"/>
              <a:t> and !unzip</a:t>
            </a:r>
            <a:endParaRPr sz="1800" b="1" dirty="0"/>
          </a:p>
        </p:txBody>
      </p:sp>
      <p:sp>
        <p:nvSpPr>
          <p:cNvPr id="3" name="Picture Placeholder 2">
            <a:extLst>
              <a:ext uri="{FF2B5EF4-FFF2-40B4-BE49-F238E27FC236}">
                <a16:creationId xmlns:a16="http://schemas.microsoft.com/office/drawing/2014/main" id="{2FD8E087-AE40-4BEC-3151-03925E4A24B9}"/>
              </a:ext>
            </a:extLst>
          </p:cNvPr>
          <p:cNvSpPr>
            <a:spLocks noGrp="1"/>
          </p:cNvSpPr>
          <p:nvPr>
            <p:ph type="pic" idx="2"/>
          </p:nvPr>
        </p:nvSpPr>
        <p:spPr/>
        <p:txBody>
          <a:bodyPr/>
          <a:lstStyle/>
          <a:p>
            <a:endParaRPr lang="en-GB"/>
          </a:p>
        </p:txBody>
      </p:sp>
      <p:pic>
        <p:nvPicPr>
          <p:cNvPr id="5" name="Picture 4">
            <a:extLst>
              <a:ext uri="{FF2B5EF4-FFF2-40B4-BE49-F238E27FC236}">
                <a16:creationId xmlns:a16="http://schemas.microsoft.com/office/drawing/2014/main" id="{C7A3F727-11A8-2441-94E2-A918D408C049}"/>
              </a:ext>
            </a:extLst>
          </p:cNvPr>
          <p:cNvPicPr>
            <a:picLocks noChangeAspect="1"/>
          </p:cNvPicPr>
          <p:nvPr/>
        </p:nvPicPr>
        <p:blipFill>
          <a:blip r:embed="rId3"/>
          <a:stretch>
            <a:fillRect/>
          </a:stretch>
        </p:blipFill>
        <p:spPr>
          <a:xfrm>
            <a:off x="5184913" y="482149"/>
            <a:ext cx="3166062" cy="4179202"/>
          </a:xfrm>
          <a:prstGeom prst="rect">
            <a:avLst/>
          </a:prstGeom>
        </p:spPr>
      </p:pic>
    </p:spTree>
    <p:extLst>
      <p:ext uri="{BB962C8B-B14F-4D97-AF65-F5344CB8AC3E}">
        <p14:creationId xmlns:p14="http://schemas.microsoft.com/office/powerpoint/2010/main" val="13942525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0">
          <a:extLst>
            <a:ext uri="{FF2B5EF4-FFF2-40B4-BE49-F238E27FC236}">
              <a16:creationId xmlns:a16="http://schemas.microsoft.com/office/drawing/2014/main" id="{0385DC59-691C-3C6D-B9D2-55295D0D5A6C}"/>
            </a:ext>
          </a:extLst>
        </p:cNvPr>
        <p:cNvGrpSpPr/>
        <p:nvPr/>
      </p:nvGrpSpPr>
      <p:grpSpPr>
        <a:xfrm>
          <a:off x="0" y="0"/>
          <a:ext cx="0" cy="0"/>
          <a:chOff x="0" y="0"/>
          <a:chExt cx="0" cy="0"/>
        </a:xfrm>
      </p:grpSpPr>
      <p:sp>
        <p:nvSpPr>
          <p:cNvPr id="1901" name="Google Shape;1901;p34">
            <a:extLst>
              <a:ext uri="{FF2B5EF4-FFF2-40B4-BE49-F238E27FC236}">
                <a16:creationId xmlns:a16="http://schemas.microsoft.com/office/drawing/2014/main" id="{B849C4AD-7B7B-7142-2B99-FC19A6E766EE}"/>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Model Evaluation Criteria</a:t>
            </a:r>
            <a:endParaRPr dirty="0"/>
          </a:p>
        </p:txBody>
      </p:sp>
      <p:sp>
        <p:nvSpPr>
          <p:cNvPr id="1906" name="Google Shape;1906;p34">
            <a:extLst>
              <a:ext uri="{FF2B5EF4-FFF2-40B4-BE49-F238E27FC236}">
                <a16:creationId xmlns:a16="http://schemas.microsoft.com/office/drawing/2014/main" id="{498D85CC-8BFC-7E48-6946-B7FFC78FB819}"/>
              </a:ext>
            </a:extLst>
          </p:cNvPr>
          <p:cNvSpPr txBox="1">
            <a:spLocks noGrp="1"/>
          </p:cNvSpPr>
          <p:nvPr>
            <p:ph type="title" idx="5"/>
          </p:nvPr>
        </p:nvSpPr>
        <p:spPr>
          <a:xfrm>
            <a:off x="901087" y="1440375"/>
            <a:ext cx="8205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01</a:t>
            </a:r>
            <a:endParaRPr/>
          </a:p>
        </p:txBody>
      </p:sp>
      <p:sp>
        <p:nvSpPr>
          <p:cNvPr id="1907" name="Google Shape;1907;p34">
            <a:extLst>
              <a:ext uri="{FF2B5EF4-FFF2-40B4-BE49-F238E27FC236}">
                <a16:creationId xmlns:a16="http://schemas.microsoft.com/office/drawing/2014/main" id="{8B27B3E3-C348-948A-B109-2866B08D9C0D}"/>
              </a:ext>
            </a:extLst>
          </p:cNvPr>
          <p:cNvSpPr txBox="1">
            <a:spLocks noGrp="1"/>
          </p:cNvSpPr>
          <p:nvPr>
            <p:ph type="title" idx="7"/>
          </p:nvPr>
        </p:nvSpPr>
        <p:spPr>
          <a:xfrm>
            <a:off x="901087" y="2654922"/>
            <a:ext cx="8205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02</a:t>
            </a:r>
            <a:endParaRPr/>
          </a:p>
        </p:txBody>
      </p:sp>
      <p:sp>
        <p:nvSpPr>
          <p:cNvPr id="1908" name="Google Shape;1908;p34">
            <a:extLst>
              <a:ext uri="{FF2B5EF4-FFF2-40B4-BE49-F238E27FC236}">
                <a16:creationId xmlns:a16="http://schemas.microsoft.com/office/drawing/2014/main" id="{30FA3394-64DB-A8FA-0F0A-514851ED8B5E}"/>
              </a:ext>
            </a:extLst>
          </p:cNvPr>
          <p:cNvSpPr txBox="1">
            <a:spLocks noGrp="1"/>
          </p:cNvSpPr>
          <p:nvPr>
            <p:ph type="title" idx="8"/>
          </p:nvPr>
        </p:nvSpPr>
        <p:spPr>
          <a:xfrm>
            <a:off x="4734093" y="1440375"/>
            <a:ext cx="8205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04</a:t>
            </a:r>
            <a:endParaRPr dirty="0"/>
          </a:p>
        </p:txBody>
      </p:sp>
      <p:sp>
        <p:nvSpPr>
          <p:cNvPr id="1909" name="Google Shape;1909;p34">
            <a:extLst>
              <a:ext uri="{FF2B5EF4-FFF2-40B4-BE49-F238E27FC236}">
                <a16:creationId xmlns:a16="http://schemas.microsoft.com/office/drawing/2014/main" id="{D47C1583-34BB-9B5F-8450-547A740C125B}"/>
              </a:ext>
            </a:extLst>
          </p:cNvPr>
          <p:cNvSpPr txBox="1">
            <a:spLocks noGrp="1"/>
          </p:cNvSpPr>
          <p:nvPr>
            <p:ph type="title" idx="6"/>
          </p:nvPr>
        </p:nvSpPr>
        <p:spPr>
          <a:xfrm>
            <a:off x="901087" y="3820221"/>
            <a:ext cx="8205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03</a:t>
            </a:r>
            <a:endParaRPr dirty="0"/>
          </a:p>
        </p:txBody>
      </p:sp>
      <p:sp>
        <p:nvSpPr>
          <p:cNvPr id="1910" name="Google Shape;1910;p34">
            <a:extLst>
              <a:ext uri="{FF2B5EF4-FFF2-40B4-BE49-F238E27FC236}">
                <a16:creationId xmlns:a16="http://schemas.microsoft.com/office/drawing/2014/main" id="{C4824DF1-04F8-70AE-EB4F-C77D7612CC17}"/>
              </a:ext>
            </a:extLst>
          </p:cNvPr>
          <p:cNvSpPr txBox="1">
            <a:spLocks noGrp="1"/>
          </p:cNvSpPr>
          <p:nvPr>
            <p:ph type="subTitle" idx="9"/>
          </p:nvPr>
        </p:nvSpPr>
        <p:spPr>
          <a:xfrm>
            <a:off x="1814040" y="1578825"/>
            <a:ext cx="2570100" cy="83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Accuracy, precision, recall, F1 score</a:t>
            </a:r>
            <a:endParaRPr dirty="0"/>
          </a:p>
        </p:txBody>
      </p:sp>
      <p:sp>
        <p:nvSpPr>
          <p:cNvPr id="1911" name="Google Shape;1911;p34">
            <a:extLst>
              <a:ext uri="{FF2B5EF4-FFF2-40B4-BE49-F238E27FC236}">
                <a16:creationId xmlns:a16="http://schemas.microsoft.com/office/drawing/2014/main" id="{743F08F5-67AF-E810-A652-52E05C73FA8E}"/>
              </a:ext>
            </a:extLst>
          </p:cNvPr>
          <p:cNvSpPr txBox="1">
            <a:spLocks noGrp="1"/>
          </p:cNvSpPr>
          <p:nvPr>
            <p:ph type="subTitle" idx="13"/>
          </p:nvPr>
        </p:nvSpPr>
        <p:spPr>
          <a:xfrm>
            <a:off x="1814039" y="2793372"/>
            <a:ext cx="2945822" cy="83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Training/Validation loss and accuracy convergence plot</a:t>
            </a:r>
            <a:endParaRPr dirty="0"/>
          </a:p>
        </p:txBody>
      </p:sp>
      <p:sp>
        <p:nvSpPr>
          <p:cNvPr id="1912" name="Google Shape;1912;p34">
            <a:extLst>
              <a:ext uri="{FF2B5EF4-FFF2-40B4-BE49-F238E27FC236}">
                <a16:creationId xmlns:a16="http://schemas.microsoft.com/office/drawing/2014/main" id="{CBA10EE2-775B-E8EA-F03A-9B60F8EC4725}"/>
              </a:ext>
            </a:extLst>
          </p:cNvPr>
          <p:cNvSpPr txBox="1">
            <a:spLocks noGrp="1"/>
          </p:cNvSpPr>
          <p:nvPr>
            <p:ph type="subTitle" idx="14"/>
          </p:nvPr>
        </p:nvSpPr>
        <p:spPr>
          <a:xfrm>
            <a:off x="1806638" y="3636419"/>
            <a:ext cx="2570100" cy="83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Confusion Matrix</a:t>
            </a:r>
            <a:endParaRPr dirty="0"/>
          </a:p>
        </p:txBody>
      </p:sp>
      <p:sp>
        <p:nvSpPr>
          <p:cNvPr id="1913" name="Google Shape;1913;p34">
            <a:extLst>
              <a:ext uri="{FF2B5EF4-FFF2-40B4-BE49-F238E27FC236}">
                <a16:creationId xmlns:a16="http://schemas.microsoft.com/office/drawing/2014/main" id="{CC62C1C6-F5EF-EA90-91D7-DB783AB4E48B}"/>
              </a:ext>
            </a:extLst>
          </p:cNvPr>
          <p:cNvSpPr txBox="1">
            <a:spLocks noGrp="1"/>
          </p:cNvSpPr>
          <p:nvPr>
            <p:ph type="subTitle" idx="15"/>
          </p:nvPr>
        </p:nvSpPr>
        <p:spPr>
          <a:xfrm>
            <a:off x="5554593" y="1171573"/>
            <a:ext cx="2570100" cy="83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Grad-Cam</a:t>
            </a:r>
            <a:endParaRPr dirty="0"/>
          </a:p>
        </p:txBody>
      </p:sp>
      <p:pic>
        <p:nvPicPr>
          <p:cNvPr id="4" name="Picture 3">
            <a:extLst>
              <a:ext uri="{FF2B5EF4-FFF2-40B4-BE49-F238E27FC236}">
                <a16:creationId xmlns:a16="http://schemas.microsoft.com/office/drawing/2014/main" id="{3DC80968-54B9-75C7-A4EA-E9FCF259A4E1}"/>
              </a:ext>
            </a:extLst>
          </p:cNvPr>
          <p:cNvPicPr>
            <a:picLocks noChangeAspect="1"/>
          </p:cNvPicPr>
          <p:nvPr/>
        </p:nvPicPr>
        <p:blipFill>
          <a:blip r:embed="rId3"/>
          <a:stretch>
            <a:fillRect/>
          </a:stretch>
        </p:blipFill>
        <p:spPr>
          <a:xfrm>
            <a:off x="4734092" y="2157021"/>
            <a:ext cx="4161249" cy="2401125"/>
          </a:xfrm>
          <a:prstGeom prst="rect">
            <a:avLst/>
          </a:prstGeom>
        </p:spPr>
      </p:pic>
    </p:spTree>
    <p:extLst>
      <p:ext uri="{BB962C8B-B14F-4D97-AF65-F5344CB8AC3E}">
        <p14:creationId xmlns:p14="http://schemas.microsoft.com/office/powerpoint/2010/main" val="18561766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7">
          <a:extLst>
            <a:ext uri="{FF2B5EF4-FFF2-40B4-BE49-F238E27FC236}">
              <a16:creationId xmlns:a16="http://schemas.microsoft.com/office/drawing/2014/main" id="{77388F54-9FB6-8272-9510-9CAB2A19228A}"/>
            </a:ext>
          </a:extLst>
        </p:cNvPr>
        <p:cNvGrpSpPr/>
        <p:nvPr/>
      </p:nvGrpSpPr>
      <p:grpSpPr>
        <a:xfrm>
          <a:off x="0" y="0"/>
          <a:ext cx="0" cy="0"/>
          <a:chOff x="0" y="0"/>
          <a:chExt cx="0" cy="0"/>
        </a:xfrm>
      </p:grpSpPr>
      <p:sp>
        <p:nvSpPr>
          <p:cNvPr id="1978" name="Google Shape;1978;p38">
            <a:extLst>
              <a:ext uri="{FF2B5EF4-FFF2-40B4-BE49-F238E27FC236}">
                <a16:creationId xmlns:a16="http://schemas.microsoft.com/office/drawing/2014/main" id="{7C1999B4-A0D6-EAC1-2DBF-5D404D9AFD61}"/>
              </a:ext>
            </a:extLst>
          </p:cNvPr>
          <p:cNvSpPr txBox="1">
            <a:spLocks noGrp="1"/>
          </p:cNvSpPr>
          <p:nvPr>
            <p:ph type="title"/>
          </p:nvPr>
        </p:nvSpPr>
        <p:spPr>
          <a:xfrm>
            <a:off x="720000" y="8493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Results: Machine Learning Models</a:t>
            </a:r>
            <a:endParaRPr dirty="0"/>
          </a:p>
        </p:txBody>
      </p:sp>
      <p:sp>
        <p:nvSpPr>
          <p:cNvPr id="1980" name="Google Shape;1980;p38">
            <a:extLst>
              <a:ext uri="{FF2B5EF4-FFF2-40B4-BE49-F238E27FC236}">
                <a16:creationId xmlns:a16="http://schemas.microsoft.com/office/drawing/2014/main" id="{A73EB1FC-67B5-32F6-9488-5078549D959F}"/>
              </a:ext>
            </a:extLst>
          </p:cNvPr>
          <p:cNvSpPr txBox="1">
            <a:spLocks noGrp="1"/>
          </p:cNvSpPr>
          <p:nvPr>
            <p:ph type="subTitle" idx="2"/>
          </p:nvPr>
        </p:nvSpPr>
        <p:spPr>
          <a:xfrm>
            <a:off x="1516737" y="1629508"/>
            <a:ext cx="6443231" cy="94224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Compared traditional machine learning models like </a:t>
            </a:r>
            <a:r>
              <a:rPr lang="en-US" dirty="0" err="1"/>
              <a:t>XGBoost</a:t>
            </a:r>
            <a:r>
              <a:rPr lang="en-US" dirty="0"/>
              <a:t>, which showed competitive results but lacked the nuanced pattern recognition capabilities of CNNs.</a:t>
            </a:r>
            <a:endParaRPr dirty="0"/>
          </a:p>
        </p:txBody>
      </p:sp>
      <p:graphicFrame>
        <p:nvGraphicFramePr>
          <p:cNvPr id="9" name="Google Shape;2239;p48">
            <a:extLst>
              <a:ext uri="{FF2B5EF4-FFF2-40B4-BE49-F238E27FC236}">
                <a16:creationId xmlns:a16="http://schemas.microsoft.com/office/drawing/2014/main" id="{B47D6B6E-0A57-1F7B-7047-F5160DF91F36}"/>
              </a:ext>
            </a:extLst>
          </p:cNvPr>
          <p:cNvGraphicFramePr/>
          <p:nvPr>
            <p:extLst>
              <p:ext uri="{D42A27DB-BD31-4B8C-83A1-F6EECF244321}">
                <p14:modId xmlns:p14="http://schemas.microsoft.com/office/powerpoint/2010/main" val="2328669984"/>
              </p:ext>
            </p:extLst>
          </p:nvPr>
        </p:nvGraphicFramePr>
        <p:xfrm>
          <a:off x="1583885" y="2571750"/>
          <a:ext cx="5976230" cy="1744508"/>
        </p:xfrm>
        <a:graphic>
          <a:graphicData uri="http://schemas.openxmlformats.org/drawingml/2006/table">
            <a:tbl>
              <a:tblPr>
                <a:noFill/>
                <a:tableStyleId>{7F71BAD9-0955-4D41-BB0A-A5CAB398BE6A}</a:tableStyleId>
              </a:tblPr>
              <a:tblGrid>
                <a:gridCol w="1338565">
                  <a:extLst>
                    <a:ext uri="{9D8B030D-6E8A-4147-A177-3AD203B41FA5}">
                      <a16:colId xmlns:a16="http://schemas.microsoft.com/office/drawing/2014/main" val="20000"/>
                    </a:ext>
                  </a:extLst>
                </a:gridCol>
                <a:gridCol w="1099700">
                  <a:extLst>
                    <a:ext uri="{9D8B030D-6E8A-4147-A177-3AD203B41FA5}">
                      <a16:colId xmlns:a16="http://schemas.microsoft.com/office/drawing/2014/main" val="20001"/>
                    </a:ext>
                  </a:extLst>
                </a:gridCol>
                <a:gridCol w="1338565">
                  <a:extLst>
                    <a:ext uri="{9D8B030D-6E8A-4147-A177-3AD203B41FA5}">
                      <a16:colId xmlns:a16="http://schemas.microsoft.com/office/drawing/2014/main" val="20002"/>
                    </a:ext>
                  </a:extLst>
                </a:gridCol>
                <a:gridCol w="1099700">
                  <a:extLst>
                    <a:ext uri="{9D8B030D-6E8A-4147-A177-3AD203B41FA5}">
                      <a16:colId xmlns:a16="http://schemas.microsoft.com/office/drawing/2014/main" val="20003"/>
                    </a:ext>
                  </a:extLst>
                </a:gridCol>
                <a:gridCol w="1099700">
                  <a:extLst>
                    <a:ext uri="{9D8B030D-6E8A-4147-A177-3AD203B41FA5}">
                      <a16:colId xmlns:a16="http://schemas.microsoft.com/office/drawing/2014/main" val="1587087299"/>
                    </a:ext>
                  </a:extLst>
                </a:gridCol>
              </a:tblGrid>
              <a:tr h="504311">
                <a:tc>
                  <a:txBody>
                    <a:bodyPr/>
                    <a:lstStyle/>
                    <a:p>
                      <a:pPr algn="ctr">
                        <a:lnSpc>
                          <a:spcPct val="115000"/>
                        </a:lnSpc>
                        <a:spcBef>
                          <a:spcPts val="600"/>
                        </a:spcBef>
                        <a:spcAft>
                          <a:spcPts val="800"/>
                        </a:spcAft>
                      </a:pPr>
                      <a:r>
                        <a:rPr lang="en-GB" sz="1400" b="1" kern="0" dirty="0">
                          <a:solidFill>
                            <a:schemeClr val="tx1"/>
                          </a:solidFill>
                          <a:effectLst/>
                        </a:rPr>
                        <a:t>Class</a:t>
                      </a:r>
                      <a:endParaRPr lang="en-GB" sz="1400" b="1" kern="100" dirty="0">
                        <a:solidFill>
                          <a:schemeClr val="tx1"/>
                        </a:solidFill>
                        <a:effectLst/>
                        <a:latin typeface="Aptos" panose="020B0004020202020204" pitchFamily="34" charset="0"/>
                        <a:ea typeface="Yu Gothic" panose="020B0400000000000000" pitchFamily="34" charset="-128"/>
                        <a:cs typeface="Arial" panose="020B0604020202020204" pitchFamily="34" charset="0"/>
                      </a:endParaRPr>
                    </a:p>
                  </a:txBody>
                  <a:tcPr marL="68580" marR="68580"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algn="ctr">
                        <a:lnSpc>
                          <a:spcPct val="115000"/>
                        </a:lnSpc>
                        <a:spcBef>
                          <a:spcPts val="600"/>
                        </a:spcBef>
                        <a:spcAft>
                          <a:spcPts val="800"/>
                        </a:spcAft>
                      </a:pPr>
                      <a:r>
                        <a:rPr lang="en-GB" sz="1400" b="1" kern="0" dirty="0">
                          <a:solidFill>
                            <a:schemeClr val="tx1"/>
                          </a:solidFill>
                          <a:effectLst/>
                        </a:rPr>
                        <a:t>Precision</a:t>
                      </a:r>
                      <a:endParaRPr lang="en-GB" sz="1400" b="1" kern="100" dirty="0">
                        <a:solidFill>
                          <a:schemeClr val="tx1"/>
                        </a:solidFill>
                        <a:effectLst/>
                        <a:latin typeface="Aptos" panose="020B0004020202020204" pitchFamily="34" charset="0"/>
                        <a:ea typeface="Yu Gothic" panose="020B0400000000000000" pitchFamily="34" charset="-128"/>
                        <a:cs typeface="Arial" panose="020B0604020202020204" pitchFamily="34" charset="0"/>
                      </a:endParaRPr>
                    </a:p>
                  </a:txBody>
                  <a:tcPr marL="68580" marR="68580"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algn="ctr">
                        <a:lnSpc>
                          <a:spcPct val="115000"/>
                        </a:lnSpc>
                        <a:spcBef>
                          <a:spcPts val="600"/>
                        </a:spcBef>
                        <a:spcAft>
                          <a:spcPts val="800"/>
                        </a:spcAft>
                      </a:pPr>
                      <a:r>
                        <a:rPr lang="en-GB" sz="1400" b="1" kern="0" dirty="0">
                          <a:solidFill>
                            <a:schemeClr val="tx1"/>
                          </a:solidFill>
                          <a:effectLst/>
                        </a:rPr>
                        <a:t>Recall</a:t>
                      </a:r>
                      <a:endParaRPr lang="en-GB" sz="1400" b="1" kern="100" dirty="0">
                        <a:solidFill>
                          <a:schemeClr val="tx1"/>
                        </a:solidFill>
                        <a:effectLst/>
                        <a:latin typeface="Aptos" panose="020B0004020202020204" pitchFamily="34" charset="0"/>
                        <a:ea typeface="Yu Gothic" panose="020B0400000000000000" pitchFamily="34" charset="-128"/>
                        <a:cs typeface="Arial" panose="020B0604020202020204" pitchFamily="34" charset="0"/>
                      </a:endParaRPr>
                    </a:p>
                  </a:txBody>
                  <a:tcPr marL="68580" marR="68580"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chemeClr val="lt1"/>
                    </a:solidFill>
                  </a:tcPr>
                </a:tc>
                <a:tc>
                  <a:txBody>
                    <a:bodyPr/>
                    <a:lstStyle/>
                    <a:p>
                      <a:pPr algn="ctr">
                        <a:lnSpc>
                          <a:spcPct val="115000"/>
                        </a:lnSpc>
                        <a:spcBef>
                          <a:spcPts val="600"/>
                        </a:spcBef>
                        <a:spcAft>
                          <a:spcPts val="800"/>
                        </a:spcAft>
                      </a:pPr>
                      <a:r>
                        <a:rPr lang="en-GB" sz="1400" b="1" kern="0" dirty="0">
                          <a:solidFill>
                            <a:schemeClr val="tx1"/>
                          </a:solidFill>
                          <a:effectLst/>
                        </a:rPr>
                        <a:t>F1-Score</a:t>
                      </a:r>
                      <a:endParaRPr lang="en-GB" sz="1400" b="1" kern="100" dirty="0">
                        <a:solidFill>
                          <a:schemeClr val="tx1"/>
                        </a:solidFill>
                        <a:effectLst/>
                        <a:latin typeface="Aptos" panose="020B0004020202020204" pitchFamily="34" charset="0"/>
                        <a:ea typeface="Yu Gothic" panose="020B0400000000000000" pitchFamily="34" charset="-128"/>
                        <a:cs typeface="Arial" panose="020B0604020202020204" pitchFamily="34" charset="0"/>
                      </a:endParaRPr>
                    </a:p>
                  </a:txBody>
                  <a:tcPr marL="68580" marR="68580" marT="0" marB="0"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algn="ctr">
                        <a:lnSpc>
                          <a:spcPct val="115000"/>
                        </a:lnSpc>
                        <a:spcBef>
                          <a:spcPts val="600"/>
                        </a:spcBef>
                        <a:spcAft>
                          <a:spcPts val="800"/>
                        </a:spcAft>
                      </a:pPr>
                      <a:r>
                        <a:rPr lang="en-GB" sz="1400" b="1" kern="0" dirty="0">
                          <a:solidFill>
                            <a:schemeClr val="tx1"/>
                          </a:solidFill>
                          <a:effectLst/>
                        </a:rPr>
                        <a:t>Support</a:t>
                      </a:r>
                      <a:endParaRPr lang="en-GB" sz="1400" b="1" kern="100" dirty="0">
                        <a:solidFill>
                          <a:schemeClr val="tx1"/>
                        </a:solidFill>
                        <a:effectLst/>
                        <a:latin typeface="Aptos" panose="020B0004020202020204" pitchFamily="34" charset="0"/>
                        <a:ea typeface="Yu Gothic" panose="020B0400000000000000" pitchFamily="34" charset="-128"/>
                        <a:cs typeface="Arial" panose="020B0604020202020204" pitchFamily="34" charset="0"/>
                      </a:endParaRPr>
                    </a:p>
                  </a:txBody>
                  <a:tcPr marL="68580" marR="68580"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extLst>
                  <a:ext uri="{0D108BD9-81ED-4DB2-BD59-A6C34878D82A}">
                    <a16:rowId xmlns:a16="http://schemas.microsoft.com/office/drawing/2014/main" val="10000"/>
                  </a:ext>
                </a:extLst>
              </a:tr>
              <a:tr h="413399">
                <a:tc>
                  <a:txBody>
                    <a:bodyPr/>
                    <a:lstStyle/>
                    <a:p>
                      <a:pPr algn="ctr">
                        <a:lnSpc>
                          <a:spcPct val="150000"/>
                        </a:lnSpc>
                        <a:spcBef>
                          <a:spcPts val="600"/>
                        </a:spcBef>
                        <a:spcAft>
                          <a:spcPts val="800"/>
                        </a:spcAft>
                      </a:pPr>
                      <a:r>
                        <a:rPr lang="en-GB" sz="1100" kern="0" dirty="0">
                          <a:solidFill>
                            <a:schemeClr val="tx1"/>
                          </a:solidFill>
                          <a:effectLst/>
                        </a:rPr>
                        <a:t>COVID</a:t>
                      </a:r>
                      <a:endParaRPr lang="en-GB" sz="1200" kern="100" dirty="0">
                        <a:solidFill>
                          <a:schemeClr val="tx1"/>
                        </a:solidFill>
                        <a:effectLst/>
                        <a:latin typeface="Aptos" panose="020B0004020202020204" pitchFamily="34" charset="0"/>
                        <a:ea typeface="Yu Gothic" panose="020B0400000000000000" pitchFamily="34" charset="-128"/>
                        <a:cs typeface="Arial" panose="020B0604020202020204" pitchFamily="34" charset="0"/>
                      </a:endParaRPr>
                    </a:p>
                  </a:txBody>
                  <a:tcPr marL="68580" marR="68580" marT="0" marB="0"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algn="ctr">
                        <a:lnSpc>
                          <a:spcPct val="150000"/>
                        </a:lnSpc>
                        <a:spcBef>
                          <a:spcPts val="600"/>
                        </a:spcBef>
                        <a:spcAft>
                          <a:spcPts val="800"/>
                        </a:spcAft>
                      </a:pPr>
                      <a:r>
                        <a:rPr lang="en-GB" sz="1100" kern="0" dirty="0">
                          <a:solidFill>
                            <a:schemeClr val="tx1"/>
                          </a:solidFill>
                          <a:effectLst/>
                        </a:rPr>
                        <a:t>0.81</a:t>
                      </a:r>
                      <a:endParaRPr lang="en-GB" sz="1200" kern="100" dirty="0">
                        <a:solidFill>
                          <a:schemeClr val="tx1"/>
                        </a:solidFill>
                        <a:effectLst/>
                        <a:latin typeface="Aptos" panose="020B0004020202020204" pitchFamily="34" charset="0"/>
                        <a:ea typeface="Yu Gothic" panose="020B0400000000000000" pitchFamily="34" charset="-128"/>
                        <a:cs typeface="Arial" panose="020B0604020202020204" pitchFamily="34" charset="0"/>
                      </a:endParaRPr>
                    </a:p>
                  </a:txBody>
                  <a:tcPr marL="68580" marR="68580"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algn="ctr">
                        <a:lnSpc>
                          <a:spcPct val="150000"/>
                        </a:lnSpc>
                        <a:spcBef>
                          <a:spcPts val="600"/>
                        </a:spcBef>
                        <a:spcAft>
                          <a:spcPts val="800"/>
                        </a:spcAft>
                      </a:pPr>
                      <a:r>
                        <a:rPr lang="en-GB" sz="1100" kern="0" dirty="0">
                          <a:solidFill>
                            <a:schemeClr val="tx1"/>
                          </a:solidFill>
                          <a:effectLst/>
                        </a:rPr>
                        <a:t>0.85</a:t>
                      </a:r>
                      <a:endParaRPr lang="en-GB" sz="1200" kern="100" dirty="0">
                        <a:solidFill>
                          <a:schemeClr val="tx1"/>
                        </a:solidFill>
                        <a:effectLst/>
                        <a:latin typeface="Aptos" panose="020B0004020202020204" pitchFamily="34" charset="0"/>
                        <a:ea typeface="Yu Gothic" panose="020B0400000000000000" pitchFamily="34" charset="-128"/>
                        <a:cs typeface="Arial" panose="020B0604020202020204" pitchFamily="34" charset="0"/>
                      </a:endParaRPr>
                    </a:p>
                  </a:txBody>
                  <a:tcPr marL="68580" marR="68580"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algn="ctr">
                        <a:lnSpc>
                          <a:spcPct val="150000"/>
                        </a:lnSpc>
                        <a:spcBef>
                          <a:spcPts val="600"/>
                        </a:spcBef>
                        <a:spcAft>
                          <a:spcPts val="800"/>
                        </a:spcAft>
                      </a:pPr>
                      <a:r>
                        <a:rPr lang="en-GB" sz="1100" kern="0">
                          <a:solidFill>
                            <a:schemeClr val="tx1"/>
                          </a:solidFill>
                          <a:effectLst/>
                        </a:rPr>
                        <a:t>0.83</a:t>
                      </a:r>
                      <a:endParaRPr lang="en-GB" sz="1200" kern="100">
                        <a:solidFill>
                          <a:schemeClr val="tx1"/>
                        </a:solidFill>
                        <a:effectLst/>
                        <a:latin typeface="Aptos" panose="020B0004020202020204" pitchFamily="34" charset="0"/>
                        <a:ea typeface="Yu Gothic" panose="020B0400000000000000" pitchFamily="34" charset="-128"/>
                        <a:cs typeface="Arial" panose="020B0604020202020204" pitchFamily="34" charset="0"/>
                      </a:endParaRPr>
                    </a:p>
                  </a:txBody>
                  <a:tcPr marL="68580" marR="68580" marT="0" marB="0"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algn="ctr">
                        <a:lnSpc>
                          <a:spcPct val="150000"/>
                        </a:lnSpc>
                        <a:spcBef>
                          <a:spcPts val="600"/>
                        </a:spcBef>
                        <a:spcAft>
                          <a:spcPts val="800"/>
                        </a:spcAft>
                      </a:pPr>
                      <a:r>
                        <a:rPr lang="en-GB" sz="1100" kern="0">
                          <a:solidFill>
                            <a:schemeClr val="tx1"/>
                          </a:solidFill>
                          <a:effectLst/>
                        </a:rPr>
                        <a:t>150</a:t>
                      </a:r>
                      <a:endParaRPr lang="en-GB" sz="1200" kern="100">
                        <a:solidFill>
                          <a:schemeClr val="tx1"/>
                        </a:solidFill>
                        <a:effectLst/>
                        <a:latin typeface="Aptos" panose="020B0004020202020204" pitchFamily="34" charset="0"/>
                        <a:ea typeface="Yu Gothic" panose="020B0400000000000000" pitchFamily="34" charset="-128"/>
                        <a:cs typeface="Arial" panose="020B0604020202020204" pitchFamily="34" charset="0"/>
                      </a:endParaRPr>
                    </a:p>
                  </a:txBody>
                  <a:tcPr marL="68580" marR="68580"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413399">
                <a:tc>
                  <a:txBody>
                    <a:bodyPr/>
                    <a:lstStyle/>
                    <a:p>
                      <a:pPr algn="ctr">
                        <a:lnSpc>
                          <a:spcPct val="150000"/>
                        </a:lnSpc>
                        <a:spcBef>
                          <a:spcPts val="600"/>
                        </a:spcBef>
                        <a:spcAft>
                          <a:spcPts val="800"/>
                        </a:spcAft>
                      </a:pPr>
                      <a:r>
                        <a:rPr lang="en-GB" sz="1100" kern="0" dirty="0">
                          <a:solidFill>
                            <a:schemeClr val="tx1"/>
                          </a:solidFill>
                          <a:effectLst/>
                        </a:rPr>
                        <a:t>Non-COVID</a:t>
                      </a:r>
                      <a:endParaRPr lang="en-GB" sz="1200" kern="100" dirty="0">
                        <a:solidFill>
                          <a:schemeClr val="tx1"/>
                        </a:solidFill>
                        <a:effectLst/>
                        <a:latin typeface="Aptos" panose="020B0004020202020204" pitchFamily="34" charset="0"/>
                        <a:ea typeface="Yu Gothic" panose="020B0400000000000000" pitchFamily="34" charset="-128"/>
                        <a:cs typeface="Arial" panose="020B0604020202020204" pitchFamily="34" charset="0"/>
                      </a:endParaRPr>
                    </a:p>
                  </a:txBody>
                  <a:tcPr marL="68580" marR="68580" marT="0" marB="0"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algn="ctr">
                        <a:lnSpc>
                          <a:spcPct val="150000"/>
                        </a:lnSpc>
                        <a:spcBef>
                          <a:spcPts val="600"/>
                        </a:spcBef>
                        <a:spcAft>
                          <a:spcPts val="800"/>
                        </a:spcAft>
                      </a:pPr>
                      <a:r>
                        <a:rPr lang="en-GB" sz="1100" kern="0">
                          <a:solidFill>
                            <a:schemeClr val="tx1"/>
                          </a:solidFill>
                          <a:effectLst/>
                        </a:rPr>
                        <a:t>0.94</a:t>
                      </a:r>
                      <a:endParaRPr lang="en-GB" sz="1200" kern="100">
                        <a:solidFill>
                          <a:schemeClr val="tx1"/>
                        </a:solidFill>
                        <a:effectLst/>
                        <a:latin typeface="Aptos" panose="020B0004020202020204" pitchFamily="34" charset="0"/>
                        <a:ea typeface="Yu Gothic" panose="020B0400000000000000" pitchFamily="34" charset="-128"/>
                        <a:cs typeface="Arial" panose="020B0604020202020204" pitchFamily="34" charset="0"/>
                      </a:endParaRPr>
                    </a:p>
                  </a:txBody>
                  <a:tcPr marL="68580" marR="68580"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algn="ctr">
                        <a:lnSpc>
                          <a:spcPct val="150000"/>
                        </a:lnSpc>
                        <a:spcBef>
                          <a:spcPts val="600"/>
                        </a:spcBef>
                        <a:spcAft>
                          <a:spcPts val="800"/>
                        </a:spcAft>
                      </a:pPr>
                      <a:r>
                        <a:rPr lang="en-GB" sz="1100" kern="0" dirty="0">
                          <a:solidFill>
                            <a:schemeClr val="tx1"/>
                          </a:solidFill>
                          <a:effectLst/>
                        </a:rPr>
                        <a:t>0.73</a:t>
                      </a:r>
                      <a:endParaRPr lang="en-GB" sz="1200" kern="100" dirty="0">
                        <a:solidFill>
                          <a:schemeClr val="tx1"/>
                        </a:solidFill>
                        <a:effectLst/>
                        <a:latin typeface="Aptos" panose="020B0004020202020204" pitchFamily="34" charset="0"/>
                        <a:ea typeface="Yu Gothic" panose="020B0400000000000000" pitchFamily="34" charset="-128"/>
                        <a:cs typeface="Arial" panose="020B0604020202020204" pitchFamily="34" charset="0"/>
                      </a:endParaRPr>
                    </a:p>
                  </a:txBody>
                  <a:tcPr marL="68580" marR="68580"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algn="ctr">
                        <a:lnSpc>
                          <a:spcPct val="150000"/>
                        </a:lnSpc>
                        <a:spcBef>
                          <a:spcPts val="600"/>
                        </a:spcBef>
                        <a:spcAft>
                          <a:spcPts val="800"/>
                        </a:spcAft>
                      </a:pPr>
                      <a:r>
                        <a:rPr lang="en-GB" sz="1100" kern="0" dirty="0">
                          <a:solidFill>
                            <a:schemeClr val="tx1"/>
                          </a:solidFill>
                          <a:effectLst/>
                        </a:rPr>
                        <a:t>0.82</a:t>
                      </a:r>
                      <a:endParaRPr lang="en-GB" sz="1200" kern="100" dirty="0">
                        <a:solidFill>
                          <a:schemeClr val="tx1"/>
                        </a:solidFill>
                        <a:effectLst/>
                        <a:latin typeface="Aptos" panose="020B0004020202020204" pitchFamily="34" charset="0"/>
                        <a:ea typeface="Yu Gothic" panose="020B0400000000000000" pitchFamily="34" charset="-128"/>
                        <a:cs typeface="Arial" panose="020B0604020202020204" pitchFamily="34" charset="0"/>
                      </a:endParaRPr>
                    </a:p>
                  </a:txBody>
                  <a:tcPr marL="68580" marR="68580" marT="0" marB="0"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algn="ctr">
                        <a:lnSpc>
                          <a:spcPct val="150000"/>
                        </a:lnSpc>
                        <a:spcBef>
                          <a:spcPts val="600"/>
                        </a:spcBef>
                        <a:spcAft>
                          <a:spcPts val="800"/>
                        </a:spcAft>
                      </a:pPr>
                      <a:r>
                        <a:rPr lang="en-GB" sz="1100" kern="0">
                          <a:solidFill>
                            <a:schemeClr val="tx1"/>
                          </a:solidFill>
                          <a:effectLst/>
                        </a:rPr>
                        <a:t>150</a:t>
                      </a:r>
                      <a:endParaRPr lang="en-GB" sz="1200" kern="100">
                        <a:solidFill>
                          <a:schemeClr val="tx1"/>
                        </a:solidFill>
                        <a:effectLst/>
                        <a:latin typeface="Aptos" panose="020B0004020202020204" pitchFamily="34" charset="0"/>
                        <a:ea typeface="Yu Gothic" panose="020B0400000000000000" pitchFamily="34" charset="-128"/>
                        <a:cs typeface="Arial" panose="020B0604020202020204" pitchFamily="34" charset="0"/>
                      </a:endParaRPr>
                    </a:p>
                  </a:txBody>
                  <a:tcPr marL="68580" marR="68580"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413399">
                <a:tc>
                  <a:txBody>
                    <a:bodyPr/>
                    <a:lstStyle/>
                    <a:p>
                      <a:pPr algn="ctr">
                        <a:lnSpc>
                          <a:spcPct val="150000"/>
                        </a:lnSpc>
                        <a:spcBef>
                          <a:spcPts val="600"/>
                        </a:spcBef>
                        <a:spcAft>
                          <a:spcPts val="800"/>
                        </a:spcAft>
                      </a:pPr>
                      <a:r>
                        <a:rPr lang="en-GB" sz="1100" kern="0" dirty="0">
                          <a:solidFill>
                            <a:schemeClr val="tx1"/>
                          </a:solidFill>
                          <a:effectLst/>
                        </a:rPr>
                        <a:t>Normal</a:t>
                      </a:r>
                      <a:endParaRPr lang="en-GB" sz="1200" kern="100" dirty="0">
                        <a:solidFill>
                          <a:schemeClr val="tx1"/>
                        </a:solidFill>
                        <a:effectLst/>
                        <a:latin typeface="Aptos" panose="020B0004020202020204" pitchFamily="34" charset="0"/>
                        <a:ea typeface="Yu Gothic" panose="020B0400000000000000" pitchFamily="34" charset="-128"/>
                        <a:cs typeface="Arial" panose="020B0604020202020204" pitchFamily="34" charset="0"/>
                      </a:endParaRPr>
                    </a:p>
                  </a:txBody>
                  <a:tcPr marL="68580" marR="68580" marT="0" marB="0"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algn="ctr">
                        <a:lnSpc>
                          <a:spcPct val="150000"/>
                        </a:lnSpc>
                        <a:spcBef>
                          <a:spcPts val="600"/>
                        </a:spcBef>
                        <a:spcAft>
                          <a:spcPts val="800"/>
                        </a:spcAft>
                      </a:pPr>
                      <a:r>
                        <a:rPr lang="en-GB" sz="1100" kern="0">
                          <a:solidFill>
                            <a:schemeClr val="tx1"/>
                          </a:solidFill>
                          <a:effectLst/>
                        </a:rPr>
                        <a:t>0.71</a:t>
                      </a:r>
                      <a:endParaRPr lang="en-GB" sz="1200" kern="100">
                        <a:solidFill>
                          <a:schemeClr val="tx1"/>
                        </a:solidFill>
                        <a:effectLst/>
                        <a:latin typeface="Aptos" panose="020B0004020202020204" pitchFamily="34" charset="0"/>
                        <a:ea typeface="Yu Gothic" panose="020B0400000000000000" pitchFamily="34" charset="-128"/>
                        <a:cs typeface="Arial" panose="020B0604020202020204" pitchFamily="34" charset="0"/>
                      </a:endParaRPr>
                    </a:p>
                  </a:txBody>
                  <a:tcPr marL="68580" marR="68580"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algn="ctr">
                        <a:lnSpc>
                          <a:spcPct val="150000"/>
                        </a:lnSpc>
                        <a:spcBef>
                          <a:spcPts val="600"/>
                        </a:spcBef>
                        <a:spcAft>
                          <a:spcPts val="800"/>
                        </a:spcAft>
                      </a:pPr>
                      <a:r>
                        <a:rPr lang="en-GB" sz="1100" kern="0">
                          <a:solidFill>
                            <a:schemeClr val="tx1"/>
                          </a:solidFill>
                          <a:effectLst/>
                        </a:rPr>
                        <a:t>0.82</a:t>
                      </a:r>
                      <a:endParaRPr lang="en-GB" sz="1200" kern="100">
                        <a:solidFill>
                          <a:schemeClr val="tx1"/>
                        </a:solidFill>
                        <a:effectLst/>
                        <a:latin typeface="Aptos" panose="020B0004020202020204" pitchFamily="34" charset="0"/>
                        <a:ea typeface="Yu Gothic" panose="020B0400000000000000" pitchFamily="34" charset="-128"/>
                        <a:cs typeface="Arial" panose="020B0604020202020204" pitchFamily="34" charset="0"/>
                      </a:endParaRPr>
                    </a:p>
                  </a:txBody>
                  <a:tcPr marL="68580" marR="68580"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algn="ctr">
                        <a:lnSpc>
                          <a:spcPct val="150000"/>
                        </a:lnSpc>
                        <a:spcBef>
                          <a:spcPts val="600"/>
                        </a:spcBef>
                        <a:spcAft>
                          <a:spcPts val="800"/>
                        </a:spcAft>
                      </a:pPr>
                      <a:r>
                        <a:rPr lang="en-GB" sz="1100" kern="0" dirty="0">
                          <a:solidFill>
                            <a:schemeClr val="tx1"/>
                          </a:solidFill>
                          <a:effectLst/>
                        </a:rPr>
                        <a:t>0.76</a:t>
                      </a:r>
                      <a:endParaRPr lang="en-GB" sz="1200" kern="100" dirty="0">
                        <a:solidFill>
                          <a:schemeClr val="tx1"/>
                        </a:solidFill>
                        <a:effectLst/>
                        <a:latin typeface="Aptos" panose="020B0004020202020204" pitchFamily="34" charset="0"/>
                        <a:ea typeface="Yu Gothic" panose="020B0400000000000000" pitchFamily="34" charset="-128"/>
                        <a:cs typeface="Arial" panose="020B0604020202020204" pitchFamily="34" charset="0"/>
                      </a:endParaRPr>
                    </a:p>
                  </a:txBody>
                  <a:tcPr marL="68580" marR="68580" marT="0" marB="0"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algn="ctr">
                        <a:lnSpc>
                          <a:spcPct val="150000"/>
                        </a:lnSpc>
                        <a:spcBef>
                          <a:spcPts val="600"/>
                        </a:spcBef>
                        <a:spcAft>
                          <a:spcPts val="800"/>
                        </a:spcAft>
                      </a:pPr>
                      <a:r>
                        <a:rPr lang="en-GB" sz="1100" kern="0" dirty="0">
                          <a:solidFill>
                            <a:schemeClr val="tx1"/>
                          </a:solidFill>
                          <a:effectLst/>
                        </a:rPr>
                        <a:t>150</a:t>
                      </a:r>
                      <a:endParaRPr lang="en-GB" sz="1200" kern="100" dirty="0">
                        <a:solidFill>
                          <a:schemeClr val="tx1"/>
                        </a:solidFill>
                        <a:effectLst/>
                        <a:latin typeface="Aptos" panose="020B0004020202020204" pitchFamily="34" charset="0"/>
                        <a:ea typeface="Yu Gothic" panose="020B0400000000000000" pitchFamily="34" charset="-128"/>
                        <a:cs typeface="Arial" panose="020B0604020202020204" pitchFamily="34" charset="0"/>
                      </a:endParaRPr>
                    </a:p>
                  </a:txBody>
                  <a:tcPr marL="68580" marR="68580"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320642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7">
          <a:extLst>
            <a:ext uri="{FF2B5EF4-FFF2-40B4-BE49-F238E27FC236}">
              <a16:creationId xmlns:a16="http://schemas.microsoft.com/office/drawing/2014/main" id="{15C34BC8-BE62-592C-9C52-FBCF49D8158C}"/>
            </a:ext>
          </a:extLst>
        </p:cNvPr>
        <p:cNvGrpSpPr/>
        <p:nvPr/>
      </p:nvGrpSpPr>
      <p:grpSpPr>
        <a:xfrm>
          <a:off x="0" y="0"/>
          <a:ext cx="0" cy="0"/>
          <a:chOff x="0" y="0"/>
          <a:chExt cx="0" cy="0"/>
        </a:xfrm>
      </p:grpSpPr>
      <p:sp>
        <p:nvSpPr>
          <p:cNvPr id="1978" name="Google Shape;1978;p38">
            <a:extLst>
              <a:ext uri="{FF2B5EF4-FFF2-40B4-BE49-F238E27FC236}">
                <a16:creationId xmlns:a16="http://schemas.microsoft.com/office/drawing/2014/main" id="{7E989E44-0469-7336-D72C-7E29290563A7}"/>
              </a:ext>
            </a:extLst>
          </p:cNvPr>
          <p:cNvSpPr txBox="1">
            <a:spLocks noGrp="1"/>
          </p:cNvSpPr>
          <p:nvPr>
            <p:ph type="title"/>
          </p:nvPr>
        </p:nvSpPr>
        <p:spPr>
          <a:xfrm>
            <a:off x="720000" y="8493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Results: Deep Learning Models</a:t>
            </a:r>
            <a:endParaRPr dirty="0"/>
          </a:p>
        </p:txBody>
      </p:sp>
      <p:sp>
        <p:nvSpPr>
          <p:cNvPr id="1980" name="Google Shape;1980;p38">
            <a:extLst>
              <a:ext uri="{FF2B5EF4-FFF2-40B4-BE49-F238E27FC236}">
                <a16:creationId xmlns:a16="http://schemas.microsoft.com/office/drawing/2014/main" id="{0915C91B-45B3-B242-51D7-EA8604A90F3F}"/>
              </a:ext>
            </a:extLst>
          </p:cNvPr>
          <p:cNvSpPr txBox="1">
            <a:spLocks noGrp="1"/>
          </p:cNvSpPr>
          <p:nvPr>
            <p:ph type="subTitle" idx="2"/>
          </p:nvPr>
        </p:nvSpPr>
        <p:spPr>
          <a:xfrm>
            <a:off x="1315215" y="1422000"/>
            <a:ext cx="6855770" cy="94224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CNN model demonstrated superior ability to recognize and classify COVID-19 from X-ray images with a high degree of accuracy, reflecting the effectiveness of deep learning in medical imaging</a:t>
            </a:r>
            <a:endParaRPr dirty="0"/>
          </a:p>
        </p:txBody>
      </p:sp>
      <p:graphicFrame>
        <p:nvGraphicFramePr>
          <p:cNvPr id="2" name="Google Shape;2239;p48">
            <a:extLst>
              <a:ext uri="{FF2B5EF4-FFF2-40B4-BE49-F238E27FC236}">
                <a16:creationId xmlns:a16="http://schemas.microsoft.com/office/drawing/2014/main" id="{03403ACD-4659-0FF5-1721-564AA90D5CD5}"/>
              </a:ext>
            </a:extLst>
          </p:cNvPr>
          <p:cNvGraphicFramePr/>
          <p:nvPr>
            <p:extLst>
              <p:ext uri="{D42A27DB-BD31-4B8C-83A1-F6EECF244321}">
                <p14:modId xmlns:p14="http://schemas.microsoft.com/office/powerpoint/2010/main" val="4034399081"/>
              </p:ext>
            </p:extLst>
          </p:nvPr>
        </p:nvGraphicFramePr>
        <p:xfrm>
          <a:off x="1700154" y="2452355"/>
          <a:ext cx="5976230" cy="1744508"/>
        </p:xfrm>
        <a:graphic>
          <a:graphicData uri="http://schemas.openxmlformats.org/drawingml/2006/table">
            <a:tbl>
              <a:tblPr>
                <a:noFill/>
                <a:tableStyleId>{7F71BAD9-0955-4D41-BB0A-A5CAB398BE6A}</a:tableStyleId>
              </a:tblPr>
              <a:tblGrid>
                <a:gridCol w="1338565">
                  <a:extLst>
                    <a:ext uri="{9D8B030D-6E8A-4147-A177-3AD203B41FA5}">
                      <a16:colId xmlns:a16="http://schemas.microsoft.com/office/drawing/2014/main" val="20000"/>
                    </a:ext>
                  </a:extLst>
                </a:gridCol>
                <a:gridCol w="1099700">
                  <a:extLst>
                    <a:ext uri="{9D8B030D-6E8A-4147-A177-3AD203B41FA5}">
                      <a16:colId xmlns:a16="http://schemas.microsoft.com/office/drawing/2014/main" val="20001"/>
                    </a:ext>
                  </a:extLst>
                </a:gridCol>
                <a:gridCol w="1338565">
                  <a:extLst>
                    <a:ext uri="{9D8B030D-6E8A-4147-A177-3AD203B41FA5}">
                      <a16:colId xmlns:a16="http://schemas.microsoft.com/office/drawing/2014/main" val="20002"/>
                    </a:ext>
                  </a:extLst>
                </a:gridCol>
                <a:gridCol w="1099700">
                  <a:extLst>
                    <a:ext uri="{9D8B030D-6E8A-4147-A177-3AD203B41FA5}">
                      <a16:colId xmlns:a16="http://schemas.microsoft.com/office/drawing/2014/main" val="20003"/>
                    </a:ext>
                  </a:extLst>
                </a:gridCol>
                <a:gridCol w="1099700">
                  <a:extLst>
                    <a:ext uri="{9D8B030D-6E8A-4147-A177-3AD203B41FA5}">
                      <a16:colId xmlns:a16="http://schemas.microsoft.com/office/drawing/2014/main" val="1587087299"/>
                    </a:ext>
                  </a:extLst>
                </a:gridCol>
              </a:tblGrid>
              <a:tr h="504311">
                <a:tc>
                  <a:txBody>
                    <a:bodyPr/>
                    <a:lstStyle/>
                    <a:p>
                      <a:pPr algn="ctr">
                        <a:lnSpc>
                          <a:spcPct val="115000"/>
                        </a:lnSpc>
                        <a:spcBef>
                          <a:spcPts val="600"/>
                        </a:spcBef>
                        <a:spcAft>
                          <a:spcPts val="800"/>
                        </a:spcAft>
                      </a:pPr>
                      <a:r>
                        <a:rPr lang="en-GB" sz="1400" b="1" kern="0" dirty="0">
                          <a:solidFill>
                            <a:schemeClr val="tx1"/>
                          </a:solidFill>
                          <a:effectLst/>
                        </a:rPr>
                        <a:t>Class</a:t>
                      </a:r>
                      <a:endParaRPr lang="en-GB" sz="1400" b="1" kern="100" dirty="0">
                        <a:solidFill>
                          <a:schemeClr val="tx1"/>
                        </a:solidFill>
                        <a:effectLst/>
                        <a:latin typeface="Aptos" panose="020B0004020202020204" pitchFamily="34" charset="0"/>
                        <a:ea typeface="Yu Gothic" panose="020B0400000000000000" pitchFamily="34" charset="-128"/>
                        <a:cs typeface="Arial" panose="020B0604020202020204" pitchFamily="34" charset="0"/>
                      </a:endParaRPr>
                    </a:p>
                  </a:txBody>
                  <a:tcPr marL="68580" marR="68580"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algn="ctr">
                        <a:lnSpc>
                          <a:spcPct val="115000"/>
                        </a:lnSpc>
                        <a:spcBef>
                          <a:spcPts val="600"/>
                        </a:spcBef>
                        <a:spcAft>
                          <a:spcPts val="800"/>
                        </a:spcAft>
                      </a:pPr>
                      <a:r>
                        <a:rPr lang="en-GB" sz="1400" b="1" kern="0" dirty="0">
                          <a:solidFill>
                            <a:schemeClr val="tx1"/>
                          </a:solidFill>
                          <a:effectLst/>
                        </a:rPr>
                        <a:t>Precision</a:t>
                      </a:r>
                      <a:endParaRPr lang="en-GB" sz="1400" b="1" kern="100" dirty="0">
                        <a:solidFill>
                          <a:schemeClr val="tx1"/>
                        </a:solidFill>
                        <a:effectLst/>
                        <a:latin typeface="Aptos" panose="020B0004020202020204" pitchFamily="34" charset="0"/>
                        <a:ea typeface="Yu Gothic" panose="020B0400000000000000" pitchFamily="34" charset="-128"/>
                        <a:cs typeface="Arial" panose="020B0604020202020204" pitchFamily="34" charset="0"/>
                      </a:endParaRPr>
                    </a:p>
                  </a:txBody>
                  <a:tcPr marL="68580" marR="68580"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algn="ctr">
                        <a:lnSpc>
                          <a:spcPct val="115000"/>
                        </a:lnSpc>
                        <a:spcBef>
                          <a:spcPts val="600"/>
                        </a:spcBef>
                        <a:spcAft>
                          <a:spcPts val="800"/>
                        </a:spcAft>
                      </a:pPr>
                      <a:r>
                        <a:rPr lang="en-GB" sz="1400" b="1" kern="0" dirty="0">
                          <a:solidFill>
                            <a:schemeClr val="tx1"/>
                          </a:solidFill>
                          <a:effectLst/>
                        </a:rPr>
                        <a:t>Recall</a:t>
                      </a:r>
                      <a:endParaRPr lang="en-GB" sz="1400" b="1" kern="100" dirty="0">
                        <a:solidFill>
                          <a:schemeClr val="tx1"/>
                        </a:solidFill>
                        <a:effectLst/>
                        <a:latin typeface="Aptos" panose="020B0004020202020204" pitchFamily="34" charset="0"/>
                        <a:ea typeface="Yu Gothic" panose="020B0400000000000000" pitchFamily="34" charset="-128"/>
                        <a:cs typeface="Arial" panose="020B0604020202020204" pitchFamily="34" charset="0"/>
                      </a:endParaRPr>
                    </a:p>
                  </a:txBody>
                  <a:tcPr marL="68580" marR="68580"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algn="ctr">
                        <a:lnSpc>
                          <a:spcPct val="115000"/>
                        </a:lnSpc>
                        <a:spcBef>
                          <a:spcPts val="600"/>
                        </a:spcBef>
                        <a:spcAft>
                          <a:spcPts val="800"/>
                        </a:spcAft>
                      </a:pPr>
                      <a:r>
                        <a:rPr lang="en-GB" sz="1400" b="1" kern="0" dirty="0">
                          <a:solidFill>
                            <a:schemeClr val="tx1"/>
                          </a:solidFill>
                          <a:effectLst/>
                        </a:rPr>
                        <a:t>F1-Score</a:t>
                      </a:r>
                      <a:endParaRPr lang="en-GB" sz="1400" b="1" kern="100" dirty="0">
                        <a:solidFill>
                          <a:schemeClr val="tx1"/>
                        </a:solidFill>
                        <a:effectLst/>
                        <a:latin typeface="Aptos" panose="020B0004020202020204" pitchFamily="34" charset="0"/>
                        <a:ea typeface="Yu Gothic" panose="020B0400000000000000" pitchFamily="34" charset="-128"/>
                        <a:cs typeface="Arial" panose="020B0604020202020204" pitchFamily="34" charset="0"/>
                      </a:endParaRPr>
                    </a:p>
                  </a:txBody>
                  <a:tcPr marL="68580" marR="68580" marT="0" marB="0"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algn="ctr">
                        <a:lnSpc>
                          <a:spcPct val="115000"/>
                        </a:lnSpc>
                        <a:spcBef>
                          <a:spcPts val="600"/>
                        </a:spcBef>
                        <a:spcAft>
                          <a:spcPts val="800"/>
                        </a:spcAft>
                      </a:pPr>
                      <a:r>
                        <a:rPr lang="en-GB" sz="1400" b="1" kern="0" dirty="0">
                          <a:solidFill>
                            <a:schemeClr val="tx1"/>
                          </a:solidFill>
                          <a:effectLst/>
                        </a:rPr>
                        <a:t>Support</a:t>
                      </a:r>
                      <a:endParaRPr lang="en-GB" sz="1400" b="1" kern="100" dirty="0">
                        <a:solidFill>
                          <a:schemeClr val="tx1"/>
                        </a:solidFill>
                        <a:effectLst/>
                        <a:latin typeface="Aptos" panose="020B0004020202020204" pitchFamily="34" charset="0"/>
                        <a:ea typeface="Yu Gothic" panose="020B0400000000000000" pitchFamily="34" charset="-128"/>
                        <a:cs typeface="Arial" panose="020B0604020202020204" pitchFamily="34" charset="0"/>
                      </a:endParaRPr>
                    </a:p>
                  </a:txBody>
                  <a:tcPr marL="68580" marR="68580"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extLst>
                  <a:ext uri="{0D108BD9-81ED-4DB2-BD59-A6C34878D82A}">
                    <a16:rowId xmlns:a16="http://schemas.microsoft.com/office/drawing/2014/main" val="10000"/>
                  </a:ext>
                </a:extLst>
              </a:tr>
              <a:tr h="413399">
                <a:tc>
                  <a:txBody>
                    <a:bodyPr/>
                    <a:lstStyle/>
                    <a:p>
                      <a:pPr algn="ctr">
                        <a:lnSpc>
                          <a:spcPct val="150000"/>
                        </a:lnSpc>
                        <a:spcBef>
                          <a:spcPts val="600"/>
                        </a:spcBef>
                        <a:spcAft>
                          <a:spcPts val="800"/>
                        </a:spcAft>
                      </a:pPr>
                      <a:r>
                        <a:rPr lang="en-GB" sz="1100" kern="0" dirty="0">
                          <a:solidFill>
                            <a:schemeClr val="tx1"/>
                          </a:solidFill>
                          <a:effectLst/>
                        </a:rPr>
                        <a:t>COVID</a:t>
                      </a:r>
                      <a:endParaRPr lang="en-GB" sz="1200" kern="100" dirty="0">
                        <a:solidFill>
                          <a:schemeClr val="tx1"/>
                        </a:solidFill>
                        <a:effectLst/>
                        <a:latin typeface="Aptos" panose="020B0004020202020204" pitchFamily="34" charset="0"/>
                        <a:ea typeface="Yu Gothic" panose="020B0400000000000000" pitchFamily="34" charset="-128"/>
                        <a:cs typeface="Arial" panose="020B0604020202020204" pitchFamily="34" charset="0"/>
                      </a:endParaRPr>
                    </a:p>
                  </a:txBody>
                  <a:tcPr marL="68580" marR="68580"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R="0" algn="ctr" rtl="0">
                        <a:lnSpc>
                          <a:spcPct val="150000"/>
                        </a:lnSpc>
                        <a:spcBef>
                          <a:spcPts val="600"/>
                        </a:spcBef>
                        <a:spcAft>
                          <a:spcPts val="800"/>
                        </a:spcAft>
                        <a:buClr>
                          <a:srgbClr val="000000"/>
                        </a:buClr>
                        <a:buFont typeface="Arial"/>
                      </a:pPr>
                      <a:r>
                        <a:rPr lang="en-GB" sz="1100" b="0" i="0" u="none" strike="noStrike" kern="0" cap="none" dirty="0">
                          <a:solidFill>
                            <a:schemeClr val="tx1"/>
                          </a:solidFill>
                          <a:effectLst/>
                          <a:latin typeface="Arial"/>
                          <a:ea typeface="Times New Roman" panose="02020603050405020304" pitchFamily="18" charset="0"/>
                          <a:cs typeface="Arial"/>
                          <a:sym typeface="Arial"/>
                        </a:rPr>
                        <a:t>0.91</a:t>
                      </a:r>
                      <a:endParaRPr lang="en-GB" sz="1100" b="0" i="0" u="none" strike="noStrike" kern="0" cap="none" dirty="0">
                        <a:solidFill>
                          <a:schemeClr val="tx1"/>
                        </a:solidFill>
                        <a:effectLst/>
                        <a:latin typeface="Arial"/>
                        <a:ea typeface="Yu Gothic" panose="020B0400000000000000" pitchFamily="34" charset="-128"/>
                        <a:cs typeface="Arial"/>
                        <a:sym typeface="Arial"/>
                      </a:endParaRPr>
                    </a:p>
                  </a:txBody>
                  <a:tcPr marL="68580" marR="68580"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R="0" algn="ctr" rtl="0">
                        <a:lnSpc>
                          <a:spcPct val="150000"/>
                        </a:lnSpc>
                        <a:spcBef>
                          <a:spcPts val="600"/>
                        </a:spcBef>
                        <a:spcAft>
                          <a:spcPts val="800"/>
                        </a:spcAft>
                        <a:buClr>
                          <a:srgbClr val="000000"/>
                        </a:buClr>
                        <a:buFont typeface="Arial"/>
                      </a:pPr>
                      <a:r>
                        <a:rPr lang="en-GB" sz="1100" b="0" i="0" u="none" strike="noStrike" kern="0" cap="none" dirty="0">
                          <a:solidFill>
                            <a:schemeClr val="tx1"/>
                          </a:solidFill>
                          <a:effectLst/>
                          <a:latin typeface="Arial"/>
                          <a:ea typeface="Times New Roman" panose="02020603050405020304" pitchFamily="18" charset="0"/>
                          <a:cs typeface="Arial"/>
                          <a:sym typeface="Arial"/>
                        </a:rPr>
                        <a:t>0.76</a:t>
                      </a:r>
                      <a:endParaRPr lang="en-GB" sz="1100" b="0" i="0" u="none" strike="noStrike" kern="0" cap="none" dirty="0">
                        <a:solidFill>
                          <a:schemeClr val="tx1"/>
                        </a:solidFill>
                        <a:effectLst/>
                        <a:latin typeface="Arial"/>
                        <a:ea typeface="Yu Gothic" panose="020B0400000000000000" pitchFamily="34" charset="-128"/>
                        <a:cs typeface="Arial"/>
                        <a:sym typeface="Arial"/>
                      </a:endParaRPr>
                    </a:p>
                  </a:txBody>
                  <a:tcPr marL="68580" marR="68580"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R="0" algn="ctr" rtl="0">
                        <a:lnSpc>
                          <a:spcPct val="150000"/>
                        </a:lnSpc>
                        <a:spcBef>
                          <a:spcPts val="600"/>
                        </a:spcBef>
                        <a:spcAft>
                          <a:spcPts val="800"/>
                        </a:spcAft>
                        <a:buClr>
                          <a:srgbClr val="000000"/>
                        </a:buClr>
                        <a:buFont typeface="Arial"/>
                      </a:pPr>
                      <a:r>
                        <a:rPr lang="en-GB" sz="1100" b="0" i="0" u="none" strike="noStrike" kern="0" cap="none" dirty="0">
                          <a:solidFill>
                            <a:schemeClr val="tx1"/>
                          </a:solidFill>
                          <a:effectLst/>
                          <a:latin typeface="Arial"/>
                          <a:ea typeface="Times New Roman" panose="02020603050405020304" pitchFamily="18" charset="0"/>
                          <a:cs typeface="Arial"/>
                          <a:sym typeface="Arial"/>
                        </a:rPr>
                        <a:t>0.83</a:t>
                      </a:r>
                      <a:endParaRPr lang="en-GB" sz="1100" b="0" i="0" u="none" strike="noStrike" kern="0" cap="none" dirty="0">
                        <a:solidFill>
                          <a:schemeClr val="tx1"/>
                        </a:solidFill>
                        <a:effectLst/>
                        <a:latin typeface="Arial"/>
                        <a:ea typeface="Yu Gothic" panose="020B0400000000000000" pitchFamily="34" charset="-128"/>
                        <a:cs typeface="Arial"/>
                        <a:sym typeface="Arial"/>
                      </a:endParaRPr>
                    </a:p>
                  </a:txBody>
                  <a:tcPr marL="68580" marR="68580" marT="0" marB="0"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R="0" algn="ctr" rtl="0">
                        <a:lnSpc>
                          <a:spcPct val="150000"/>
                        </a:lnSpc>
                        <a:spcBef>
                          <a:spcPts val="600"/>
                        </a:spcBef>
                        <a:spcAft>
                          <a:spcPts val="800"/>
                        </a:spcAft>
                        <a:buClr>
                          <a:srgbClr val="000000"/>
                        </a:buClr>
                        <a:buFont typeface="Arial"/>
                      </a:pPr>
                      <a:r>
                        <a:rPr lang="en-GB" sz="1100" b="0" i="0" u="none" strike="noStrike" kern="0" cap="none">
                          <a:solidFill>
                            <a:schemeClr val="tx1"/>
                          </a:solidFill>
                          <a:effectLst/>
                          <a:latin typeface="Arial"/>
                          <a:ea typeface="Times New Roman" panose="02020603050405020304" pitchFamily="18" charset="0"/>
                          <a:cs typeface="Arial"/>
                          <a:sym typeface="Arial"/>
                        </a:rPr>
                        <a:t>1770</a:t>
                      </a:r>
                      <a:endParaRPr lang="en-GB" sz="1100" b="0" i="0" u="none" strike="noStrike" kern="0" cap="none">
                        <a:solidFill>
                          <a:schemeClr val="tx1"/>
                        </a:solidFill>
                        <a:effectLst/>
                        <a:latin typeface="Arial"/>
                        <a:ea typeface="Yu Gothic" panose="020B0400000000000000" pitchFamily="34" charset="-128"/>
                        <a:cs typeface="Arial"/>
                        <a:sym typeface="Arial"/>
                      </a:endParaRPr>
                    </a:p>
                  </a:txBody>
                  <a:tcPr marL="68580" marR="68580"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413399">
                <a:tc>
                  <a:txBody>
                    <a:bodyPr/>
                    <a:lstStyle/>
                    <a:p>
                      <a:pPr algn="ctr">
                        <a:lnSpc>
                          <a:spcPct val="150000"/>
                        </a:lnSpc>
                        <a:spcBef>
                          <a:spcPts val="600"/>
                        </a:spcBef>
                        <a:spcAft>
                          <a:spcPts val="800"/>
                        </a:spcAft>
                      </a:pPr>
                      <a:r>
                        <a:rPr lang="en-GB" sz="1100" kern="0" dirty="0">
                          <a:solidFill>
                            <a:schemeClr val="tx1"/>
                          </a:solidFill>
                          <a:effectLst/>
                        </a:rPr>
                        <a:t>Non-COVID</a:t>
                      </a:r>
                      <a:endParaRPr lang="en-GB" sz="1200" kern="100" dirty="0">
                        <a:solidFill>
                          <a:schemeClr val="tx1"/>
                        </a:solidFill>
                        <a:effectLst/>
                        <a:latin typeface="Aptos" panose="020B0004020202020204" pitchFamily="34" charset="0"/>
                        <a:ea typeface="Yu Gothic" panose="020B0400000000000000" pitchFamily="34" charset="-128"/>
                        <a:cs typeface="Arial" panose="020B0604020202020204" pitchFamily="34" charset="0"/>
                      </a:endParaRPr>
                    </a:p>
                  </a:txBody>
                  <a:tcPr marL="68580" marR="68580"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R="0" algn="ctr" rtl="0">
                        <a:lnSpc>
                          <a:spcPct val="150000"/>
                        </a:lnSpc>
                        <a:spcBef>
                          <a:spcPts val="600"/>
                        </a:spcBef>
                        <a:spcAft>
                          <a:spcPts val="800"/>
                        </a:spcAft>
                        <a:buClr>
                          <a:srgbClr val="000000"/>
                        </a:buClr>
                        <a:buFont typeface="Arial"/>
                      </a:pPr>
                      <a:r>
                        <a:rPr lang="en-GB" sz="1100" b="0" i="0" u="none" strike="noStrike" kern="0" cap="none" dirty="0">
                          <a:solidFill>
                            <a:schemeClr val="tx1"/>
                          </a:solidFill>
                          <a:effectLst/>
                          <a:latin typeface="Arial"/>
                          <a:ea typeface="Times New Roman" panose="02020603050405020304" pitchFamily="18" charset="0"/>
                          <a:cs typeface="Arial"/>
                          <a:sym typeface="Arial"/>
                        </a:rPr>
                        <a:t>0.80</a:t>
                      </a:r>
                      <a:endParaRPr lang="en-GB" sz="1100" b="0" i="0" u="none" strike="noStrike" kern="0" cap="none" dirty="0">
                        <a:solidFill>
                          <a:schemeClr val="tx1"/>
                        </a:solidFill>
                        <a:effectLst/>
                        <a:latin typeface="Arial"/>
                        <a:ea typeface="Yu Gothic" panose="020B0400000000000000" pitchFamily="34" charset="-128"/>
                        <a:cs typeface="Arial"/>
                        <a:sym typeface="Arial"/>
                      </a:endParaRPr>
                    </a:p>
                  </a:txBody>
                  <a:tcPr marL="68580" marR="68580"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R="0" algn="ctr" rtl="0">
                        <a:lnSpc>
                          <a:spcPct val="150000"/>
                        </a:lnSpc>
                        <a:spcBef>
                          <a:spcPts val="600"/>
                        </a:spcBef>
                        <a:spcAft>
                          <a:spcPts val="800"/>
                        </a:spcAft>
                        <a:buClr>
                          <a:srgbClr val="000000"/>
                        </a:buClr>
                        <a:buFont typeface="Arial"/>
                      </a:pPr>
                      <a:r>
                        <a:rPr lang="en-GB" sz="1100" b="0" i="0" u="none" strike="noStrike" kern="0" cap="none" dirty="0">
                          <a:solidFill>
                            <a:schemeClr val="tx1"/>
                          </a:solidFill>
                          <a:effectLst/>
                          <a:latin typeface="Arial"/>
                          <a:ea typeface="Times New Roman" panose="02020603050405020304" pitchFamily="18" charset="0"/>
                          <a:cs typeface="Arial"/>
                          <a:sym typeface="Arial"/>
                        </a:rPr>
                        <a:t>0.79</a:t>
                      </a:r>
                      <a:endParaRPr lang="en-GB" sz="1100" b="0" i="0" u="none" strike="noStrike" kern="0" cap="none" dirty="0">
                        <a:solidFill>
                          <a:schemeClr val="tx1"/>
                        </a:solidFill>
                        <a:effectLst/>
                        <a:latin typeface="Arial"/>
                        <a:ea typeface="Yu Gothic" panose="020B0400000000000000" pitchFamily="34" charset="-128"/>
                        <a:cs typeface="Arial"/>
                        <a:sym typeface="Arial"/>
                      </a:endParaRPr>
                    </a:p>
                  </a:txBody>
                  <a:tcPr marL="68580" marR="68580"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R="0" algn="ctr" rtl="0">
                        <a:lnSpc>
                          <a:spcPct val="150000"/>
                        </a:lnSpc>
                        <a:spcBef>
                          <a:spcPts val="600"/>
                        </a:spcBef>
                        <a:spcAft>
                          <a:spcPts val="800"/>
                        </a:spcAft>
                        <a:buClr>
                          <a:srgbClr val="000000"/>
                        </a:buClr>
                        <a:buFont typeface="Arial"/>
                      </a:pPr>
                      <a:r>
                        <a:rPr lang="en-GB" sz="1100" b="0" i="0" u="none" strike="noStrike" kern="0" cap="none" dirty="0">
                          <a:solidFill>
                            <a:schemeClr val="tx1"/>
                          </a:solidFill>
                          <a:effectLst/>
                          <a:latin typeface="Arial"/>
                          <a:ea typeface="Times New Roman" panose="02020603050405020304" pitchFamily="18" charset="0"/>
                          <a:cs typeface="Arial"/>
                          <a:sym typeface="Arial"/>
                        </a:rPr>
                        <a:t>0.80</a:t>
                      </a:r>
                      <a:endParaRPr lang="en-GB" sz="1100" b="0" i="0" u="none" strike="noStrike" kern="0" cap="none" dirty="0">
                        <a:solidFill>
                          <a:schemeClr val="tx1"/>
                        </a:solidFill>
                        <a:effectLst/>
                        <a:latin typeface="Arial"/>
                        <a:ea typeface="Yu Gothic" panose="020B0400000000000000" pitchFamily="34" charset="-128"/>
                        <a:cs typeface="Arial"/>
                        <a:sym typeface="Arial"/>
                      </a:endParaRPr>
                    </a:p>
                  </a:txBody>
                  <a:tcPr marL="68580" marR="68580" marT="0" marB="0"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R="0" algn="ctr" rtl="0">
                        <a:lnSpc>
                          <a:spcPct val="150000"/>
                        </a:lnSpc>
                        <a:spcBef>
                          <a:spcPts val="600"/>
                        </a:spcBef>
                        <a:spcAft>
                          <a:spcPts val="800"/>
                        </a:spcAft>
                        <a:buClr>
                          <a:srgbClr val="000000"/>
                        </a:buClr>
                        <a:buFont typeface="Arial"/>
                      </a:pPr>
                      <a:r>
                        <a:rPr lang="en-GB" sz="1100" b="0" i="0" u="none" strike="noStrike" kern="0" cap="none">
                          <a:solidFill>
                            <a:schemeClr val="tx1"/>
                          </a:solidFill>
                          <a:effectLst/>
                          <a:latin typeface="Arial"/>
                          <a:ea typeface="Times New Roman" panose="02020603050405020304" pitchFamily="18" charset="0"/>
                          <a:cs typeface="Arial"/>
                          <a:sym typeface="Arial"/>
                        </a:rPr>
                        <a:t>1680</a:t>
                      </a:r>
                      <a:endParaRPr lang="en-GB" sz="1100" b="0" i="0" u="none" strike="noStrike" kern="0" cap="none">
                        <a:solidFill>
                          <a:schemeClr val="tx1"/>
                        </a:solidFill>
                        <a:effectLst/>
                        <a:latin typeface="Arial"/>
                        <a:ea typeface="Yu Gothic" panose="020B0400000000000000" pitchFamily="34" charset="-128"/>
                        <a:cs typeface="Arial"/>
                        <a:sym typeface="Arial"/>
                      </a:endParaRPr>
                    </a:p>
                  </a:txBody>
                  <a:tcPr marL="68580" marR="68580"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413399">
                <a:tc>
                  <a:txBody>
                    <a:bodyPr/>
                    <a:lstStyle/>
                    <a:p>
                      <a:pPr algn="ctr">
                        <a:lnSpc>
                          <a:spcPct val="150000"/>
                        </a:lnSpc>
                        <a:spcBef>
                          <a:spcPts val="600"/>
                        </a:spcBef>
                        <a:spcAft>
                          <a:spcPts val="800"/>
                        </a:spcAft>
                      </a:pPr>
                      <a:r>
                        <a:rPr lang="en-GB" sz="1100" kern="0" dirty="0">
                          <a:solidFill>
                            <a:schemeClr val="tx1"/>
                          </a:solidFill>
                          <a:effectLst/>
                        </a:rPr>
                        <a:t>Normal</a:t>
                      </a:r>
                      <a:endParaRPr lang="en-GB" sz="1200" kern="100" dirty="0">
                        <a:solidFill>
                          <a:schemeClr val="tx1"/>
                        </a:solidFill>
                        <a:effectLst/>
                        <a:latin typeface="Aptos" panose="020B0004020202020204" pitchFamily="34" charset="0"/>
                        <a:ea typeface="Yu Gothic" panose="020B0400000000000000" pitchFamily="34" charset="-128"/>
                        <a:cs typeface="Arial" panose="020B0604020202020204" pitchFamily="34" charset="0"/>
                      </a:endParaRPr>
                    </a:p>
                  </a:txBody>
                  <a:tcPr marL="68580" marR="68580"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R="0" algn="ctr" rtl="0">
                        <a:lnSpc>
                          <a:spcPct val="150000"/>
                        </a:lnSpc>
                        <a:spcBef>
                          <a:spcPts val="600"/>
                        </a:spcBef>
                        <a:spcAft>
                          <a:spcPts val="800"/>
                        </a:spcAft>
                        <a:buClr>
                          <a:srgbClr val="000000"/>
                        </a:buClr>
                        <a:buFont typeface="Arial"/>
                      </a:pPr>
                      <a:r>
                        <a:rPr lang="en-GB" sz="1100" b="0" i="0" u="none" strike="noStrike" kern="0" cap="none">
                          <a:solidFill>
                            <a:schemeClr val="tx1"/>
                          </a:solidFill>
                          <a:effectLst/>
                          <a:latin typeface="Arial"/>
                          <a:ea typeface="Times New Roman" panose="02020603050405020304" pitchFamily="18" charset="0"/>
                          <a:cs typeface="Arial"/>
                          <a:sym typeface="Arial"/>
                        </a:rPr>
                        <a:t>0.77</a:t>
                      </a:r>
                      <a:endParaRPr lang="en-GB" sz="1100" b="0" i="0" u="none" strike="noStrike" kern="0" cap="none">
                        <a:solidFill>
                          <a:schemeClr val="tx1"/>
                        </a:solidFill>
                        <a:effectLst/>
                        <a:latin typeface="Arial"/>
                        <a:ea typeface="Yu Gothic" panose="020B0400000000000000" pitchFamily="34" charset="-128"/>
                        <a:cs typeface="Arial"/>
                        <a:sym typeface="Arial"/>
                      </a:endParaRPr>
                    </a:p>
                  </a:txBody>
                  <a:tcPr marL="68580" marR="68580"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R="0" algn="ctr" rtl="0">
                        <a:lnSpc>
                          <a:spcPct val="150000"/>
                        </a:lnSpc>
                        <a:spcBef>
                          <a:spcPts val="600"/>
                        </a:spcBef>
                        <a:spcAft>
                          <a:spcPts val="800"/>
                        </a:spcAft>
                        <a:buClr>
                          <a:srgbClr val="000000"/>
                        </a:buClr>
                        <a:buFont typeface="Arial"/>
                      </a:pPr>
                      <a:r>
                        <a:rPr lang="en-GB" sz="1100" b="0" i="0" u="none" strike="noStrike" kern="0" cap="none" dirty="0">
                          <a:solidFill>
                            <a:schemeClr val="tx1"/>
                          </a:solidFill>
                          <a:effectLst/>
                          <a:latin typeface="Arial"/>
                          <a:ea typeface="Times New Roman" panose="02020603050405020304" pitchFamily="18" charset="0"/>
                          <a:cs typeface="Arial"/>
                          <a:sym typeface="Arial"/>
                        </a:rPr>
                        <a:t>0.90</a:t>
                      </a:r>
                      <a:endParaRPr lang="en-GB" sz="1100" b="0" i="0" u="none" strike="noStrike" kern="0" cap="none" dirty="0">
                        <a:solidFill>
                          <a:schemeClr val="tx1"/>
                        </a:solidFill>
                        <a:effectLst/>
                        <a:latin typeface="Arial"/>
                        <a:ea typeface="Yu Gothic" panose="020B0400000000000000" pitchFamily="34" charset="-128"/>
                        <a:cs typeface="Arial"/>
                        <a:sym typeface="Arial"/>
                      </a:endParaRPr>
                    </a:p>
                  </a:txBody>
                  <a:tcPr marL="68580" marR="68580"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R="0" algn="ctr" rtl="0">
                        <a:lnSpc>
                          <a:spcPct val="150000"/>
                        </a:lnSpc>
                        <a:spcBef>
                          <a:spcPts val="600"/>
                        </a:spcBef>
                        <a:spcAft>
                          <a:spcPts val="800"/>
                        </a:spcAft>
                        <a:buClr>
                          <a:srgbClr val="000000"/>
                        </a:buClr>
                        <a:buFont typeface="Arial"/>
                      </a:pPr>
                      <a:r>
                        <a:rPr lang="en-GB" sz="1100" b="0" i="0" u="none" strike="noStrike" kern="0" cap="none" dirty="0">
                          <a:solidFill>
                            <a:schemeClr val="tx1"/>
                          </a:solidFill>
                          <a:effectLst/>
                          <a:latin typeface="Arial"/>
                          <a:ea typeface="Times New Roman" panose="02020603050405020304" pitchFamily="18" charset="0"/>
                          <a:cs typeface="Arial"/>
                          <a:sym typeface="Arial"/>
                        </a:rPr>
                        <a:t>0.83</a:t>
                      </a:r>
                      <a:endParaRPr lang="en-GB" sz="1100" b="0" i="0" u="none" strike="noStrike" kern="0" cap="none" dirty="0">
                        <a:solidFill>
                          <a:schemeClr val="tx1"/>
                        </a:solidFill>
                        <a:effectLst/>
                        <a:latin typeface="Arial"/>
                        <a:ea typeface="Yu Gothic" panose="020B0400000000000000" pitchFamily="34" charset="-128"/>
                        <a:cs typeface="Arial"/>
                        <a:sym typeface="Arial"/>
                      </a:endParaRPr>
                    </a:p>
                  </a:txBody>
                  <a:tcPr marL="68580" marR="68580" marT="0" marB="0"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R="0" algn="ctr" rtl="0">
                        <a:lnSpc>
                          <a:spcPct val="150000"/>
                        </a:lnSpc>
                        <a:spcBef>
                          <a:spcPts val="600"/>
                        </a:spcBef>
                        <a:spcAft>
                          <a:spcPts val="800"/>
                        </a:spcAft>
                        <a:buClr>
                          <a:srgbClr val="000000"/>
                        </a:buClr>
                        <a:buFont typeface="Arial"/>
                      </a:pPr>
                      <a:r>
                        <a:rPr lang="en-GB" sz="1100" b="0" i="0" u="none" strike="noStrike" kern="0" cap="none" dirty="0">
                          <a:solidFill>
                            <a:schemeClr val="tx1"/>
                          </a:solidFill>
                          <a:effectLst/>
                          <a:latin typeface="Arial"/>
                          <a:ea typeface="Times New Roman" panose="02020603050405020304" pitchFamily="18" charset="0"/>
                          <a:cs typeface="Arial"/>
                          <a:sym typeface="Arial"/>
                        </a:rPr>
                        <a:t>1638</a:t>
                      </a:r>
                      <a:endParaRPr lang="en-GB" sz="1100" b="0" i="0" u="none" strike="noStrike" kern="0" cap="none" dirty="0">
                        <a:solidFill>
                          <a:schemeClr val="tx1"/>
                        </a:solidFill>
                        <a:effectLst/>
                        <a:latin typeface="Arial"/>
                        <a:ea typeface="Yu Gothic" panose="020B0400000000000000" pitchFamily="34" charset="-128"/>
                        <a:cs typeface="Arial"/>
                        <a:sym typeface="Arial"/>
                      </a:endParaRPr>
                    </a:p>
                  </a:txBody>
                  <a:tcPr marL="68580" marR="68580"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08422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7">
          <a:extLst>
            <a:ext uri="{FF2B5EF4-FFF2-40B4-BE49-F238E27FC236}">
              <a16:creationId xmlns:a16="http://schemas.microsoft.com/office/drawing/2014/main" id="{4C89FF4E-5E13-5EB5-7E90-40BB1A30BC55}"/>
            </a:ext>
          </a:extLst>
        </p:cNvPr>
        <p:cNvGrpSpPr/>
        <p:nvPr/>
      </p:nvGrpSpPr>
      <p:grpSpPr>
        <a:xfrm>
          <a:off x="0" y="0"/>
          <a:ext cx="0" cy="0"/>
          <a:chOff x="0" y="0"/>
          <a:chExt cx="0" cy="0"/>
        </a:xfrm>
      </p:grpSpPr>
      <p:sp>
        <p:nvSpPr>
          <p:cNvPr id="1978" name="Google Shape;1978;p38">
            <a:extLst>
              <a:ext uri="{FF2B5EF4-FFF2-40B4-BE49-F238E27FC236}">
                <a16:creationId xmlns:a16="http://schemas.microsoft.com/office/drawing/2014/main" id="{78F22961-54F3-66B1-959A-6C96D52637E5}"/>
              </a:ext>
            </a:extLst>
          </p:cNvPr>
          <p:cNvSpPr txBox="1">
            <a:spLocks noGrp="1"/>
          </p:cNvSpPr>
          <p:nvPr>
            <p:ph type="title"/>
          </p:nvPr>
        </p:nvSpPr>
        <p:spPr>
          <a:xfrm>
            <a:off x="720000" y="8493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Lessons Learned from Tool and Framework Switches</a:t>
            </a:r>
            <a:endParaRPr dirty="0"/>
          </a:p>
        </p:txBody>
      </p:sp>
      <p:sp>
        <p:nvSpPr>
          <p:cNvPr id="1980" name="Google Shape;1980;p38">
            <a:extLst>
              <a:ext uri="{FF2B5EF4-FFF2-40B4-BE49-F238E27FC236}">
                <a16:creationId xmlns:a16="http://schemas.microsoft.com/office/drawing/2014/main" id="{66CB048D-DB7C-6CD0-B5CF-46192CE981B5}"/>
              </a:ext>
            </a:extLst>
          </p:cNvPr>
          <p:cNvSpPr txBox="1">
            <a:spLocks noGrp="1"/>
          </p:cNvSpPr>
          <p:nvPr>
            <p:ph type="subTitle" idx="2"/>
          </p:nvPr>
        </p:nvSpPr>
        <p:spPr>
          <a:xfrm>
            <a:off x="1235383" y="1946030"/>
            <a:ext cx="7076277" cy="26376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The transition from TensorFlow to </a:t>
            </a:r>
            <a:r>
              <a:rPr lang="en-US" sz="2000" dirty="0" err="1"/>
              <a:t>PyTorch</a:t>
            </a:r>
            <a:r>
              <a:rPr lang="en-US" sz="2000" dirty="0"/>
              <a:t> highlighted the importance of choosing the right tools for specific computational needs and the advantages of flexible, dynamic frameworks in deep learning projects. </a:t>
            </a:r>
            <a:r>
              <a:rPr lang="en-US" sz="2000" dirty="0" err="1"/>
              <a:t>Pytorch</a:t>
            </a:r>
            <a:r>
              <a:rPr lang="en-US" sz="2000" dirty="0"/>
              <a:t> was more intuitive to use </a:t>
            </a:r>
            <a:r>
              <a:rPr lang="en-US" sz="2000" dirty="0" err="1"/>
              <a:t>nd</a:t>
            </a:r>
            <a:r>
              <a:rPr lang="en-US" sz="2000" dirty="0"/>
              <a:t> easily compatible with </a:t>
            </a:r>
            <a:r>
              <a:rPr lang="en-US" sz="2000" dirty="0" err="1"/>
              <a:t>Colab</a:t>
            </a:r>
            <a:r>
              <a:rPr lang="en-US" sz="2000" dirty="0"/>
              <a:t> native libraries. Debugging with </a:t>
            </a:r>
            <a:r>
              <a:rPr lang="en-US" sz="2000" dirty="0" err="1"/>
              <a:t>Tensorflow</a:t>
            </a:r>
            <a:r>
              <a:rPr lang="en-US" sz="2000" dirty="0"/>
              <a:t> was more challenging.</a:t>
            </a:r>
            <a:endParaRPr sz="2000" dirty="0"/>
          </a:p>
        </p:txBody>
      </p:sp>
    </p:spTree>
    <p:extLst>
      <p:ext uri="{BB962C8B-B14F-4D97-AF65-F5344CB8AC3E}">
        <p14:creationId xmlns:p14="http://schemas.microsoft.com/office/powerpoint/2010/main" val="37930847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1"/>
        <p:cNvGrpSpPr/>
        <p:nvPr/>
      </p:nvGrpSpPr>
      <p:grpSpPr>
        <a:xfrm>
          <a:off x="0" y="0"/>
          <a:ext cx="0" cy="0"/>
          <a:chOff x="0" y="0"/>
          <a:chExt cx="0" cy="0"/>
        </a:xfrm>
      </p:grpSpPr>
      <p:sp>
        <p:nvSpPr>
          <p:cNvPr id="2045" name="Google Shape;2045;p41"/>
          <p:cNvSpPr txBox="1">
            <a:spLocks noGrp="1"/>
          </p:cNvSpPr>
          <p:nvPr>
            <p:ph type="title"/>
          </p:nvPr>
        </p:nvSpPr>
        <p:spPr>
          <a:xfrm>
            <a:off x="2380062" y="34892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t>Future Directions</a:t>
            </a:r>
            <a:endParaRPr dirty="0"/>
          </a:p>
        </p:txBody>
      </p:sp>
      <p:sp>
        <p:nvSpPr>
          <p:cNvPr id="2049" name="Google Shape;2049;p41"/>
          <p:cNvSpPr txBox="1">
            <a:spLocks noGrp="1"/>
          </p:cNvSpPr>
          <p:nvPr>
            <p:ph type="subTitle" idx="4"/>
          </p:nvPr>
        </p:nvSpPr>
        <p:spPr>
          <a:xfrm>
            <a:off x="1303507" y="3111020"/>
            <a:ext cx="2175300" cy="39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dirty="0"/>
              <a:t>Model optimisation</a:t>
            </a:r>
            <a:endParaRPr dirty="0"/>
          </a:p>
        </p:txBody>
      </p:sp>
      <p:pic>
        <p:nvPicPr>
          <p:cNvPr id="5122" name="Picture 2" descr="Aplicações práticas de Machine Learning e Deep Learning">
            <a:extLst>
              <a:ext uri="{FF2B5EF4-FFF2-40B4-BE49-F238E27FC236}">
                <a16:creationId xmlns:a16="http://schemas.microsoft.com/office/drawing/2014/main" id="{88901024-83A2-D2C8-21F7-89AEA13855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536" t="999" r="14062" b="4638"/>
          <a:stretch/>
        </p:blipFill>
        <p:spPr bwMode="auto">
          <a:xfrm>
            <a:off x="4250441" y="1361831"/>
            <a:ext cx="1730769" cy="1717982"/>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2049;p41">
            <a:extLst>
              <a:ext uri="{FF2B5EF4-FFF2-40B4-BE49-F238E27FC236}">
                <a16:creationId xmlns:a16="http://schemas.microsoft.com/office/drawing/2014/main" id="{C72B6ECD-F6B7-5FA4-EF56-D734EF84B701}"/>
              </a:ext>
            </a:extLst>
          </p:cNvPr>
          <p:cNvSpPr txBox="1">
            <a:spLocks/>
          </p:cNvSpPr>
          <p:nvPr/>
        </p:nvSpPr>
        <p:spPr>
          <a:xfrm>
            <a:off x="3710354" y="3960227"/>
            <a:ext cx="2810942" cy="394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Lexend"/>
              <a:buNone/>
              <a:defRPr sz="2000" b="1" i="0" u="none" strike="noStrike" cap="none">
                <a:solidFill>
                  <a:schemeClr val="dk1"/>
                </a:solidFill>
                <a:latin typeface="Lexend"/>
                <a:ea typeface="Lexend"/>
                <a:cs typeface="Lexend"/>
                <a:sym typeface="Lexend"/>
              </a:defRPr>
            </a:lvl1pPr>
            <a:lvl2pPr marL="914400" marR="0" lvl="1" indent="-317500" algn="ctr" rtl="0">
              <a:lnSpc>
                <a:spcPct val="115000"/>
              </a:lnSpc>
              <a:spcBef>
                <a:spcPts val="0"/>
              </a:spcBef>
              <a:spcAft>
                <a:spcPts val="0"/>
              </a:spcAft>
              <a:buClr>
                <a:schemeClr val="dk1"/>
              </a:buClr>
              <a:buSzPts val="2400"/>
              <a:buFont typeface="Lexend"/>
              <a:buNone/>
              <a:defRPr sz="2400" b="1" i="0" u="none" strike="noStrike" cap="none">
                <a:solidFill>
                  <a:schemeClr val="dk1"/>
                </a:solidFill>
                <a:latin typeface="Lexend"/>
                <a:ea typeface="Lexend"/>
                <a:cs typeface="Lexend"/>
                <a:sym typeface="Lexend"/>
              </a:defRPr>
            </a:lvl2pPr>
            <a:lvl3pPr marL="1371600" marR="0" lvl="2" indent="-317500" algn="ctr" rtl="0">
              <a:lnSpc>
                <a:spcPct val="115000"/>
              </a:lnSpc>
              <a:spcBef>
                <a:spcPts val="0"/>
              </a:spcBef>
              <a:spcAft>
                <a:spcPts val="0"/>
              </a:spcAft>
              <a:buClr>
                <a:schemeClr val="dk1"/>
              </a:buClr>
              <a:buSzPts val="2400"/>
              <a:buFont typeface="Lexend"/>
              <a:buNone/>
              <a:defRPr sz="2400" b="1" i="0" u="none" strike="noStrike" cap="none">
                <a:solidFill>
                  <a:schemeClr val="dk1"/>
                </a:solidFill>
                <a:latin typeface="Lexend"/>
                <a:ea typeface="Lexend"/>
                <a:cs typeface="Lexend"/>
                <a:sym typeface="Lexend"/>
              </a:defRPr>
            </a:lvl3pPr>
            <a:lvl4pPr marL="1828800" marR="0" lvl="3" indent="-317500" algn="ctr" rtl="0">
              <a:lnSpc>
                <a:spcPct val="115000"/>
              </a:lnSpc>
              <a:spcBef>
                <a:spcPts val="0"/>
              </a:spcBef>
              <a:spcAft>
                <a:spcPts val="0"/>
              </a:spcAft>
              <a:buClr>
                <a:schemeClr val="dk1"/>
              </a:buClr>
              <a:buSzPts val="2400"/>
              <a:buFont typeface="Lexend"/>
              <a:buNone/>
              <a:defRPr sz="2400" b="1" i="0" u="none" strike="noStrike" cap="none">
                <a:solidFill>
                  <a:schemeClr val="dk1"/>
                </a:solidFill>
                <a:latin typeface="Lexend"/>
                <a:ea typeface="Lexend"/>
                <a:cs typeface="Lexend"/>
                <a:sym typeface="Lexend"/>
              </a:defRPr>
            </a:lvl4pPr>
            <a:lvl5pPr marL="2286000" marR="0" lvl="4" indent="-317500" algn="ctr" rtl="0">
              <a:lnSpc>
                <a:spcPct val="115000"/>
              </a:lnSpc>
              <a:spcBef>
                <a:spcPts val="0"/>
              </a:spcBef>
              <a:spcAft>
                <a:spcPts val="0"/>
              </a:spcAft>
              <a:buClr>
                <a:schemeClr val="dk1"/>
              </a:buClr>
              <a:buSzPts val="2400"/>
              <a:buFont typeface="Lexend"/>
              <a:buNone/>
              <a:defRPr sz="2400" b="1" i="0" u="none" strike="noStrike" cap="none">
                <a:solidFill>
                  <a:schemeClr val="dk1"/>
                </a:solidFill>
                <a:latin typeface="Lexend"/>
                <a:ea typeface="Lexend"/>
                <a:cs typeface="Lexend"/>
                <a:sym typeface="Lexend"/>
              </a:defRPr>
            </a:lvl5pPr>
            <a:lvl6pPr marL="2743200" marR="0" lvl="5" indent="-317500" algn="ctr" rtl="0">
              <a:lnSpc>
                <a:spcPct val="115000"/>
              </a:lnSpc>
              <a:spcBef>
                <a:spcPts val="0"/>
              </a:spcBef>
              <a:spcAft>
                <a:spcPts val="0"/>
              </a:spcAft>
              <a:buClr>
                <a:schemeClr val="dk1"/>
              </a:buClr>
              <a:buSzPts val="2400"/>
              <a:buFont typeface="Lexend"/>
              <a:buNone/>
              <a:defRPr sz="2400" b="1" i="0" u="none" strike="noStrike" cap="none">
                <a:solidFill>
                  <a:schemeClr val="dk1"/>
                </a:solidFill>
                <a:latin typeface="Lexend"/>
                <a:ea typeface="Lexend"/>
                <a:cs typeface="Lexend"/>
                <a:sym typeface="Lexend"/>
              </a:defRPr>
            </a:lvl6pPr>
            <a:lvl7pPr marL="3200400" marR="0" lvl="6" indent="-317500" algn="ctr" rtl="0">
              <a:lnSpc>
                <a:spcPct val="115000"/>
              </a:lnSpc>
              <a:spcBef>
                <a:spcPts val="0"/>
              </a:spcBef>
              <a:spcAft>
                <a:spcPts val="0"/>
              </a:spcAft>
              <a:buClr>
                <a:schemeClr val="dk1"/>
              </a:buClr>
              <a:buSzPts val="2400"/>
              <a:buFont typeface="Lexend"/>
              <a:buNone/>
              <a:defRPr sz="2400" b="1" i="0" u="none" strike="noStrike" cap="none">
                <a:solidFill>
                  <a:schemeClr val="dk1"/>
                </a:solidFill>
                <a:latin typeface="Lexend"/>
                <a:ea typeface="Lexend"/>
                <a:cs typeface="Lexend"/>
                <a:sym typeface="Lexend"/>
              </a:defRPr>
            </a:lvl7pPr>
            <a:lvl8pPr marL="3657600" marR="0" lvl="7" indent="-317500" algn="ctr" rtl="0">
              <a:lnSpc>
                <a:spcPct val="115000"/>
              </a:lnSpc>
              <a:spcBef>
                <a:spcPts val="0"/>
              </a:spcBef>
              <a:spcAft>
                <a:spcPts val="0"/>
              </a:spcAft>
              <a:buClr>
                <a:schemeClr val="dk1"/>
              </a:buClr>
              <a:buSzPts val="2400"/>
              <a:buFont typeface="Lexend"/>
              <a:buNone/>
              <a:defRPr sz="2400" b="1" i="0" u="none" strike="noStrike" cap="none">
                <a:solidFill>
                  <a:schemeClr val="dk1"/>
                </a:solidFill>
                <a:latin typeface="Lexend"/>
                <a:ea typeface="Lexend"/>
                <a:cs typeface="Lexend"/>
                <a:sym typeface="Lexend"/>
              </a:defRPr>
            </a:lvl8pPr>
            <a:lvl9pPr marL="4114800" marR="0" lvl="8" indent="-317500" algn="ctr" rtl="0">
              <a:lnSpc>
                <a:spcPct val="115000"/>
              </a:lnSpc>
              <a:spcBef>
                <a:spcPts val="0"/>
              </a:spcBef>
              <a:spcAft>
                <a:spcPts val="0"/>
              </a:spcAft>
              <a:buClr>
                <a:schemeClr val="dk1"/>
              </a:buClr>
              <a:buSzPts val="2400"/>
              <a:buFont typeface="Lexend"/>
              <a:buNone/>
              <a:defRPr sz="2400" b="1" i="0" u="none" strike="noStrike" cap="none">
                <a:solidFill>
                  <a:schemeClr val="dk1"/>
                </a:solidFill>
                <a:latin typeface="Lexend"/>
                <a:ea typeface="Lexend"/>
                <a:cs typeface="Lexend"/>
                <a:sym typeface="Lexend"/>
              </a:defRPr>
            </a:lvl9pPr>
          </a:lstStyle>
          <a:p>
            <a:pPr marL="0" indent="0"/>
            <a:r>
              <a:rPr lang="en-GB" dirty="0"/>
              <a:t>Integration of newer deep learning models</a:t>
            </a:r>
          </a:p>
        </p:txBody>
      </p:sp>
      <p:pic>
        <p:nvPicPr>
          <p:cNvPr id="13" name="Picture 12">
            <a:extLst>
              <a:ext uri="{FF2B5EF4-FFF2-40B4-BE49-F238E27FC236}">
                <a16:creationId xmlns:a16="http://schemas.microsoft.com/office/drawing/2014/main" id="{A0B83F78-FB37-4A53-AD1B-1FF74EB2037C}"/>
              </a:ext>
            </a:extLst>
          </p:cNvPr>
          <p:cNvPicPr>
            <a:picLocks noChangeAspect="1"/>
          </p:cNvPicPr>
          <p:nvPr/>
        </p:nvPicPr>
        <p:blipFill>
          <a:blip r:embed="rId4"/>
          <a:stretch>
            <a:fillRect/>
          </a:stretch>
        </p:blipFill>
        <p:spPr>
          <a:xfrm>
            <a:off x="705537" y="935877"/>
            <a:ext cx="3349051" cy="1752670"/>
          </a:xfrm>
          <a:prstGeom prst="rect">
            <a:avLst/>
          </a:prstGeom>
        </p:spPr>
      </p:pic>
      <p:sp>
        <p:nvSpPr>
          <p:cNvPr id="14" name="Google Shape;2049;p41">
            <a:extLst>
              <a:ext uri="{FF2B5EF4-FFF2-40B4-BE49-F238E27FC236}">
                <a16:creationId xmlns:a16="http://schemas.microsoft.com/office/drawing/2014/main" id="{6F761B3E-452D-6BA5-CA03-CC114382F87D}"/>
              </a:ext>
            </a:extLst>
          </p:cNvPr>
          <p:cNvSpPr txBox="1">
            <a:spLocks/>
          </p:cNvSpPr>
          <p:nvPr/>
        </p:nvSpPr>
        <p:spPr>
          <a:xfrm>
            <a:off x="6635454" y="4157327"/>
            <a:ext cx="2175300" cy="394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Lexend"/>
              <a:buNone/>
              <a:defRPr sz="2000" b="1" i="0" u="none" strike="noStrike" cap="none">
                <a:solidFill>
                  <a:schemeClr val="dk1"/>
                </a:solidFill>
                <a:latin typeface="Lexend"/>
                <a:ea typeface="Lexend"/>
                <a:cs typeface="Lexend"/>
                <a:sym typeface="Lexend"/>
              </a:defRPr>
            </a:lvl1pPr>
            <a:lvl2pPr marL="914400" marR="0" lvl="1" indent="-317500" algn="ctr" rtl="0">
              <a:lnSpc>
                <a:spcPct val="115000"/>
              </a:lnSpc>
              <a:spcBef>
                <a:spcPts val="0"/>
              </a:spcBef>
              <a:spcAft>
                <a:spcPts val="0"/>
              </a:spcAft>
              <a:buClr>
                <a:schemeClr val="dk1"/>
              </a:buClr>
              <a:buSzPts val="2400"/>
              <a:buFont typeface="Lexend"/>
              <a:buNone/>
              <a:defRPr sz="2400" b="1" i="0" u="none" strike="noStrike" cap="none">
                <a:solidFill>
                  <a:schemeClr val="dk1"/>
                </a:solidFill>
                <a:latin typeface="Lexend"/>
                <a:ea typeface="Lexend"/>
                <a:cs typeface="Lexend"/>
                <a:sym typeface="Lexend"/>
              </a:defRPr>
            </a:lvl2pPr>
            <a:lvl3pPr marL="1371600" marR="0" lvl="2" indent="-317500" algn="ctr" rtl="0">
              <a:lnSpc>
                <a:spcPct val="115000"/>
              </a:lnSpc>
              <a:spcBef>
                <a:spcPts val="0"/>
              </a:spcBef>
              <a:spcAft>
                <a:spcPts val="0"/>
              </a:spcAft>
              <a:buClr>
                <a:schemeClr val="dk1"/>
              </a:buClr>
              <a:buSzPts val="2400"/>
              <a:buFont typeface="Lexend"/>
              <a:buNone/>
              <a:defRPr sz="2400" b="1" i="0" u="none" strike="noStrike" cap="none">
                <a:solidFill>
                  <a:schemeClr val="dk1"/>
                </a:solidFill>
                <a:latin typeface="Lexend"/>
                <a:ea typeface="Lexend"/>
                <a:cs typeface="Lexend"/>
                <a:sym typeface="Lexend"/>
              </a:defRPr>
            </a:lvl3pPr>
            <a:lvl4pPr marL="1828800" marR="0" lvl="3" indent="-317500" algn="ctr" rtl="0">
              <a:lnSpc>
                <a:spcPct val="115000"/>
              </a:lnSpc>
              <a:spcBef>
                <a:spcPts val="0"/>
              </a:spcBef>
              <a:spcAft>
                <a:spcPts val="0"/>
              </a:spcAft>
              <a:buClr>
                <a:schemeClr val="dk1"/>
              </a:buClr>
              <a:buSzPts val="2400"/>
              <a:buFont typeface="Lexend"/>
              <a:buNone/>
              <a:defRPr sz="2400" b="1" i="0" u="none" strike="noStrike" cap="none">
                <a:solidFill>
                  <a:schemeClr val="dk1"/>
                </a:solidFill>
                <a:latin typeface="Lexend"/>
                <a:ea typeface="Lexend"/>
                <a:cs typeface="Lexend"/>
                <a:sym typeface="Lexend"/>
              </a:defRPr>
            </a:lvl4pPr>
            <a:lvl5pPr marL="2286000" marR="0" lvl="4" indent="-317500" algn="ctr" rtl="0">
              <a:lnSpc>
                <a:spcPct val="115000"/>
              </a:lnSpc>
              <a:spcBef>
                <a:spcPts val="0"/>
              </a:spcBef>
              <a:spcAft>
                <a:spcPts val="0"/>
              </a:spcAft>
              <a:buClr>
                <a:schemeClr val="dk1"/>
              </a:buClr>
              <a:buSzPts val="2400"/>
              <a:buFont typeface="Lexend"/>
              <a:buNone/>
              <a:defRPr sz="2400" b="1" i="0" u="none" strike="noStrike" cap="none">
                <a:solidFill>
                  <a:schemeClr val="dk1"/>
                </a:solidFill>
                <a:latin typeface="Lexend"/>
                <a:ea typeface="Lexend"/>
                <a:cs typeface="Lexend"/>
                <a:sym typeface="Lexend"/>
              </a:defRPr>
            </a:lvl5pPr>
            <a:lvl6pPr marL="2743200" marR="0" lvl="5" indent="-317500" algn="ctr" rtl="0">
              <a:lnSpc>
                <a:spcPct val="115000"/>
              </a:lnSpc>
              <a:spcBef>
                <a:spcPts val="0"/>
              </a:spcBef>
              <a:spcAft>
                <a:spcPts val="0"/>
              </a:spcAft>
              <a:buClr>
                <a:schemeClr val="dk1"/>
              </a:buClr>
              <a:buSzPts val="2400"/>
              <a:buFont typeface="Lexend"/>
              <a:buNone/>
              <a:defRPr sz="2400" b="1" i="0" u="none" strike="noStrike" cap="none">
                <a:solidFill>
                  <a:schemeClr val="dk1"/>
                </a:solidFill>
                <a:latin typeface="Lexend"/>
                <a:ea typeface="Lexend"/>
                <a:cs typeface="Lexend"/>
                <a:sym typeface="Lexend"/>
              </a:defRPr>
            </a:lvl6pPr>
            <a:lvl7pPr marL="3200400" marR="0" lvl="6" indent="-317500" algn="ctr" rtl="0">
              <a:lnSpc>
                <a:spcPct val="115000"/>
              </a:lnSpc>
              <a:spcBef>
                <a:spcPts val="0"/>
              </a:spcBef>
              <a:spcAft>
                <a:spcPts val="0"/>
              </a:spcAft>
              <a:buClr>
                <a:schemeClr val="dk1"/>
              </a:buClr>
              <a:buSzPts val="2400"/>
              <a:buFont typeface="Lexend"/>
              <a:buNone/>
              <a:defRPr sz="2400" b="1" i="0" u="none" strike="noStrike" cap="none">
                <a:solidFill>
                  <a:schemeClr val="dk1"/>
                </a:solidFill>
                <a:latin typeface="Lexend"/>
                <a:ea typeface="Lexend"/>
                <a:cs typeface="Lexend"/>
                <a:sym typeface="Lexend"/>
              </a:defRPr>
            </a:lvl7pPr>
            <a:lvl8pPr marL="3657600" marR="0" lvl="7" indent="-317500" algn="ctr" rtl="0">
              <a:lnSpc>
                <a:spcPct val="115000"/>
              </a:lnSpc>
              <a:spcBef>
                <a:spcPts val="0"/>
              </a:spcBef>
              <a:spcAft>
                <a:spcPts val="0"/>
              </a:spcAft>
              <a:buClr>
                <a:schemeClr val="dk1"/>
              </a:buClr>
              <a:buSzPts val="2400"/>
              <a:buFont typeface="Lexend"/>
              <a:buNone/>
              <a:defRPr sz="2400" b="1" i="0" u="none" strike="noStrike" cap="none">
                <a:solidFill>
                  <a:schemeClr val="dk1"/>
                </a:solidFill>
                <a:latin typeface="Lexend"/>
                <a:ea typeface="Lexend"/>
                <a:cs typeface="Lexend"/>
                <a:sym typeface="Lexend"/>
              </a:defRPr>
            </a:lvl8pPr>
            <a:lvl9pPr marL="4114800" marR="0" lvl="8" indent="-317500" algn="ctr" rtl="0">
              <a:lnSpc>
                <a:spcPct val="115000"/>
              </a:lnSpc>
              <a:spcBef>
                <a:spcPts val="0"/>
              </a:spcBef>
              <a:spcAft>
                <a:spcPts val="0"/>
              </a:spcAft>
              <a:buClr>
                <a:schemeClr val="dk1"/>
              </a:buClr>
              <a:buSzPts val="2400"/>
              <a:buFont typeface="Lexend"/>
              <a:buNone/>
              <a:defRPr sz="2400" b="1" i="0" u="none" strike="noStrike" cap="none">
                <a:solidFill>
                  <a:schemeClr val="dk1"/>
                </a:solidFill>
                <a:latin typeface="Lexend"/>
                <a:ea typeface="Lexend"/>
                <a:cs typeface="Lexend"/>
                <a:sym typeface="Lexend"/>
              </a:defRPr>
            </a:lvl9pPr>
          </a:lstStyle>
          <a:p>
            <a:pPr marL="0" indent="0"/>
            <a:r>
              <a:rPr lang="en-GB" dirty="0"/>
              <a:t>Expand dataset</a:t>
            </a:r>
          </a:p>
        </p:txBody>
      </p:sp>
      <p:pic>
        <p:nvPicPr>
          <p:cNvPr id="5124" name="Picture 4" descr="8,400+ Doctor And Chest Xray Stock Photos, Pictures &amp; Royalty-Free Images -  iStock">
            <a:extLst>
              <a:ext uri="{FF2B5EF4-FFF2-40B4-BE49-F238E27FC236}">
                <a16:creationId xmlns:a16="http://schemas.microsoft.com/office/drawing/2014/main" id="{50C5B059-BBFD-5B70-C1CC-D4DC6A8FB7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0837" y="2220822"/>
            <a:ext cx="2219510" cy="14796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0"/>
        <p:cNvGrpSpPr/>
        <p:nvPr/>
      </p:nvGrpSpPr>
      <p:grpSpPr>
        <a:xfrm>
          <a:off x="0" y="0"/>
          <a:ext cx="0" cy="0"/>
          <a:chOff x="0" y="0"/>
          <a:chExt cx="0" cy="0"/>
        </a:xfrm>
      </p:grpSpPr>
      <p:grpSp>
        <p:nvGrpSpPr>
          <p:cNvPr id="2491" name="Google Shape;2491;p60"/>
          <p:cNvGrpSpPr/>
          <p:nvPr/>
        </p:nvGrpSpPr>
        <p:grpSpPr>
          <a:xfrm>
            <a:off x="4997780" y="1323607"/>
            <a:ext cx="3432984" cy="2496295"/>
            <a:chOff x="331763" y="414153"/>
            <a:chExt cx="6903246" cy="5019697"/>
          </a:xfrm>
        </p:grpSpPr>
        <p:sp>
          <p:nvSpPr>
            <p:cNvPr id="2492" name="Google Shape;2492;p60"/>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60"/>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60"/>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6" name="Google Shape;2496;p60"/>
          <p:cNvSpPr txBox="1">
            <a:spLocks noGrp="1"/>
          </p:cNvSpPr>
          <p:nvPr>
            <p:ph type="title"/>
          </p:nvPr>
        </p:nvSpPr>
        <p:spPr>
          <a:xfrm>
            <a:off x="3468159" y="61289"/>
            <a:ext cx="3852000" cy="66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Conclusion</a:t>
            </a:r>
            <a:endParaRPr dirty="0"/>
          </a:p>
        </p:txBody>
      </p:sp>
      <p:pic>
        <p:nvPicPr>
          <p:cNvPr id="3" name="Picture 2">
            <a:extLst>
              <a:ext uri="{FF2B5EF4-FFF2-40B4-BE49-F238E27FC236}">
                <a16:creationId xmlns:a16="http://schemas.microsoft.com/office/drawing/2014/main" id="{ED6C253C-05B0-5757-80DF-A91055F76C5A}"/>
              </a:ext>
            </a:extLst>
          </p:cNvPr>
          <p:cNvPicPr>
            <a:picLocks noChangeAspect="1"/>
          </p:cNvPicPr>
          <p:nvPr/>
        </p:nvPicPr>
        <p:blipFill>
          <a:blip r:embed="rId3"/>
          <a:stretch>
            <a:fillRect/>
          </a:stretch>
        </p:blipFill>
        <p:spPr>
          <a:xfrm>
            <a:off x="5202032" y="1562729"/>
            <a:ext cx="3023760" cy="1686940"/>
          </a:xfrm>
          <a:prstGeom prst="rect">
            <a:avLst/>
          </a:prstGeom>
        </p:spPr>
      </p:pic>
      <p:sp>
        <p:nvSpPr>
          <p:cNvPr id="8" name="Rectangle 6">
            <a:extLst>
              <a:ext uri="{FF2B5EF4-FFF2-40B4-BE49-F238E27FC236}">
                <a16:creationId xmlns:a16="http://schemas.microsoft.com/office/drawing/2014/main" id="{AF8AB15D-9B5F-85C0-839F-8621ABA7DD94}"/>
              </a:ext>
            </a:extLst>
          </p:cNvPr>
          <p:cNvSpPr>
            <a:spLocks noGrp="1" noChangeArrowheads="1"/>
          </p:cNvSpPr>
          <p:nvPr>
            <p:ph type="subTitle" idx="1"/>
          </p:nvPr>
        </p:nvSpPr>
        <p:spPr bwMode="auto">
          <a:xfrm flipH="1">
            <a:off x="713236" y="1140587"/>
            <a:ext cx="428382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Our CNN model, </a:t>
            </a:r>
            <a:r>
              <a:rPr kumimoji="0" lang="en-US" altLang="en-US" sz="1800" b="0" i="0" u="none" strike="noStrike" cap="none" normalizeH="0" baseline="0" dirty="0" err="1">
                <a:ln>
                  <a:noFill/>
                </a:ln>
                <a:solidFill>
                  <a:schemeClr val="tx1"/>
                </a:solidFill>
                <a:effectLst/>
                <a:latin typeface="Arial" panose="020B0604020202020204" pitchFamily="34" charset="0"/>
              </a:rPr>
              <a:t>optimised</a:t>
            </a:r>
            <a:r>
              <a:rPr kumimoji="0" lang="en-US" altLang="en-US" sz="1800" b="0" i="0" u="none" strike="noStrike" cap="none" normalizeH="0" baseline="0" dirty="0">
                <a:ln>
                  <a:noFill/>
                </a:ln>
                <a:solidFill>
                  <a:schemeClr val="tx1"/>
                </a:solidFill>
                <a:effectLst/>
                <a:latin typeface="Arial" panose="020B0604020202020204" pitchFamily="34" charset="0"/>
              </a:rPr>
              <a:t> with </a:t>
            </a:r>
            <a:r>
              <a:rPr kumimoji="0" lang="en-US" altLang="en-US" sz="1800" b="0" i="0" u="none" strike="noStrike" cap="none" normalizeH="0" baseline="0" dirty="0" err="1">
                <a:ln>
                  <a:noFill/>
                </a:ln>
                <a:solidFill>
                  <a:schemeClr val="tx1"/>
                </a:solidFill>
                <a:effectLst/>
                <a:latin typeface="Arial" panose="020B0604020202020204" pitchFamily="34" charset="0"/>
              </a:rPr>
              <a:t>PyTorch</a:t>
            </a:r>
            <a:r>
              <a:rPr kumimoji="0" lang="en-US" altLang="en-US" sz="1800" b="0" i="0" u="none" strike="noStrike" cap="none" normalizeH="0" baseline="0" dirty="0">
                <a:ln>
                  <a:noFill/>
                </a:ln>
                <a:solidFill>
                  <a:schemeClr val="tx1"/>
                </a:solidFill>
                <a:effectLst/>
                <a:latin typeface="Arial" panose="020B0604020202020204" pitchFamily="34" charset="0"/>
              </a:rPr>
              <a:t>, classifies chest X-ray images into COVID-19, non-COVID, and normal categories.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This project aids in rapid COVID-19 screening, especially valuable in resource-limited settings, and reduces reliance on conventional testing methods (PCR/Strip test).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0"/>
        <p:cNvGrpSpPr/>
        <p:nvPr/>
      </p:nvGrpSpPr>
      <p:grpSpPr>
        <a:xfrm>
          <a:off x="0" y="0"/>
          <a:ext cx="0" cy="0"/>
          <a:chOff x="0" y="0"/>
          <a:chExt cx="0" cy="0"/>
        </a:xfrm>
      </p:grpSpPr>
      <p:sp>
        <p:nvSpPr>
          <p:cNvPr id="2101" name="Google Shape;2101;p44"/>
          <p:cNvSpPr txBox="1">
            <a:spLocks noGrp="1"/>
          </p:cNvSpPr>
          <p:nvPr>
            <p:ph type="title"/>
          </p:nvPr>
        </p:nvSpPr>
        <p:spPr>
          <a:xfrm>
            <a:off x="3396923" y="1653943"/>
            <a:ext cx="2350154" cy="108303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Q&amp;A</a:t>
            </a:r>
            <a:endParaRPr dirty="0"/>
          </a:p>
        </p:txBody>
      </p:sp>
      <p:sp>
        <p:nvSpPr>
          <p:cNvPr id="2102" name="Google Shape;2102;p44"/>
          <p:cNvSpPr txBox="1">
            <a:spLocks noGrp="1"/>
          </p:cNvSpPr>
          <p:nvPr>
            <p:ph type="subTitle" idx="1"/>
          </p:nvPr>
        </p:nvSpPr>
        <p:spPr>
          <a:xfrm>
            <a:off x="1284000" y="2948038"/>
            <a:ext cx="6576000" cy="49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Thank you for your attention! I welcome any questions or feedback.</a:t>
            </a:r>
            <a:endParaRPr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9"/>
        <p:cNvGrpSpPr/>
        <p:nvPr/>
      </p:nvGrpSpPr>
      <p:grpSpPr>
        <a:xfrm>
          <a:off x="0" y="0"/>
          <a:ext cx="0" cy="0"/>
          <a:chOff x="0" y="0"/>
          <a:chExt cx="0" cy="0"/>
        </a:xfrm>
      </p:grpSpPr>
      <p:pic>
        <p:nvPicPr>
          <p:cNvPr id="1026" name="Picture 2">
            <a:extLst>
              <a:ext uri="{FF2B5EF4-FFF2-40B4-BE49-F238E27FC236}">
                <a16:creationId xmlns:a16="http://schemas.microsoft.com/office/drawing/2014/main" id="{CF1E727E-6D91-7117-8A71-5B5C0F666CB6}"/>
              </a:ext>
            </a:extLst>
          </p:cNvPr>
          <p:cNvPicPr>
            <a:picLocks noChangeAspect="1" noChangeArrowheads="1"/>
          </p:cNvPicPr>
          <p:nvPr/>
        </p:nvPicPr>
        <p:blipFill>
          <a:blip r:embed="rId3">
            <a:alphaModFix amt="62000"/>
            <a:extLst>
              <a:ext uri="{28A0092B-C50C-407E-A947-70E740481C1C}">
                <a14:useLocalDpi xmlns:a14="http://schemas.microsoft.com/office/drawing/2010/main" val="0"/>
              </a:ext>
            </a:extLst>
          </a:blip>
          <a:srcRect/>
          <a:stretch>
            <a:fillRect/>
          </a:stretch>
        </p:blipFill>
        <p:spPr bwMode="auto">
          <a:xfrm>
            <a:off x="4315506" y="1109693"/>
            <a:ext cx="4485978" cy="3588782"/>
          </a:xfrm>
          <a:prstGeom prst="rect">
            <a:avLst/>
          </a:prstGeom>
          <a:noFill/>
          <a:extLst>
            <a:ext uri="{909E8E84-426E-40DD-AFC4-6F175D3DCCD1}">
              <a14:hiddenFill xmlns:a14="http://schemas.microsoft.com/office/drawing/2010/main">
                <a:solidFill>
                  <a:srgbClr val="FFFFFF"/>
                </a:solidFill>
              </a14:hiddenFill>
            </a:ext>
          </a:extLst>
        </p:spPr>
      </p:pic>
      <p:sp>
        <p:nvSpPr>
          <p:cNvPr id="1940" name="Google Shape;1940;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t>Project Overview</a:t>
            </a:r>
            <a:endParaRPr dirty="0"/>
          </a:p>
        </p:txBody>
      </p:sp>
      <p:sp>
        <p:nvSpPr>
          <p:cNvPr id="1942" name="Google Shape;1942;p36"/>
          <p:cNvSpPr txBox="1">
            <a:spLocks noGrp="1"/>
          </p:cNvSpPr>
          <p:nvPr>
            <p:ph type="subTitle" idx="2"/>
          </p:nvPr>
        </p:nvSpPr>
        <p:spPr>
          <a:xfrm>
            <a:off x="567020" y="1603998"/>
            <a:ext cx="4626772" cy="2638818"/>
          </a:xfrm>
          <a:prstGeom prst="rect">
            <a:avLst/>
          </a:prstGeom>
          <a:solidFill>
            <a:schemeClr val="lt1">
              <a:alpha val="14000"/>
            </a:schemeClr>
          </a:solidFill>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In response to the global COVID-19 pandemic, this project aims to enhance diagnostic methods using machine learning and deep learning tools to analyze chest X-ray images for faster and effective COVID-19 detection.</a:t>
            </a:r>
            <a:endParaRPr sz="20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9">
          <a:extLst>
            <a:ext uri="{FF2B5EF4-FFF2-40B4-BE49-F238E27FC236}">
              <a16:creationId xmlns:a16="http://schemas.microsoft.com/office/drawing/2014/main" id="{4A6A5D95-BAF4-B221-7239-C90B3CED6738}"/>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75F4A602-BD9B-0E40-325F-F34C818CFFE2}"/>
              </a:ext>
            </a:extLst>
          </p:cNvPr>
          <p:cNvPicPr>
            <a:picLocks noChangeAspect="1"/>
          </p:cNvPicPr>
          <p:nvPr/>
        </p:nvPicPr>
        <p:blipFill>
          <a:blip r:embed="rId3">
            <a:alphaModFix amt="62000"/>
          </a:blip>
          <a:stretch>
            <a:fillRect/>
          </a:stretch>
        </p:blipFill>
        <p:spPr>
          <a:xfrm>
            <a:off x="4328160" y="1873009"/>
            <a:ext cx="4248820" cy="2825466"/>
          </a:xfrm>
          <a:prstGeom prst="rect">
            <a:avLst/>
          </a:prstGeom>
        </p:spPr>
      </p:pic>
      <p:sp>
        <p:nvSpPr>
          <p:cNvPr id="1940" name="Google Shape;1940;p36">
            <a:extLst>
              <a:ext uri="{FF2B5EF4-FFF2-40B4-BE49-F238E27FC236}">
                <a16:creationId xmlns:a16="http://schemas.microsoft.com/office/drawing/2014/main" id="{17653E1A-AF73-A5E7-E600-4E5720A77ABD}"/>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Importance of Diagnostic Improvements</a:t>
            </a:r>
            <a:endParaRPr dirty="0"/>
          </a:p>
        </p:txBody>
      </p:sp>
      <p:sp>
        <p:nvSpPr>
          <p:cNvPr id="1942" name="Google Shape;1942;p36">
            <a:extLst>
              <a:ext uri="{FF2B5EF4-FFF2-40B4-BE49-F238E27FC236}">
                <a16:creationId xmlns:a16="http://schemas.microsoft.com/office/drawing/2014/main" id="{5DFA6AC4-B796-0727-180E-134DCA6D6FBF}"/>
              </a:ext>
            </a:extLst>
          </p:cNvPr>
          <p:cNvSpPr txBox="1">
            <a:spLocks noGrp="1"/>
          </p:cNvSpPr>
          <p:nvPr>
            <p:ph type="subTitle" idx="2"/>
          </p:nvPr>
        </p:nvSpPr>
        <p:spPr>
          <a:xfrm>
            <a:off x="567020" y="1603998"/>
            <a:ext cx="4248820" cy="2797314"/>
          </a:xfrm>
          <a:prstGeom prst="rect">
            <a:avLst/>
          </a:prstGeom>
          <a:solidFill>
            <a:schemeClr val="lt1">
              <a:alpha val="14000"/>
            </a:schemeClr>
          </a:solidFill>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While RT-PCR is the gold standard for COVID-19 testing, it has limitations in speed and resource demand. Chest X-rays, being more accessible and quicker, can significantly supplement existing diagnostic methods.</a:t>
            </a:r>
            <a:endParaRPr sz="2000" dirty="0"/>
          </a:p>
        </p:txBody>
      </p:sp>
    </p:spTree>
    <p:extLst>
      <p:ext uri="{BB962C8B-B14F-4D97-AF65-F5344CB8AC3E}">
        <p14:creationId xmlns:p14="http://schemas.microsoft.com/office/powerpoint/2010/main" val="18473950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17"/>
        <p:cNvGrpSpPr/>
        <p:nvPr/>
      </p:nvGrpSpPr>
      <p:grpSpPr>
        <a:xfrm>
          <a:off x="0" y="0"/>
          <a:ext cx="0" cy="0"/>
          <a:chOff x="0" y="0"/>
          <a:chExt cx="0" cy="0"/>
        </a:xfrm>
      </p:grpSpPr>
      <p:sp>
        <p:nvSpPr>
          <p:cNvPr id="1918" name="Google Shape;1918;p35"/>
          <p:cNvSpPr txBox="1">
            <a:spLocks noGrp="1"/>
          </p:cNvSpPr>
          <p:nvPr>
            <p:ph type="title"/>
          </p:nvPr>
        </p:nvSpPr>
        <p:spPr>
          <a:xfrm>
            <a:off x="615508" y="569900"/>
            <a:ext cx="58380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dirty="0"/>
              <a:t>Data collection</a:t>
            </a:r>
            <a:endParaRPr dirty="0"/>
          </a:p>
        </p:txBody>
      </p:sp>
      <p:sp>
        <p:nvSpPr>
          <p:cNvPr id="1919" name="Google Shape;1919;p35"/>
          <p:cNvSpPr txBox="1">
            <a:spLocks noGrp="1"/>
          </p:cNvSpPr>
          <p:nvPr>
            <p:ph type="subTitle" idx="1"/>
          </p:nvPr>
        </p:nvSpPr>
        <p:spPr>
          <a:xfrm>
            <a:off x="1107832" y="1602437"/>
            <a:ext cx="2308044" cy="28630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Utilizing the </a:t>
            </a:r>
            <a:br>
              <a:rPr lang="en-US" dirty="0"/>
            </a:br>
            <a:r>
              <a:rPr lang="en-US" dirty="0"/>
              <a:t>COVID-QU-Ex dataset from Kaggle, consisting of 33,920 chest X-ray images categorized into COVID-19 positive, </a:t>
            </a:r>
            <a:br>
              <a:rPr lang="en-US" dirty="0"/>
            </a:br>
            <a:r>
              <a:rPr lang="en-US" dirty="0"/>
              <a:t>Non-COVID infections, and Normal.</a:t>
            </a:r>
            <a:endParaRPr dirty="0"/>
          </a:p>
        </p:txBody>
      </p:sp>
      <p:grpSp>
        <p:nvGrpSpPr>
          <p:cNvPr id="1921" name="Google Shape;1921;p35"/>
          <p:cNvGrpSpPr/>
          <p:nvPr/>
        </p:nvGrpSpPr>
        <p:grpSpPr>
          <a:xfrm>
            <a:off x="7358250" y="1285575"/>
            <a:ext cx="130200" cy="126125"/>
            <a:chOff x="3935725" y="167575"/>
            <a:chExt cx="130200" cy="126125"/>
          </a:xfrm>
        </p:grpSpPr>
        <p:sp>
          <p:nvSpPr>
            <p:cNvPr id="1922" name="Google Shape;1922;p35"/>
            <p:cNvSpPr/>
            <p:nvPr/>
          </p:nvSpPr>
          <p:spPr>
            <a:xfrm>
              <a:off x="3935725" y="1675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923" name="Google Shape;1923;p35"/>
            <p:cNvSpPr/>
            <p:nvPr/>
          </p:nvSpPr>
          <p:spPr>
            <a:xfrm>
              <a:off x="4000825" y="2017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924" name="Google Shape;1924;p35"/>
            <p:cNvSpPr/>
            <p:nvPr/>
          </p:nvSpPr>
          <p:spPr>
            <a:xfrm>
              <a:off x="3935725" y="23730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925" name="Google Shape;1925;p35"/>
          <p:cNvGrpSpPr/>
          <p:nvPr/>
        </p:nvGrpSpPr>
        <p:grpSpPr>
          <a:xfrm>
            <a:off x="8146817" y="1602437"/>
            <a:ext cx="449076" cy="119073"/>
            <a:chOff x="7108302" y="2550931"/>
            <a:chExt cx="281323" cy="74593"/>
          </a:xfrm>
        </p:grpSpPr>
        <p:sp>
          <p:nvSpPr>
            <p:cNvPr id="1926" name="Google Shape;1926;p35"/>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7" name="Google Shape;1927;p35"/>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8" name="Google Shape;1928;p35"/>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9" name="Google Shape;1929;p35"/>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0" name="Google Shape;1930;p35"/>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1" name="Google Shape;1931;p35"/>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2" name="Google Shape;1932;p35"/>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3" name="Google Shape;1933;p35"/>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4" name="Google Shape;1934;p35"/>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5" name="Google Shape;1935;p35"/>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4" name="Picture 3" descr="A graph of a number of bars&#10;&#10;Description automatically generated with medium confidence">
            <a:extLst>
              <a:ext uri="{FF2B5EF4-FFF2-40B4-BE49-F238E27FC236}">
                <a16:creationId xmlns:a16="http://schemas.microsoft.com/office/drawing/2014/main" id="{E0F92614-F54B-514E-9C36-3C59AB2EA58D}"/>
              </a:ext>
            </a:extLst>
          </p:cNvPr>
          <p:cNvPicPr>
            <a:picLocks noChangeAspect="1"/>
          </p:cNvPicPr>
          <p:nvPr/>
        </p:nvPicPr>
        <p:blipFill>
          <a:blip r:embed="rId3">
            <a:alphaModFix amt="76000"/>
            <a:extLst>
              <a:ext uri="{28A0092B-C50C-407E-A947-70E740481C1C}">
                <a14:useLocalDpi xmlns:a14="http://schemas.microsoft.com/office/drawing/2010/main" val="0"/>
              </a:ext>
            </a:extLst>
          </a:blip>
          <a:srcRect/>
          <a:stretch>
            <a:fillRect/>
          </a:stretch>
        </p:blipFill>
        <p:spPr bwMode="auto">
          <a:xfrm>
            <a:off x="3415876" y="1445900"/>
            <a:ext cx="4313512" cy="3331948"/>
          </a:xfrm>
          <a:prstGeom prst="rect">
            <a:avLst/>
          </a:prstGeom>
          <a:noFill/>
          <a:ln>
            <a:solidFill>
              <a:schemeClr val="tx1"/>
            </a:solid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43">
          <a:extLst>
            <a:ext uri="{FF2B5EF4-FFF2-40B4-BE49-F238E27FC236}">
              <a16:creationId xmlns:a16="http://schemas.microsoft.com/office/drawing/2014/main" id="{FD6B407C-ACA0-E3EE-95EA-B455641735FA}"/>
            </a:ext>
          </a:extLst>
        </p:cNvPr>
        <p:cNvGrpSpPr/>
        <p:nvPr/>
      </p:nvGrpSpPr>
      <p:grpSpPr>
        <a:xfrm>
          <a:off x="0" y="0"/>
          <a:ext cx="0" cy="0"/>
          <a:chOff x="0" y="0"/>
          <a:chExt cx="0" cy="0"/>
        </a:xfrm>
      </p:grpSpPr>
      <p:sp>
        <p:nvSpPr>
          <p:cNvPr id="2244" name="Google Shape;2244;p49">
            <a:extLst>
              <a:ext uri="{FF2B5EF4-FFF2-40B4-BE49-F238E27FC236}">
                <a16:creationId xmlns:a16="http://schemas.microsoft.com/office/drawing/2014/main" id="{5FFC3B01-341C-54DA-08C6-2B11F8AEFE76}"/>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Preprocessing Techniques</a:t>
            </a:r>
            <a:br>
              <a:rPr lang="en-GB" dirty="0"/>
            </a:br>
            <a:r>
              <a:rPr lang="en-US" sz="1000" dirty="0"/>
              <a:t>to increase the robustness of our models.</a:t>
            </a:r>
            <a:endParaRPr sz="1400" dirty="0"/>
          </a:p>
        </p:txBody>
      </p:sp>
      <p:sp>
        <p:nvSpPr>
          <p:cNvPr id="2245" name="Google Shape;2245;p49">
            <a:extLst>
              <a:ext uri="{FF2B5EF4-FFF2-40B4-BE49-F238E27FC236}">
                <a16:creationId xmlns:a16="http://schemas.microsoft.com/office/drawing/2014/main" id="{E94A6384-85F4-5BC6-CAF1-F07FDCCD7A8D}"/>
              </a:ext>
            </a:extLst>
          </p:cNvPr>
          <p:cNvSpPr/>
          <p:nvPr/>
        </p:nvSpPr>
        <p:spPr>
          <a:xfrm>
            <a:off x="2914800" y="1221375"/>
            <a:ext cx="3314400" cy="455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fr" sz="2000" b="1" dirty="0">
                <a:solidFill>
                  <a:schemeClr val="dk1"/>
                </a:solidFill>
                <a:latin typeface="Lexend"/>
                <a:ea typeface="Lexend"/>
                <a:cs typeface="Lexend"/>
                <a:sym typeface="Lexend"/>
              </a:rPr>
              <a:t>Raw data</a:t>
            </a:r>
            <a:endParaRPr sz="2000" b="1" dirty="0">
              <a:solidFill>
                <a:schemeClr val="dk1"/>
              </a:solidFill>
              <a:latin typeface="Lexend"/>
              <a:ea typeface="Lexend"/>
              <a:cs typeface="Lexend"/>
              <a:sym typeface="Lexend"/>
            </a:endParaRPr>
          </a:p>
        </p:txBody>
      </p:sp>
      <p:sp>
        <p:nvSpPr>
          <p:cNvPr id="2246" name="Google Shape;2246;p49">
            <a:extLst>
              <a:ext uri="{FF2B5EF4-FFF2-40B4-BE49-F238E27FC236}">
                <a16:creationId xmlns:a16="http://schemas.microsoft.com/office/drawing/2014/main" id="{005B00DB-E851-6699-0A31-5F5FFC84FE0D}"/>
              </a:ext>
            </a:extLst>
          </p:cNvPr>
          <p:cNvSpPr/>
          <p:nvPr/>
        </p:nvSpPr>
        <p:spPr>
          <a:xfrm>
            <a:off x="826675" y="3139675"/>
            <a:ext cx="1634400" cy="418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fr" sz="1600" b="1" dirty="0">
                <a:solidFill>
                  <a:schemeClr val="dk1"/>
                </a:solidFill>
                <a:latin typeface="Lexend"/>
                <a:ea typeface="Lexend"/>
                <a:cs typeface="Lexend"/>
                <a:sym typeface="Lexend"/>
              </a:rPr>
              <a:t>normalisation</a:t>
            </a:r>
            <a:endParaRPr sz="1600" b="1" dirty="0">
              <a:solidFill>
                <a:schemeClr val="dk1"/>
              </a:solidFill>
              <a:latin typeface="Lexend"/>
              <a:ea typeface="Lexend"/>
              <a:cs typeface="Lexend"/>
              <a:sym typeface="Lexend"/>
            </a:endParaRPr>
          </a:p>
        </p:txBody>
      </p:sp>
      <p:sp>
        <p:nvSpPr>
          <p:cNvPr id="2247" name="Google Shape;2247;p49">
            <a:extLst>
              <a:ext uri="{FF2B5EF4-FFF2-40B4-BE49-F238E27FC236}">
                <a16:creationId xmlns:a16="http://schemas.microsoft.com/office/drawing/2014/main" id="{6194B6F8-79D4-6419-0A87-CE4B9F98418A}"/>
              </a:ext>
            </a:extLst>
          </p:cNvPr>
          <p:cNvSpPr/>
          <p:nvPr/>
        </p:nvSpPr>
        <p:spPr>
          <a:xfrm>
            <a:off x="822175" y="2108175"/>
            <a:ext cx="3140195" cy="455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GB" sz="2000" b="1" dirty="0">
                <a:solidFill>
                  <a:schemeClr val="dk1"/>
                </a:solidFill>
                <a:latin typeface="Lexend"/>
                <a:ea typeface="Lexend"/>
                <a:cs typeface="Lexend"/>
                <a:sym typeface="Lexend"/>
              </a:rPr>
              <a:t>preprocessing steps</a:t>
            </a:r>
          </a:p>
        </p:txBody>
      </p:sp>
      <p:sp>
        <p:nvSpPr>
          <p:cNvPr id="2248" name="Google Shape;2248;p49">
            <a:extLst>
              <a:ext uri="{FF2B5EF4-FFF2-40B4-BE49-F238E27FC236}">
                <a16:creationId xmlns:a16="http://schemas.microsoft.com/office/drawing/2014/main" id="{71393188-EF71-6230-4999-679AFF2E43A3}"/>
              </a:ext>
            </a:extLst>
          </p:cNvPr>
          <p:cNvSpPr/>
          <p:nvPr/>
        </p:nvSpPr>
        <p:spPr>
          <a:xfrm>
            <a:off x="5181625" y="2108175"/>
            <a:ext cx="2739600" cy="455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GB" sz="2000" b="1" dirty="0">
                <a:solidFill>
                  <a:schemeClr val="dk1"/>
                </a:solidFill>
                <a:latin typeface="Lexend"/>
                <a:ea typeface="Lexend"/>
                <a:cs typeface="Lexend"/>
                <a:sym typeface="Lexend"/>
              </a:rPr>
              <a:t>data augmentation</a:t>
            </a:r>
          </a:p>
        </p:txBody>
      </p:sp>
      <p:sp>
        <p:nvSpPr>
          <p:cNvPr id="2249" name="Google Shape;2249;p49">
            <a:extLst>
              <a:ext uri="{FF2B5EF4-FFF2-40B4-BE49-F238E27FC236}">
                <a16:creationId xmlns:a16="http://schemas.microsoft.com/office/drawing/2014/main" id="{AFC37F12-3FA4-20B9-4683-C20442296D48}"/>
              </a:ext>
            </a:extLst>
          </p:cNvPr>
          <p:cNvSpPr/>
          <p:nvPr/>
        </p:nvSpPr>
        <p:spPr>
          <a:xfrm>
            <a:off x="2732465" y="3139675"/>
            <a:ext cx="1634400" cy="418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fr" sz="1600" b="1" dirty="0">
                <a:solidFill>
                  <a:schemeClr val="dk1"/>
                </a:solidFill>
                <a:latin typeface="Lexend"/>
                <a:ea typeface="Lexend"/>
                <a:cs typeface="Lexend"/>
                <a:sym typeface="Lexend"/>
              </a:rPr>
              <a:t>resizing</a:t>
            </a:r>
            <a:endParaRPr sz="1600" b="1" dirty="0">
              <a:solidFill>
                <a:schemeClr val="dk1"/>
              </a:solidFill>
              <a:latin typeface="Lexend"/>
              <a:ea typeface="Lexend"/>
              <a:cs typeface="Lexend"/>
              <a:sym typeface="Lexend"/>
            </a:endParaRPr>
          </a:p>
        </p:txBody>
      </p:sp>
      <p:cxnSp>
        <p:nvCxnSpPr>
          <p:cNvPr id="2250" name="Google Shape;2250;p49">
            <a:extLst>
              <a:ext uri="{FF2B5EF4-FFF2-40B4-BE49-F238E27FC236}">
                <a16:creationId xmlns:a16="http://schemas.microsoft.com/office/drawing/2014/main" id="{805D2362-21FB-936A-638E-369C6C2B5140}"/>
              </a:ext>
            </a:extLst>
          </p:cNvPr>
          <p:cNvCxnSpPr>
            <a:cxnSpLocks/>
            <a:stCxn id="2245" idx="2"/>
            <a:endCxn id="2247" idx="3"/>
          </p:cNvCxnSpPr>
          <p:nvPr/>
        </p:nvCxnSpPr>
        <p:spPr>
          <a:xfrm rot="5400000">
            <a:off x="3937710" y="1701735"/>
            <a:ext cx="658950" cy="609630"/>
          </a:xfrm>
          <a:prstGeom prst="bentConnector2">
            <a:avLst/>
          </a:prstGeom>
          <a:noFill/>
          <a:ln w="9525" cap="flat" cmpd="sng">
            <a:solidFill>
              <a:schemeClr val="lt2"/>
            </a:solidFill>
            <a:prstDash val="solid"/>
            <a:round/>
            <a:headEnd type="none" w="med" len="med"/>
            <a:tailEnd type="oval" w="med" len="med"/>
          </a:ln>
        </p:spPr>
      </p:cxnSp>
      <p:cxnSp>
        <p:nvCxnSpPr>
          <p:cNvPr id="2251" name="Google Shape;2251;p49">
            <a:extLst>
              <a:ext uri="{FF2B5EF4-FFF2-40B4-BE49-F238E27FC236}">
                <a16:creationId xmlns:a16="http://schemas.microsoft.com/office/drawing/2014/main" id="{4114B37E-3B61-6E24-78BA-EC6AA620147A}"/>
              </a:ext>
            </a:extLst>
          </p:cNvPr>
          <p:cNvCxnSpPr>
            <a:stCxn id="2245" idx="2"/>
            <a:endCxn id="2248" idx="1"/>
          </p:cNvCxnSpPr>
          <p:nvPr/>
        </p:nvCxnSpPr>
        <p:spPr>
          <a:xfrm rot="-5400000" flipH="1">
            <a:off x="4547250" y="1701825"/>
            <a:ext cx="659100" cy="609600"/>
          </a:xfrm>
          <a:prstGeom prst="bentConnector2">
            <a:avLst/>
          </a:prstGeom>
          <a:noFill/>
          <a:ln w="9525" cap="flat" cmpd="sng">
            <a:solidFill>
              <a:schemeClr val="lt2"/>
            </a:solidFill>
            <a:prstDash val="solid"/>
            <a:round/>
            <a:headEnd type="none" w="med" len="med"/>
            <a:tailEnd type="oval" w="med" len="med"/>
          </a:ln>
        </p:spPr>
      </p:cxnSp>
      <p:sp>
        <p:nvSpPr>
          <p:cNvPr id="2252" name="Google Shape;2252;p49">
            <a:extLst>
              <a:ext uri="{FF2B5EF4-FFF2-40B4-BE49-F238E27FC236}">
                <a16:creationId xmlns:a16="http://schemas.microsoft.com/office/drawing/2014/main" id="{84E8F348-43D1-9FEF-ACF1-5C13D0B9AD61}"/>
              </a:ext>
            </a:extLst>
          </p:cNvPr>
          <p:cNvSpPr/>
          <p:nvPr/>
        </p:nvSpPr>
        <p:spPr>
          <a:xfrm>
            <a:off x="4371365" y="3139675"/>
            <a:ext cx="2048566" cy="418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GB" sz="1600" b="1" dirty="0">
                <a:solidFill>
                  <a:schemeClr val="dk1"/>
                </a:solidFill>
                <a:latin typeface="Lexend"/>
                <a:ea typeface="Lexend"/>
                <a:cs typeface="Lexend"/>
                <a:sym typeface="Lexend"/>
              </a:rPr>
              <a:t>r</a:t>
            </a:r>
            <a:r>
              <a:rPr lang="fr" sz="1600" b="1" dirty="0">
                <a:solidFill>
                  <a:schemeClr val="dk1"/>
                </a:solidFill>
                <a:latin typeface="Lexend"/>
                <a:ea typeface="Lexend"/>
                <a:cs typeface="Lexend"/>
                <a:sym typeface="Lexend"/>
              </a:rPr>
              <a:t>otation, flipping</a:t>
            </a:r>
            <a:endParaRPr sz="1600" b="1" dirty="0">
              <a:solidFill>
                <a:schemeClr val="dk1"/>
              </a:solidFill>
              <a:latin typeface="Lexend"/>
              <a:ea typeface="Lexend"/>
              <a:cs typeface="Lexend"/>
              <a:sym typeface="Lexend"/>
            </a:endParaRPr>
          </a:p>
        </p:txBody>
      </p:sp>
      <p:sp>
        <p:nvSpPr>
          <p:cNvPr id="2253" name="Google Shape;2253;p49">
            <a:extLst>
              <a:ext uri="{FF2B5EF4-FFF2-40B4-BE49-F238E27FC236}">
                <a16:creationId xmlns:a16="http://schemas.microsoft.com/office/drawing/2014/main" id="{B18DDE33-C5BE-498F-299D-4BDD4B3B6BE8}"/>
              </a:ext>
            </a:extLst>
          </p:cNvPr>
          <p:cNvSpPr/>
          <p:nvPr/>
        </p:nvSpPr>
        <p:spPr>
          <a:xfrm>
            <a:off x="7032109" y="3139674"/>
            <a:ext cx="1634400" cy="956837"/>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GB" sz="1600" b="1" dirty="0">
                <a:solidFill>
                  <a:schemeClr val="dk1"/>
                </a:solidFill>
                <a:latin typeface="Lexend"/>
                <a:ea typeface="Lexend"/>
                <a:cs typeface="Lexend"/>
                <a:sym typeface="Lexend"/>
              </a:rPr>
              <a:t>Elastic transform, Gaussian blur</a:t>
            </a:r>
            <a:endParaRPr sz="1600" b="1" dirty="0">
              <a:solidFill>
                <a:schemeClr val="dk1"/>
              </a:solidFill>
              <a:latin typeface="Lexend"/>
              <a:ea typeface="Lexend"/>
              <a:cs typeface="Lexend"/>
              <a:sym typeface="Lexend"/>
            </a:endParaRPr>
          </a:p>
        </p:txBody>
      </p:sp>
      <p:cxnSp>
        <p:nvCxnSpPr>
          <p:cNvPr id="2254" name="Google Shape;2254;p49">
            <a:extLst>
              <a:ext uri="{FF2B5EF4-FFF2-40B4-BE49-F238E27FC236}">
                <a16:creationId xmlns:a16="http://schemas.microsoft.com/office/drawing/2014/main" id="{944596AF-8258-A77D-526C-66C15A6C1BE8}"/>
              </a:ext>
            </a:extLst>
          </p:cNvPr>
          <p:cNvCxnSpPr>
            <a:cxnSpLocks/>
            <a:stCxn id="2248" idx="2"/>
            <a:endCxn id="2252" idx="0"/>
          </p:cNvCxnSpPr>
          <p:nvPr/>
        </p:nvCxnSpPr>
        <p:spPr>
          <a:xfrm rot="5400000">
            <a:off x="5685637" y="2273887"/>
            <a:ext cx="575800" cy="1155777"/>
          </a:xfrm>
          <a:prstGeom prst="bentConnector3">
            <a:avLst>
              <a:gd name="adj1" fmla="val 50000"/>
            </a:avLst>
          </a:prstGeom>
          <a:noFill/>
          <a:ln w="9525" cap="flat" cmpd="sng">
            <a:solidFill>
              <a:schemeClr val="lt2"/>
            </a:solidFill>
            <a:prstDash val="solid"/>
            <a:round/>
            <a:headEnd type="none" w="med" len="med"/>
            <a:tailEnd type="oval" w="med" len="med"/>
          </a:ln>
        </p:spPr>
      </p:cxnSp>
      <p:cxnSp>
        <p:nvCxnSpPr>
          <p:cNvPr id="2255" name="Google Shape;2255;p49">
            <a:extLst>
              <a:ext uri="{FF2B5EF4-FFF2-40B4-BE49-F238E27FC236}">
                <a16:creationId xmlns:a16="http://schemas.microsoft.com/office/drawing/2014/main" id="{D2713878-21A5-4A01-E833-F96E46A4F595}"/>
              </a:ext>
            </a:extLst>
          </p:cNvPr>
          <p:cNvCxnSpPr>
            <a:cxnSpLocks/>
            <a:stCxn id="2248" idx="2"/>
            <a:endCxn id="2253" idx="0"/>
          </p:cNvCxnSpPr>
          <p:nvPr/>
        </p:nvCxnSpPr>
        <p:spPr>
          <a:xfrm rot="16200000" flipH="1">
            <a:off x="6912468" y="2202832"/>
            <a:ext cx="575799" cy="1297884"/>
          </a:xfrm>
          <a:prstGeom prst="bentConnector3">
            <a:avLst>
              <a:gd name="adj1" fmla="val 50000"/>
            </a:avLst>
          </a:prstGeom>
          <a:noFill/>
          <a:ln w="9525" cap="flat" cmpd="sng">
            <a:solidFill>
              <a:schemeClr val="lt2"/>
            </a:solidFill>
            <a:prstDash val="solid"/>
            <a:round/>
            <a:headEnd type="none" w="med" len="med"/>
            <a:tailEnd type="oval" w="med" len="med"/>
          </a:ln>
        </p:spPr>
      </p:cxnSp>
      <p:cxnSp>
        <p:nvCxnSpPr>
          <p:cNvPr id="2256" name="Google Shape;2256;p49">
            <a:extLst>
              <a:ext uri="{FF2B5EF4-FFF2-40B4-BE49-F238E27FC236}">
                <a16:creationId xmlns:a16="http://schemas.microsoft.com/office/drawing/2014/main" id="{0E55EB84-90A7-E7DC-414F-7C3E5C9A6A4A}"/>
              </a:ext>
            </a:extLst>
          </p:cNvPr>
          <p:cNvCxnSpPr>
            <a:cxnSpLocks/>
            <a:stCxn id="2247" idx="2"/>
            <a:endCxn id="2249" idx="0"/>
          </p:cNvCxnSpPr>
          <p:nvPr/>
        </p:nvCxnSpPr>
        <p:spPr>
          <a:xfrm rot="16200000" flipH="1">
            <a:off x="2683069" y="2273079"/>
            <a:ext cx="575800" cy="1157392"/>
          </a:xfrm>
          <a:prstGeom prst="bentConnector3">
            <a:avLst>
              <a:gd name="adj1" fmla="val 50000"/>
            </a:avLst>
          </a:prstGeom>
          <a:noFill/>
          <a:ln w="9525" cap="flat" cmpd="sng">
            <a:solidFill>
              <a:schemeClr val="lt2"/>
            </a:solidFill>
            <a:prstDash val="solid"/>
            <a:round/>
            <a:headEnd type="none" w="med" len="med"/>
            <a:tailEnd type="oval" w="med" len="med"/>
          </a:ln>
        </p:spPr>
      </p:cxnSp>
      <p:cxnSp>
        <p:nvCxnSpPr>
          <p:cNvPr id="2257" name="Google Shape;2257;p49">
            <a:extLst>
              <a:ext uri="{FF2B5EF4-FFF2-40B4-BE49-F238E27FC236}">
                <a16:creationId xmlns:a16="http://schemas.microsoft.com/office/drawing/2014/main" id="{CA725E56-5BAD-0879-DFA4-F01B5A17B778}"/>
              </a:ext>
            </a:extLst>
          </p:cNvPr>
          <p:cNvCxnSpPr>
            <a:cxnSpLocks/>
            <a:stCxn id="2247" idx="2"/>
            <a:endCxn id="2246" idx="0"/>
          </p:cNvCxnSpPr>
          <p:nvPr/>
        </p:nvCxnSpPr>
        <p:spPr>
          <a:xfrm rot="5400000">
            <a:off x="1730174" y="2477576"/>
            <a:ext cx="575800" cy="748398"/>
          </a:xfrm>
          <a:prstGeom prst="bentConnector3">
            <a:avLst>
              <a:gd name="adj1" fmla="val 50000"/>
            </a:avLst>
          </a:prstGeom>
          <a:noFill/>
          <a:ln w="9525" cap="flat" cmpd="sng">
            <a:solidFill>
              <a:schemeClr val="lt2"/>
            </a:solidFill>
            <a:prstDash val="solid"/>
            <a:round/>
            <a:headEnd type="none" w="med" len="med"/>
            <a:tailEnd type="oval" w="med" len="med"/>
          </a:ln>
        </p:spPr>
      </p:cxnSp>
      <p:sp>
        <p:nvSpPr>
          <p:cNvPr id="2258" name="Google Shape;2258;p49">
            <a:extLst>
              <a:ext uri="{FF2B5EF4-FFF2-40B4-BE49-F238E27FC236}">
                <a16:creationId xmlns:a16="http://schemas.microsoft.com/office/drawing/2014/main" id="{C61B099F-619F-E57A-638B-C2CDFF255B91}"/>
              </a:ext>
            </a:extLst>
          </p:cNvPr>
          <p:cNvSpPr txBox="1"/>
          <p:nvPr/>
        </p:nvSpPr>
        <p:spPr>
          <a:xfrm>
            <a:off x="555285" y="3526775"/>
            <a:ext cx="1901890" cy="853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dirty="0">
                <a:solidFill>
                  <a:schemeClr val="dk1"/>
                </a:solidFill>
                <a:latin typeface="Manjari"/>
                <a:ea typeface="Manjari"/>
                <a:cs typeface="Manjari"/>
                <a:sym typeface="Manjari"/>
              </a:rPr>
              <a:t>m</a:t>
            </a:r>
            <a:r>
              <a:rPr lang="fr" dirty="0">
                <a:solidFill>
                  <a:schemeClr val="dk1"/>
                </a:solidFill>
                <a:latin typeface="Manjari"/>
                <a:ea typeface="Manjari"/>
                <a:cs typeface="Manjari"/>
                <a:sym typeface="Manjari"/>
              </a:rPr>
              <a:t>ean and std of 0.5</a:t>
            </a:r>
            <a:endParaRPr dirty="0">
              <a:solidFill>
                <a:schemeClr val="dk1"/>
              </a:solidFill>
              <a:latin typeface="Manjari"/>
              <a:ea typeface="Manjari"/>
              <a:cs typeface="Manjari"/>
              <a:sym typeface="Manjari"/>
            </a:endParaRPr>
          </a:p>
        </p:txBody>
      </p:sp>
      <p:sp>
        <p:nvSpPr>
          <p:cNvPr id="2259" name="Google Shape;2259;p49">
            <a:extLst>
              <a:ext uri="{FF2B5EF4-FFF2-40B4-BE49-F238E27FC236}">
                <a16:creationId xmlns:a16="http://schemas.microsoft.com/office/drawing/2014/main" id="{43E4958B-711E-F08D-545F-3DF713E843A4}"/>
              </a:ext>
            </a:extLst>
          </p:cNvPr>
          <p:cNvSpPr txBox="1"/>
          <p:nvPr/>
        </p:nvSpPr>
        <p:spPr>
          <a:xfrm>
            <a:off x="2727965" y="3526775"/>
            <a:ext cx="1635000" cy="853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fr-FR" dirty="0">
                <a:solidFill>
                  <a:schemeClr val="dk1"/>
                </a:solidFill>
                <a:latin typeface="Manjari"/>
                <a:ea typeface="Manjari"/>
                <a:cs typeface="Manjari"/>
                <a:sym typeface="Manjari"/>
              </a:rPr>
              <a:t>256x256 pixels</a:t>
            </a:r>
          </a:p>
        </p:txBody>
      </p:sp>
      <p:sp>
        <p:nvSpPr>
          <p:cNvPr id="2260" name="Google Shape;2260;p49">
            <a:extLst>
              <a:ext uri="{FF2B5EF4-FFF2-40B4-BE49-F238E27FC236}">
                <a16:creationId xmlns:a16="http://schemas.microsoft.com/office/drawing/2014/main" id="{D13C5EDF-F28A-B7E5-608A-9C8B27AC1E55}"/>
              </a:ext>
            </a:extLst>
          </p:cNvPr>
          <p:cNvSpPr txBox="1"/>
          <p:nvPr/>
        </p:nvSpPr>
        <p:spPr>
          <a:xfrm>
            <a:off x="4471639" y="3526775"/>
            <a:ext cx="1944392" cy="853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fr" dirty="0">
                <a:solidFill>
                  <a:schemeClr val="dk1"/>
                </a:solidFill>
                <a:latin typeface="Manjari"/>
                <a:ea typeface="Manjari"/>
                <a:cs typeface="Manjari"/>
                <a:sym typeface="Manjari"/>
              </a:rPr>
              <a:t>(gentle application)</a:t>
            </a:r>
            <a:endParaRPr dirty="0">
              <a:solidFill>
                <a:schemeClr val="dk1"/>
              </a:solidFill>
              <a:latin typeface="Manjari"/>
              <a:ea typeface="Manjari"/>
              <a:cs typeface="Manjari"/>
              <a:sym typeface="Manjari"/>
            </a:endParaRPr>
          </a:p>
        </p:txBody>
      </p:sp>
    </p:spTree>
    <p:extLst>
      <p:ext uri="{BB962C8B-B14F-4D97-AF65-F5344CB8AC3E}">
        <p14:creationId xmlns:p14="http://schemas.microsoft.com/office/powerpoint/2010/main" val="5889789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0"/>
        <p:cNvGrpSpPr/>
        <p:nvPr/>
      </p:nvGrpSpPr>
      <p:grpSpPr>
        <a:xfrm>
          <a:off x="0" y="0"/>
          <a:ext cx="0" cy="0"/>
          <a:chOff x="0" y="0"/>
          <a:chExt cx="0" cy="0"/>
        </a:xfrm>
      </p:grpSpPr>
      <p:sp>
        <p:nvSpPr>
          <p:cNvPr id="1901" name="Google Shape;1901;p34"/>
          <p:cNvSpPr txBox="1">
            <a:spLocks noGrp="1"/>
          </p:cNvSpPr>
          <p:nvPr>
            <p:ph type="title"/>
          </p:nvPr>
        </p:nvSpPr>
        <p:spPr>
          <a:xfrm>
            <a:off x="720000" y="31661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700" dirty="0"/>
              <a:t>Introduction to </a:t>
            </a:r>
            <a:br>
              <a:rPr lang="en-US" sz="2700" dirty="0"/>
            </a:br>
            <a:r>
              <a:rPr lang="en-US" sz="2700" dirty="0"/>
              <a:t>Machine Learning Tools</a:t>
            </a:r>
            <a:endParaRPr sz="2700" dirty="0"/>
          </a:p>
        </p:txBody>
      </p:sp>
      <p:sp>
        <p:nvSpPr>
          <p:cNvPr id="1902" name="Google Shape;1902;p34"/>
          <p:cNvSpPr txBox="1">
            <a:spLocks noGrp="1"/>
          </p:cNvSpPr>
          <p:nvPr>
            <p:ph type="subTitle" idx="3"/>
          </p:nvPr>
        </p:nvSpPr>
        <p:spPr>
          <a:xfrm>
            <a:off x="1701373" y="2189632"/>
            <a:ext cx="2570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but faced limitations due to local hardware constraints</a:t>
            </a:r>
            <a:endParaRPr dirty="0"/>
          </a:p>
        </p:txBody>
      </p:sp>
      <p:sp>
        <p:nvSpPr>
          <p:cNvPr id="1906" name="Google Shape;1906;p34"/>
          <p:cNvSpPr txBox="1">
            <a:spLocks noGrp="1"/>
          </p:cNvSpPr>
          <p:nvPr>
            <p:ph type="title" idx="5"/>
          </p:nvPr>
        </p:nvSpPr>
        <p:spPr>
          <a:xfrm>
            <a:off x="843757" y="1672475"/>
            <a:ext cx="8205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01</a:t>
            </a:r>
            <a:endParaRPr dirty="0"/>
          </a:p>
        </p:txBody>
      </p:sp>
      <p:sp>
        <p:nvSpPr>
          <p:cNvPr id="1907" name="Google Shape;1907;p34"/>
          <p:cNvSpPr txBox="1">
            <a:spLocks noGrp="1"/>
          </p:cNvSpPr>
          <p:nvPr>
            <p:ph type="title" idx="7"/>
          </p:nvPr>
        </p:nvSpPr>
        <p:spPr>
          <a:xfrm>
            <a:off x="4759861" y="1702225"/>
            <a:ext cx="8205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02</a:t>
            </a:r>
            <a:endParaRPr dirty="0"/>
          </a:p>
        </p:txBody>
      </p:sp>
      <p:sp>
        <p:nvSpPr>
          <p:cNvPr id="1908" name="Google Shape;1908;p34"/>
          <p:cNvSpPr txBox="1">
            <a:spLocks noGrp="1"/>
          </p:cNvSpPr>
          <p:nvPr>
            <p:ph type="title" idx="8"/>
          </p:nvPr>
        </p:nvSpPr>
        <p:spPr>
          <a:xfrm>
            <a:off x="4759861" y="3155331"/>
            <a:ext cx="8205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04</a:t>
            </a:r>
            <a:endParaRPr/>
          </a:p>
        </p:txBody>
      </p:sp>
      <p:sp>
        <p:nvSpPr>
          <p:cNvPr id="1909" name="Google Shape;1909;p34"/>
          <p:cNvSpPr txBox="1">
            <a:spLocks noGrp="1"/>
          </p:cNvSpPr>
          <p:nvPr>
            <p:ph type="title" idx="6"/>
          </p:nvPr>
        </p:nvSpPr>
        <p:spPr>
          <a:xfrm>
            <a:off x="901087" y="3155327"/>
            <a:ext cx="8205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03</a:t>
            </a:r>
            <a:endParaRPr/>
          </a:p>
        </p:txBody>
      </p:sp>
      <p:sp>
        <p:nvSpPr>
          <p:cNvPr id="1911" name="Google Shape;1911;p34"/>
          <p:cNvSpPr txBox="1">
            <a:spLocks noGrp="1"/>
          </p:cNvSpPr>
          <p:nvPr>
            <p:ph type="subTitle" idx="13"/>
          </p:nvPr>
        </p:nvSpPr>
        <p:spPr>
          <a:xfrm>
            <a:off x="5665413" y="1887857"/>
            <a:ext cx="2570100" cy="83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switch to Google </a:t>
            </a:r>
            <a:r>
              <a:rPr lang="en-US" dirty="0" err="1"/>
              <a:t>Colab</a:t>
            </a:r>
            <a:r>
              <a:rPr lang="en-US" dirty="0"/>
              <a:t> for cloud-based GPU access</a:t>
            </a:r>
            <a:endParaRPr dirty="0"/>
          </a:p>
        </p:txBody>
      </p:sp>
      <p:sp>
        <p:nvSpPr>
          <p:cNvPr id="1912" name="Google Shape;1912;p34"/>
          <p:cNvSpPr txBox="1">
            <a:spLocks noGrp="1"/>
          </p:cNvSpPr>
          <p:nvPr>
            <p:ph type="subTitle" idx="14"/>
          </p:nvPr>
        </p:nvSpPr>
        <p:spPr>
          <a:xfrm>
            <a:off x="1738490" y="3285033"/>
            <a:ext cx="2570100" cy="83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Tested HOG and GLCM feature extractions</a:t>
            </a:r>
            <a:endParaRPr lang="en-US" dirty="0"/>
          </a:p>
        </p:txBody>
      </p:sp>
      <p:sp>
        <p:nvSpPr>
          <p:cNvPr id="1913" name="Google Shape;1913;p34"/>
          <p:cNvSpPr txBox="1">
            <a:spLocks noGrp="1"/>
          </p:cNvSpPr>
          <p:nvPr>
            <p:ph type="subTitle" idx="15"/>
          </p:nvPr>
        </p:nvSpPr>
        <p:spPr>
          <a:xfrm>
            <a:off x="5665413" y="3302195"/>
            <a:ext cx="2570100" cy="83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Traditional classifiers: SVM, RF, KNN, XGBoost</a:t>
            </a:r>
            <a:endParaRPr dirty="0"/>
          </a:p>
        </p:txBody>
      </p:sp>
      <p:sp>
        <p:nvSpPr>
          <p:cNvPr id="3" name="Subtitle 2">
            <a:extLst>
              <a:ext uri="{FF2B5EF4-FFF2-40B4-BE49-F238E27FC236}">
                <a16:creationId xmlns:a16="http://schemas.microsoft.com/office/drawing/2014/main" id="{87A748FA-E1B6-1C8D-344A-9D6D35887229}"/>
              </a:ext>
            </a:extLst>
          </p:cNvPr>
          <p:cNvSpPr>
            <a:spLocks noGrp="1"/>
          </p:cNvSpPr>
          <p:nvPr>
            <p:ph type="subTitle" idx="9"/>
          </p:nvPr>
        </p:nvSpPr>
        <p:spPr>
          <a:xfrm>
            <a:off x="1254007" y="1472057"/>
            <a:ext cx="3054583" cy="831600"/>
          </a:xfrm>
        </p:spPr>
        <p:txBody>
          <a:bodyPr>
            <a:normAutofit fontScale="77500" lnSpcReduction="20000"/>
          </a:bodyPr>
          <a:lstStyle/>
          <a:p>
            <a:pPr algn="ctr"/>
            <a:r>
              <a:rPr lang="en-US" sz="1800" dirty="0"/>
              <a:t>Started with </a:t>
            </a:r>
            <a:r>
              <a:rPr lang="en-US" sz="1800" dirty="0" err="1"/>
              <a:t>VSCode</a:t>
            </a:r>
            <a:r>
              <a:rPr lang="en-US" sz="1800" dirty="0"/>
              <a:t> for initial model development</a:t>
            </a:r>
            <a:endParaRPr lang="en-GB" sz="18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7"/>
        <p:cNvGrpSpPr/>
        <p:nvPr/>
      </p:nvGrpSpPr>
      <p:grpSpPr>
        <a:xfrm>
          <a:off x="0" y="0"/>
          <a:ext cx="0" cy="0"/>
          <a:chOff x="0" y="0"/>
          <a:chExt cx="0" cy="0"/>
        </a:xfrm>
      </p:grpSpPr>
      <p:sp>
        <p:nvSpPr>
          <p:cNvPr id="1978" name="Google Shape;1978;p38"/>
          <p:cNvSpPr txBox="1">
            <a:spLocks noGrp="1"/>
          </p:cNvSpPr>
          <p:nvPr>
            <p:ph type="title"/>
          </p:nvPr>
        </p:nvSpPr>
        <p:spPr>
          <a:xfrm>
            <a:off x="720000" y="8493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Deep Learning with TensorFlow</a:t>
            </a:r>
            <a:endParaRPr dirty="0"/>
          </a:p>
        </p:txBody>
      </p:sp>
      <p:sp>
        <p:nvSpPr>
          <p:cNvPr id="1979" name="Google Shape;1979;p38"/>
          <p:cNvSpPr txBox="1">
            <a:spLocks noGrp="1"/>
          </p:cNvSpPr>
          <p:nvPr>
            <p:ph type="subTitle" idx="1"/>
          </p:nvPr>
        </p:nvSpPr>
        <p:spPr>
          <a:xfrm>
            <a:off x="4949152" y="2479350"/>
            <a:ext cx="2678100" cy="112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t>Froze the base layer and later gradually unfreeze the last 10, 20, 50 layers. The model struggled to exceed test accuracy of 70% and validation accuracy of 50%</a:t>
            </a:r>
            <a:endParaRPr dirty="0"/>
          </a:p>
        </p:txBody>
      </p:sp>
      <p:sp>
        <p:nvSpPr>
          <p:cNvPr id="1980" name="Google Shape;1980;p38"/>
          <p:cNvSpPr txBox="1">
            <a:spLocks noGrp="1"/>
          </p:cNvSpPr>
          <p:nvPr>
            <p:ph type="subTitle" idx="2"/>
          </p:nvPr>
        </p:nvSpPr>
        <p:spPr>
          <a:xfrm>
            <a:off x="1516738" y="2479350"/>
            <a:ext cx="2678100" cy="112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Initially chose TensorFlow for its extensive library and pre-trained models but encountered issues with T4 and L4 GPU compatibility in </a:t>
            </a:r>
            <a:r>
              <a:rPr lang="en-US" dirty="0" err="1"/>
              <a:t>Colab</a:t>
            </a:r>
            <a:r>
              <a:rPr lang="en-US" dirty="0"/>
              <a:t>, impacting model training and performance.</a:t>
            </a:r>
            <a:endParaRPr dirty="0"/>
          </a:p>
        </p:txBody>
      </p:sp>
      <p:sp>
        <p:nvSpPr>
          <p:cNvPr id="1981" name="Google Shape;1981;p38"/>
          <p:cNvSpPr txBox="1">
            <a:spLocks noGrp="1"/>
          </p:cNvSpPr>
          <p:nvPr>
            <p:ph type="subTitle" idx="3"/>
          </p:nvPr>
        </p:nvSpPr>
        <p:spPr>
          <a:xfrm>
            <a:off x="4949152" y="2234710"/>
            <a:ext cx="2678100" cy="41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dirty="0"/>
              <a:t>Fine-tuned with AdamW</a:t>
            </a:r>
            <a:endParaRPr dirty="0"/>
          </a:p>
        </p:txBody>
      </p:sp>
      <p:sp>
        <p:nvSpPr>
          <p:cNvPr id="1982" name="Google Shape;1982;p38"/>
          <p:cNvSpPr txBox="1">
            <a:spLocks noGrp="1"/>
          </p:cNvSpPr>
          <p:nvPr>
            <p:ph type="subTitle" idx="4"/>
          </p:nvPr>
        </p:nvSpPr>
        <p:spPr>
          <a:xfrm>
            <a:off x="1516729" y="2156850"/>
            <a:ext cx="2678100" cy="41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dirty="0"/>
              <a:t>CNN ResNet50 transfer learning</a:t>
            </a:r>
            <a:endParaRPr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7">
          <a:extLst>
            <a:ext uri="{FF2B5EF4-FFF2-40B4-BE49-F238E27FC236}">
              <a16:creationId xmlns:a16="http://schemas.microsoft.com/office/drawing/2014/main" id="{304C7D96-BDC1-F4AC-D4B0-7DA69A4C09A7}"/>
            </a:ext>
          </a:extLst>
        </p:cNvPr>
        <p:cNvGrpSpPr/>
        <p:nvPr/>
      </p:nvGrpSpPr>
      <p:grpSpPr>
        <a:xfrm>
          <a:off x="0" y="0"/>
          <a:ext cx="0" cy="0"/>
          <a:chOff x="0" y="0"/>
          <a:chExt cx="0" cy="0"/>
        </a:xfrm>
      </p:grpSpPr>
      <p:sp>
        <p:nvSpPr>
          <p:cNvPr id="1978" name="Google Shape;1978;p38">
            <a:extLst>
              <a:ext uri="{FF2B5EF4-FFF2-40B4-BE49-F238E27FC236}">
                <a16:creationId xmlns:a16="http://schemas.microsoft.com/office/drawing/2014/main" id="{A47CF0CB-BE6E-E1D0-398F-DE0760D7CA22}"/>
              </a:ext>
            </a:extLst>
          </p:cNvPr>
          <p:cNvSpPr txBox="1">
            <a:spLocks noGrp="1"/>
          </p:cNvSpPr>
          <p:nvPr>
            <p:ph type="title"/>
          </p:nvPr>
        </p:nvSpPr>
        <p:spPr>
          <a:xfrm>
            <a:off x="720000" y="8493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Transition to </a:t>
            </a:r>
            <a:r>
              <a:rPr lang="en-GB" dirty="0" err="1"/>
              <a:t>PyTorch</a:t>
            </a:r>
            <a:endParaRPr dirty="0"/>
          </a:p>
        </p:txBody>
      </p:sp>
      <p:sp>
        <p:nvSpPr>
          <p:cNvPr id="1979" name="Google Shape;1979;p38">
            <a:extLst>
              <a:ext uri="{FF2B5EF4-FFF2-40B4-BE49-F238E27FC236}">
                <a16:creationId xmlns:a16="http://schemas.microsoft.com/office/drawing/2014/main" id="{F8D6182F-3B70-72EB-357C-AACA23EC8415}"/>
              </a:ext>
            </a:extLst>
          </p:cNvPr>
          <p:cNvSpPr txBox="1">
            <a:spLocks noGrp="1"/>
          </p:cNvSpPr>
          <p:nvPr>
            <p:ph type="subTitle" idx="1"/>
          </p:nvPr>
        </p:nvSpPr>
        <p:spPr>
          <a:xfrm>
            <a:off x="4572000" y="2442160"/>
            <a:ext cx="3280448" cy="112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t>Froze the base layer to fully utilise ResNet50 that was trainined in ImageNet. 50 epochs were set but early stop kicked in at 11th epoch, saving 10th epoch as the best model at training accuracy of 86.52% and validation accuracy of 80.64%. </a:t>
            </a:r>
            <a:endParaRPr dirty="0"/>
          </a:p>
        </p:txBody>
      </p:sp>
      <p:sp>
        <p:nvSpPr>
          <p:cNvPr id="1980" name="Google Shape;1980;p38">
            <a:extLst>
              <a:ext uri="{FF2B5EF4-FFF2-40B4-BE49-F238E27FC236}">
                <a16:creationId xmlns:a16="http://schemas.microsoft.com/office/drawing/2014/main" id="{E25ADC6D-7D39-0457-EACD-9CD544CFC15E}"/>
              </a:ext>
            </a:extLst>
          </p:cNvPr>
          <p:cNvSpPr txBox="1">
            <a:spLocks noGrp="1"/>
          </p:cNvSpPr>
          <p:nvPr>
            <p:ph type="subTitle" idx="2"/>
          </p:nvPr>
        </p:nvSpPr>
        <p:spPr>
          <a:xfrm>
            <a:off x="1516738" y="2479350"/>
            <a:ext cx="2678100" cy="112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Switched to </a:t>
            </a:r>
            <a:r>
              <a:rPr lang="en-US" dirty="0" err="1"/>
              <a:t>PyTorch</a:t>
            </a:r>
            <a:r>
              <a:rPr lang="en-US" dirty="0"/>
              <a:t> due to its dynamic computation graph and efficient GPU usage (more compatible with </a:t>
            </a:r>
            <a:r>
              <a:rPr lang="en-US" dirty="0" err="1"/>
              <a:t>Colab</a:t>
            </a:r>
            <a:r>
              <a:rPr lang="en-US" dirty="0"/>
              <a:t>), which enhanced model training and allowed more complex model experimentation</a:t>
            </a:r>
            <a:endParaRPr dirty="0"/>
          </a:p>
        </p:txBody>
      </p:sp>
      <p:sp>
        <p:nvSpPr>
          <p:cNvPr id="1981" name="Google Shape;1981;p38">
            <a:extLst>
              <a:ext uri="{FF2B5EF4-FFF2-40B4-BE49-F238E27FC236}">
                <a16:creationId xmlns:a16="http://schemas.microsoft.com/office/drawing/2014/main" id="{08A5CC43-2875-1845-FC6A-87FE998B186F}"/>
              </a:ext>
            </a:extLst>
          </p:cNvPr>
          <p:cNvSpPr txBox="1">
            <a:spLocks noGrp="1"/>
          </p:cNvSpPr>
          <p:nvPr>
            <p:ph type="subTitle" idx="3"/>
          </p:nvPr>
        </p:nvSpPr>
        <p:spPr>
          <a:xfrm>
            <a:off x="4949152" y="2234710"/>
            <a:ext cx="2678100" cy="41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dirty="0"/>
              <a:t>Fine-tuned with Adam</a:t>
            </a:r>
            <a:endParaRPr dirty="0"/>
          </a:p>
        </p:txBody>
      </p:sp>
      <p:sp>
        <p:nvSpPr>
          <p:cNvPr id="1982" name="Google Shape;1982;p38">
            <a:extLst>
              <a:ext uri="{FF2B5EF4-FFF2-40B4-BE49-F238E27FC236}">
                <a16:creationId xmlns:a16="http://schemas.microsoft.com/office/drawing/2014/main" id="{40846DE1-1EE5-C03C-1F52-AECC332F3FFB}"/>
              </a:ext>
            </a:extLst>
          </p:cNvPr>
          <p:cNvSpPr txBox="1">
            <a:spLocks noGrp="1"/>
          </p:cNvSpPr>
          <p:nvPr>
            <p:ph type="subTitle" idx="4"/>
          </p:nvPr>
        </p:nvSpPr>
        <p:spPr>
          <a:xfrm>
            <a:off x="914400" y="2156850"/>
            <a:ext cx="3657600" cy="41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dirty="0"/>
              <a:t>CNN ResNet50</a:t>
            </a:r>
            <a:br>
              <a:rPr lang="fr" dirty="0"/>
            </a:br>
            <a:r>
              <a:rPr lang="fr" dirty="0"/>
              <a:t>non-transfer learning</a:t>
            </a:r>
            <a:endParaRPr dirty="0"/>
          </a:p>
        </p:txBody>
      </p:sp>
    </p:spTree>
    <p:extLst>
      <p:ext uri="{BB962C8B-B14F-4D97-AF65-F5344CB8AC3E}">
        <p14:creationId xmlns:p14="http://schemas.microsoft.com/office/powerpoint/2010/main" val="30158292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alpha val="0"/>
          </a:schemeClr>
        </a:solidFill>
        <a:effectLst/>
      </p:bgPr>
    </p:bg>
    <p:spTree>
      <p:nvGrpSpPr>
        <p:cNvPr id="1" name="Shape 1986"/>
        <p:cNvGrpSpPr/>
        <p:nvPr/>
      </p:nvGrpSpPr>
      <p:grpSpPr>
        <a:xfrm>
          <a:off x="0" y="0"/>
          <a:ext cx="0" cy="0"/>
          <a:chOff x="0" y="0"/>
          <a:chExt cx="0" cy="0"/>
        </a:xfrm>
      </p:grpSpPr>
      <p:sp>
        <p:nvSpPr>
          <p:cNvPr id="1987" name="Google Shape;1987;p39"/>
          <p:cNvSpPr txBox="1">
            <a:spLocks noGrp="1"/>
          </p:cNvSpPr>
          <p:nvPr>
            <p:ph type="title"/>
          </p:nvPr>
        </p:nvSpPr>
        <p:spPr>
          <a:xfrm>
            <a:off x="656836" y="35490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CNN Architecture in Depth</a:t>
            </a:r>
            <a:endParaRPr dirty="0"/>
          </a:p>
        </p:txBody>
      </p:sp>
      <p:sp>
        <p:nvSpPr>
          <p:cNvPr id="1988" name="Google Shape;1988;p39"/>
          <p:cNvSpPr txBox="1">
            <a:spLocks noGrp="1"/>
          </p:cNvSpPr>
          <p:nvPr>
            <p:ph type="subTitle" idx="1"/>
          </p:nvPr>
        </p:nvSpPr>
        <p:spPr>
          <a:xfrm>
            <a:off x="912413" y="921597"/>
            <a:ext cx="7319171" cy="7773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CNN model is built using </a:t>
            </a:r>
            <a:r>
              <a:rPr lang="en-US" dirty="0" err="1"/>
              <a:t>PyTorch</a:t>
            </a:r>
            <a:r>
              <a:rPr lang="en-US" dirty="0"/>
              <a:t> with the ResNet-50 architecture, optimized for image recognition tasks. Key features include convolutional layers, </a:t>
            </a:r>
            <a:r>
              <a:rPr lang="en-US" dirty="0" err="1"/>
              <a:t>ReLU</a:t>
            </a:r>
            <a:r>
              <a:rPr lang="en-US" dirty="0"/>
              <a:t> activations, and pooling layers designed to capture detailed features in X-ray images.</a:t>
            </a:r>
            <a:endParaRPr dirty="0"/>
          </a:p>
        </p:txBody>
      </p:sp>
      <p:grpSp>
        <p:nvGrpSpPr>
          <p:cNvPr id="1994" name="Google Shape;1994;p39"/>
          <p:cNvGrpSpPr/>
          <p:nvPr/>
        </p:nvGrpSpPr>
        <p:grpSpPr>
          <a:xfrm>
            <a:off x="1355582" y="507913"/>
            <a:ext cx="339200" cy="339271"/>
            <a:chOff x="5049725" y="2027900"/>
            <a:chExt cx="481750" cy="481850"/>
          </a:xfrm>
        </p:grpSpPr>
        <p:sp>
          <p:nvSpPr>
            <p:cNvPr id="1995" name="Google Shape;1995;p39"/>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96" name="Google Shape;1996;p39"/>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97" name="Google Shape;1997;p39"/>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98" name="Google Shape;1998;p39"/>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99" name="Google Shape;1999;p39"/>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00" name="Google Shape;2000;p39"/>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01" name="Google Shape;2001;p39"/>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02" name="Google Shape;2002;p39"/>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aphicFrame>
        <p:nvGraphicFramePr>
          <p:cNvPr id="16" name="Table 15">
            <a:extLst>
              <a:ext uri="{FF2B5EF4-FFF2-40B4-BE49-F238E27FC236}">
                <a16:creationId xmlns:a16="http://schemas.microsoft.com/office/drawing/2014/main" id="{11193388-0B3B-DD5F-4055-2706A67FADB7}"/>
              </a:ext>
            </a:extLst>
          </p:cNvPr>
          <p:cNvGraphicFramePr>
            <a:graphicFrameLocks noGrp="1"/>
          </p:cNvGraphicFramePr>
          <p:nvPr>
            <p:extLst>
              <p:ext uri="{D42A27DB-BD31-4B8C-83A1-F6EECF244321}">
                <p14:modId xmlns:p14="http://schemas.microsoft.com/office/powerpoint/2010/main" val="735465539"/>
              </p:ext>
            </p:extLst>
          </p:nvPr>
        </p:nvGraphicFramePr>
        <p:xfrm>
          <a:off x="1355582" y="1906867"/>
          <a:ext cx="6691878" cy="2652201"/>
        </p:xfrm>
        <a:graphic>
          <a:graphicData uri="http://schemas.openxmlformats.org/drawingml/2006/table">
            <a:tbl>
              <a:tblPr/>
              <a:tblGrid>
                <a:gridCol w="1115313">
                  <a:extLst>
                    <a:ext uri="{9D8B030D-6E8A-4147-A177-3AD203B41FA5}">
                      <a16:colId xmlns:a16="http://schemas.microsoft.com/office/drawing/2014/main" val="100797330"/>
                    </a:ext>
                  </a:extLst>
                </a:gridCol>
                <a:gridCol w="1115313">
                  <a:extLst>
                    <a:ext uri="{9D8B030D-6E8A-4147-A177-3AD203B41FA5}">
                      <a16:colId xmlns:a16="http://schemas.microsoft.com/office/drawing/2014/main" val="672265837"/>
                    </a:ext>
                  </a:extLst>
                </a:gridCol>
                <a:gridCol w="1115313">
                  <a:extLst>
                    <a:ext uri="{9D8B030D-6E8A-4147-A177-3AD203B41FA5}">
                      <a16:colId xmlns:a16="http://schemas.microsoft.com/office/drawing/2014/main" val="2114239838"/>
                    </a:ext>
                  </a:extLst>
                </a:gridCol>
                <a:gridCol w="1115313">
                  <a:extLst>
                    <a:ext uri="{9D8B030D-6E8A-4147-A177-3AD203B41FA5}">
                      <a16:colId xmlns:a16="http://schemas.microsoft.com/office/drawing/2014/main" val="2261887499"/>
                    </a:ext>
                  </a:extLst>
                </a:gridCol>
                <a:gridCol w="1115313">
                  <a:extLst>
                    <a:ext uri="{9D8B030D-6E8A-4147-A177-3AD203B41FA5}">
                      <a16:colId xmlns:a16="http://schemas.microsoft.com/office/drawing/2014/main" val="4086592551"/>
                    </a:ext>
                  </a:extLst>
                </a:gridCol>
                <a:gridCol w="1115313">
                  <a:extLst>
                    <a:ext uri="{9D8B030D-6E8A-4147-A177-3AD203B41FA5}">
                      <a16:colId xmlns:a16="http://schemas.microsoft.com/office/drawing/2014/main" val="244546664"/>
                    </a:ext>
                  </a:extLst>
                </a:gridCol>
              </a:tblGrid>
              <a:tr h="134491">
                <a:tc>
                  <a:txBody>
                    <a:bodyPr/>
                    <a:lstStyle/>
                    <a:p>
                      <a:pPr algn="ctr"/>
                      <a:r>
                        <a:rPr lang="en-GB" sz="800" b="1" dirty="0"/>
                        <a:t>Stage</a:t>
                      </a:r>
                      <a:endParaRPr lang="en-GB" sz="800" dirty="0"/>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b="1" dirty="0"/>
                        <a:t>Depth</a:t>
                      </a:r>
                      <a:endParaRPr lang="en-GB" sz="800" dirty="0"/>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b="1" dirty="0"/>
                        <a:t>Height</a:t>
                      </a:r>
                      <a:endParaRPr lang="en-GB" sz="800" dirty="0"/>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b="1" dirty="0"/>
                        <a:t>Width</a:t>
                      </a:r>
                      <a:endParaRPr lang="en-GB" sz="800" dirty="0"/>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b="1" dirty="0"/>
                        <a:t>Filter Height</a:t>
                      </a:r>
                      <a:endParaRPr lang="en-GB" sz="800" dirty="0"/>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b="1" dirty="0"/>
                        <a:t>Filter Width</a:t>
                      </a:r>
                      <a:endParaRPr lang="en-GB" sz="800" dirty="0"/>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3103154"/>
                  </a:ext>
                </a:extLst>
              </a:tr>
              <a:tr h="228635">
                <a:tc>
                  <a:txBody>
                    <a:bodyPr/>
                    <a:lstStyle/>
                    <a:p>
                      <a:r>
                        <a:rPr lang="en-GB" sz="800" b="1" dirty="0"/>
                        <a:t>Initial Convolution</a:t>
                      </a:r>
                      <a:endParaRPr lang="en-GB" sz="800" dirty="0"/>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a:t>64</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dirty="0"/>
                        <a:t>128</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a:t>128</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a:t>7</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a:t>7</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614805"/>
                  </a:ext>
                </a:extLst>
              </a:tr>
              <a:tr h="134491">
                <a:tc>
                  <a:txBody>
                    <a:bodyPr/>
                    <a:lstStyle/>
                    <a:p>
                      <a:r>
                        <a:rPr lang="en-GB" sz="800" b="1"/>
                        <a:t>Max-Pooling</a:t>
                      </a:r>
                      <a:endParaRPr lang="en-GB" sz="800"/>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dirty="0"/>
                        <a:t>64</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a:t>64</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a:t>64</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a:t>3</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a:t>3</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54951194"/>
                  </a:ext>
                </a:extLst>
              </a:tr>
              <a:tr h="228635">
                <a:tc>
                  <a:txBody>
                    <a:bodyPr/>
                    <a:lstStyle/>
                    <a:p>
                      <a:r>
                        <a:rPr lang="en-GB" sz="800" b="1"/>
                        <a:t>Residual Block 1</a:t>
                      </a:r>
                      <a:endParaRPr lang="en-GB" sz="800"/>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a:t>256</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a:t>64</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a:t>64</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a:t>3</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a:t>3</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2793617"/>
                  </a:ext>
                </a:extLst>
              </a:tr>
              <a:tr h="228635">
                <a:tc>
                  <a:txBody>
                    <a:bodyPr/>
                    <a:lstStyle/>
                    <a:p>
                      <a:r>
                        <a:rPr lang="en-GB" sz="800" b="1"/>
                        <a:t>Residual Block 2</a:t>
                      </a:r>
                      <a:endParaRPr lang="en-GB" sz="800"/>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a:t>512</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a:t>32</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a:t>32</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a:t>3</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a:t>3</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312650"/>
                  </a:ext>
                </a:extLst>
              </a:tr>
              <a:tr h="228635">
                <a:tc>
                  <a:txBody>
                    <a:bodyPr/>
                    <a:lstStyle/>
                    <a:p>
                      <a:r>
                        <a:rPr lang="en-GB" sz="800" b="1"/>
                        <a:t>Residual Block 3</a:t>
                      </a:r>
                      <a:endParaRPr lang="en-GB" sz="800"/>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a:t>1024</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a:t>16</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a:t>16</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dirty="0"/>
                        <a:t>3</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a:t>3</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4624572"/>
                  </a:ext>
                </a:extLst>
              </a:tr>
              <a:tr h="228635">
                <a:tc>
                  <a:txBody>
                    <a:bodyPr/>
                    <a:lstStyle/>
                    <a:p>
                      <a:r>
                        <a:rPr lang="en-GB" sz="800" b="1" dirty="0"/>
                        <a:t>Residual Block 4</a:t>
                      </a:r>
                      <a:endParaRPr lang="en-GB" sz="800" dirty="0"/>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dirty="0"/>
                        <a:t>2048</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a:t>8</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a:t>8</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a:t>3</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a:t>3</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436491"/>
                  </a:ext>
                </a:extLst>
              </a:tr>
              <a:tr h="322778">
                <a:tc>
                  <a:txBody>
                    <a:bodyPr/>
                    <a:lstStyle/>
                    <a:p>
                      <a:r>
                        <a:rPr lang="en-GB" sz="800" b="1"/>
                        <a:t>Global Average Pooling</a:t>
                      </a:r>
                      <a:endParaRPr lang="en-GB" sz="800"/>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a:t>2048</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a:t>1</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a:t>1</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a:t>8</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dirty="0"/>
                        <a:t>8</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80587620"/>
                  </a:ext>
                </a:extLst>
              </a:tr>
              <a:tr h="416922">
                <a:tc>
                  <a:txBody>
                    <a:bodyPr/>
                    <a:lstStyle/>
                    <a:p>
                      <a:r>
                        <a:rPr lang="en-US" sz="800" b="1"/>
                        <a:t>Fully Connected Layer (2048 → 512)</a:t>
                      </a:r>
                      <a:endParaRPr lang="en-US" sz="800"/>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a:t>512</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dirty="0"/>
                        <a:t>1</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a:t>1</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a:t>-</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a:t>-</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2681129"/>
                  </a:ext>
                </a:extLst>
              </a:tr>
              <a:tr h="416922">
                <a:tc>
                  <a:txBody>
                    <a:bodyPr/>
                    <a:lstStyle/>
                    <a:p>
                      <a:r>
                        <a:rPr lang="en-US" sz="800" b="1"/>
                        <a:t>Fully Connected Layer (512 → 3)</a:t>
                      </a:r>
                      <a:endParaRPr lang="en-US" sz="800"/>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a:t>3</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a:t>1</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a:t>1</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a:t>-</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dirty="0"/>
                        <a:t>-</a:t>
                      </a:r>
                    </a:p>
                  </a:txBody>
                  <a:tcPr marL="54283" marR="54283" marT="27141" marB="27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6911306"/>
                  </a:ext>
                </a:extLst>
              </a:tr>
            </a:tbl>
          </a:graphicData>
        </a:graphic>
      </p:graphicFrame>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Data Analysis Workshop by Slidesgo">
  <a:themeElements>
    <a:clrScheme name="Simple Light">
      <a:dk1>
        <a:srgbClr val="FFFFFF"/>
      </a:dk1>
      <a:lt1>
        <a:srgbClr val="005F71"/>
      </a:lt1>
      <a:dk2>
        <a:srgbClr val="010318"/>
      </a:dk2>
      <a:lt2>
        <a:srgbClr val="00FFFD"/>
      </a:lt2>
      <a:accent1>
        <a:srgbClr val="00CDAB"/>
      </a:accent1>
      <a:accent2>
        <a:srgbClr val="028670"/>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1187</Words>
  <Application>Microsoft Office PowerPoint</Application>
  <PresentationFormat>On-screen Show (16:9)</PresentationFormat>
  <Paragraphs>270</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Calibri</vt:lpstr>
      <vt:lpstr>Open Sans</vt:lpstr>
      <vt:lpstr>Arial</vt:lpstr>
      <vt:lpstr>Aptos</vt:lpstr>
      <vt:lpstr>Lexend</vt:lpstr>
      <vt:lpstr>Aptos Narrow</vt:lpstr>
      <vt:lpstr>Manjari</vt:lpstr>
      <vt:lpstr>Data Analysis Workshop by Slidesgo</vt:lpstr>
      <vt:lpstr>Machine Learning and Deep Learning Models for COVID-19 Diagnosis</vt:lpstr>
      <vt:lpstr>Project Overview</vt:lpstr>
      <vt:lpstr>Importance of Diagnostic Improvements</vt:lpstr>
      <vt:lpstr>Data collection</vt:lpstr>
      <vt:lpstr>Preprocessing Techniques to increase the robustness of our models.</vt:lpstr>
      <vt:lpstr>Introduction to  Machine Learning Tools</vt:lpstr>
      <vt:lpstr>Deep Learning with TensorFlow</vt:lpstr>
      <vt:lpstr>Transition to PyTorch</vt:lpstr>
      <vt:lpstr>CNN Architecture in Depth</vt:lpstr>
      <vt:lpstr>CNN Architecture in Depth</vt:lpstr>
      <vt:lpstr>Model Training Details</vt:lpstr>
      <vt:lpstr>Challenges in Model Training</vt:lpstr>
      <vt:lpstr>Model Evaluation Criteria</vt:lpstr>
      <vt:lpstr>Results: Machine Learning Models</vt:lpstr>
      <vt:lpstr>Results: Deep Learning Models</vt:lpstr>
      <vt:lpstr>Lessons Learned from Tool and Framework Switches</vt:lpstr>
      <vt:lpstr>Future Directions</vt:lpstr>
      <vt:lpstr>Conclusion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雄人 柿沼</cp:lastModifiedBy>
  <cp:revision>1</cp:revision>
  <dcterms:modified xsi:type="dcterms:W3CDTF">2024-12-13T18:02:37Z</dcterms:modified>
</cp:coreProperties>
</file>