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8" r:id="rId44"/>
    <p:sldId id="300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2F8B8-FAFC-F022-B2A2-76140792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A2F15-C6E4-B63C-80C7-0D6C347C0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AB350-77F4-BF62-2616-1254E23C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D27-FD16-41F2-A284-3F55D038978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AEB4F-2151-FDEA-823E-45C74E84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B0D91-F717-09DD-CBCD-1F52F4FE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55CE-CDB5-43FE-A7D1-050B02A31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162C7-2070-FBD4-41B8-97795A46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6420C-43DC-732D-A323-7DCE7181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6945F-7D3D-0C32-E9E3-D14F004E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D27-FD16-41F2-A284-3F55D038978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46E6B-4372-FDE5-797F-C0B824F1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E0323-1196-6122-7022-AD9C04BB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55CE-CDB5-43FE-A7D1-050B02A31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FEF441-076C-7DB1-A708-DA6CDDEED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DEC364-75A0-57AF-8138-C6F595C03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B21B0-9954-B2BB-09CF-9E48A91E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D27-FD16-41F2-A284-3F55D038978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4E804-5B91-44B1-732C-4F7933D0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BD1ED-407A-2900-1302-E1647D3F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55CE-CDB5-43FE-A7D1-050B02A31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608DB-79B1-CAAA-90B5-EDE20188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CCD49-35B3-3A66-048C-ED8E6B96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4834E-8556-76CA-9242-7ECC9E30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D27-FD16-41F2-A284-3F55D038978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9AA13-F59F-75A3-5C11-B4BDAA2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8BF77-425E-B5BB-C871-00091884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55CE-CDB5-43FE-A7D1-050B02A31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2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F14B6-0D76-B847-FBC1-5575782B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55E27-011B-1CD2-A930-5265A73E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09355-BE2F-7DE0-B7C7-2EE87FBB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D27-FD16-41F2-A284-3F55D038978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B35CC-D0EF-82A4-DA25-C97E2628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96EB3-2877-62F3-263E-A2A05770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55CE-CDB5-43FE-A7D1-050B02A31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1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07754-4CF1-5438-5C29-601C6BEB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AF87D-6D5A-14E5-BD92-81F2CE0F0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A59EB3-AD13-906E-5C05-D49AE25DE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BADFB8-AD2F-9A6A-1A27-740F8176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D27-FD16-41F2-A284-3F55D038978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70649-D434-14F7-CE7A-D6693AD9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6B926-A985-1CF7-5E8B-B2B5DD42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55CE-CDB5-43FE-A7D1-050B02A31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8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5AC9-8A94-21E1-476E-D3B859C5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D705A-156C-83BF-4AAB-9B1827AE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DEECE-3FC4-0B30-5646-DB89C33E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673A12-3C3F-DBA4-A35F-AFB9EC593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059FCB-78A3-267A-FF15-15AD17C9A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187218-0F8E-3DEF-1EC6-B9F6A3F1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D27-FD16-41F2-A284-3F55D038978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8B769D-C812-C7EE-C6F6-EBE49299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0CF8B0-1B7B-5557-EE07-A5623DF5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55CE-CDB5-43FE-A7D1-050B02A31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4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26751-341E-1FDE-0596-16B537EF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94C873-B389-5DC8-D11D-0239679C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D27-FD16-41F2-A284-3F55D038978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59A1A8-4084-9152-FC9D-9CFF8337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947A24-2E53-C22E-C266-52743B23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55CE-CDB5-43FE-A7D1-050B02A31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E95718-1912-336C-7142-1A4C6044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D27-FD16-41F2-A284-3F55D038978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07E089-952F-1FA0-B027-16F8D46C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37AE29-17C4-768B-C5FD-BADDC96D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55CE-CDB5-43FE-A7D1-050B02A31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2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7020D-51AA-AC51-828E-3916B76A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FF003-63EE-8995-DC6F-4E544EA5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F7C36-721B-CD67-1EBC-34F21339A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16771-D65F-AA28-EAD9-44F623D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D27-FD16-41F2-A284-3F55D038978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0A4B0-30CF-76F1-0C28-30F047ED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6DF14-F162-564C-35EE-B9612707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55CE-CDB5-43FE-A7D1-050B02A31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0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EB93B-5D14-3867-DFED-2B7D418C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E35B99-F39B-FD60-19FF-5AB59B575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DEC4A0-C532-F9C5-8D1A-BC9FC12D8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B8BE5-C494-6FB7-A597-23DFB223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D27-FD16-41F2-A284-3F55D038978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C466A-7B45-4829-1595-C55D4BD8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9D901-1E2B-83D4-D51D-1426C7F5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55CE-CDB5-43FE-A7D1-050B02A31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3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BBC569-BC45-F132-5ED0-878E38CA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0BC02-4DF5-1C90-AA61-97D253C0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AFAD6-D5C5-5B66-EB66-908A03D9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8D27-FD16-41F2-A284-3F55D038978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A4CDD-7419-5F60-7C13-6138C0CD6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A3BD7-D247-5E67-0633-CC2A51641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55CE-CDB5-43FE-A7D1-050B02A31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ACEFF8A-16E5-C430-48E3-D7CB9DD1E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1" y="353611"/>
            <a:ext cx="9647756" cy="53725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6B541E-B47A-1260-53EC-42E3236B10EE}"/>
              </a:ext>
            </a:extLst>
          </p:cNvPr>
          <p:cNvSpPr txBox="1"/>
          <p:nvPr/>
        </p:nvSpPr>
        <p:spPr>
          <a:xfrm>
            <a:off x="484181" y="6108970"/>
            <a:ext cx="1025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多态和之前的区别，为什么之前可以用</a:t>
            </a:r>
            <a:r>
              <a:rPr lang="en-US" altLang="zh-CN" dirty="0"/>
              <a:t>Figure figure1=new Figure();</a:t>
            </a:r>
            <a:r>
              <a:rPr lang="zh-CN" altLang="en-US" dirty="0"/>
              <a:t>现在必须是省略掉</a:t>
            </a:r>
            <a:r>
              <a:rPr lang="en-US" altLang="zh-CN" dirty="0"/>
              <a:t>Figure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33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3E9A7EBA-DF0D-CADB-6AAF-6152B974D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1" y="0"/>
            <a:ext cx="7292972" cy="3391194"/>
          </a:xfrm>
          <a:prstGeom prst="rect">
            <a:avLst/>
          </a:prstGeom>
        </p:spPr>
      </p:pic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EABC7967-0F84-3226-ABA2-776CD0B7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1" y="3016154"/>
            <a:ext cx="7239627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1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0B275F12-A406-A2F8-4546-5696FBDDC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0" y="898941"/>
            <a:ext cx="9929720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2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56B680A9-69C3-ED41-6BC1-F62C909CA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65" y="540769"/>
            <a:ext cx="10501270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4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C7011B5F-6901-B2F8-EBC9-33D07F852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2" y="626981"/>
            <a:ext cx="10362504" cy="503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4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1DFB5-C4DF-456A-2D85-39582E591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4" b="1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A6FFF-DE74-A947-AF47-131FF591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021" y="3231931"/>
            <a:ext cx="3852041" cy="18340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eaLnBrk="1" fontAlgn="base" hangingPunct="1">
              <a:lnSpc>
                <a:spcPct val="90000"/>
              </a:lnSpc>
              <a:spcAft>
                <a:spcPts val="600"/>
              </a:spcAft>
              <a:buClrTx/>
              <a:buSzTx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Int a = 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互相有空格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eaLnBrk="1" fontAlgn="base" hangingPunct="1">
              <a:lnSpc>
                <a:spcPct val="90000"/>
              </a:lnSpc>
              <a:spcAft>
                <a:spcPts val="600"/>
              </a:spcAft>
              <a:buClrTx/>
              <a:buSzTx/>
              <a:tabLst/>
            </a:pPr>
            <a:endParaRPr lang="en-US" altLang="zh-CN" sz="2200" dirty="0">
              <a:latin typeface="+mj-lt"/>
              <a:ea typeface="+mj-ea"/>
              <a:cs typeface="+mj-cs"/>
            </a:endParaRPr>
          </a:p>
          <a:p>
            <a:pPr marL="0" marR="0" lvl="0" indent="0" algn="ctr" eaLnBrk="1" fontAlgn="base" hangingPunct="1">
              <a:lnSpc>
                <a:spcPct val="90000"/>
              </a:lnSpc>
              <a:spcAft>
                <a:spcPts val="600"/>
              </a:spcAft>
              <a:buClrTx/>
              <a:buSzTx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Scanner 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没有点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eaLnBrk="1" fontAlgn="base" hangingPunct="1">
              <a:lnSpc>
                <a:spcPct val="90000"/>
              </a:lnSpc>
              <a:spcAft>
                <a:spcPts val="600"/>
              </a:spcAft>
              <a:buClrTx/>
              <a:buSzTx/>
              <a:tabLst/>
            </a:pPr>
            <a:endParaRPr lang="en-US" altLang="zh-CN" sz="2200" dirty="0">
              <a:latin typeface="+mj-lt"/>
              <a:ea typeface="+mj-ea"/>
              <a:cs typeface="+mj-cs"/>
            </a:endParaRPr>
          </a:p>
          <a:p>
            <a:pPr marL="0" marR="0" lvl="0" indent="0" algn="ctr" eaLnBrk="1" fontAlgn="base" hangingPunct="1">
              <a:lnSpc>
                <a:spcPct val="90000"/>
              </a:lnSpc>
              <a:spcAft>
                <a:spcPts val="600"/>
              </a:spcAft>
              <a:buClrTx/>
              <a:buSzTx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上一个母鸡为什么错妈的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2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7BC321A9-2CDC-2004-BA33-D859129EF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56"/>
            <a:ext cx="12192000" cy="59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0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6B8FC412-3FB3-3AC4-F721-34C3C4D8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23" y="556011"/>
            <a:ext cx="10089754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3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D8319D-35D2-0C10-92F9-9A9100B7743A}"/>
              </a:ext>
            </a:extLst>
          </p:cNvPr>
          <p:cNvSpPr txBox="1"/>
          <p:nvPr/>
        </p:nvSpPr>
        <p:spPr>
          <a:xfrm>
            <a:off x="447474" y="651754"/>
            <a:ext cx="3424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也可以用</a:t>
            </a:r>
            <a:r>
              <a:rPr lang="en-US" altLang="zh-CN" dirty="0"/>
              <a:t>math</a:t>
            </a:r>
            <a:r>
              <a:rPr lang="zh-CN" altLang="en-US" dirty="0"/>
              <a:t>里的</a:t>
            </a:r>
            <a:r>
              <a:rPr lang="en-US" altLang="zh-CN" dirty="0"/>
              <a:t>max</a:t>
            </a:r>
            <a:r>
              <a:rPr lang="zh-CN" altLang="en-US" dirty="0"/>
              <a:t>方法两两之间比较大小</a:t>
            </a:r>
            <a:endParaRPr lang="en-US" altLang="zh-CN" dirty="0"/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Math.max</a:t>
            </a:r>
            <a:r>
              <a:rPr lang="en-US" altLang="zh-CN" dirty="0"/>
              <a:t>(</a:t>
            </a:r>
            <a:r>
              <a:rPr lang="en-US" altLang="zh-CN" dirty="0" err="1"/>
              <a:t>Math.max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));</a:t>
            </a:r>
          </a:p>
          <a:p>
            <a:r>
              <a:rPr lang="zh-CN" altLang="en-US" dirty="0"/>
              <a:t>因为是</a:t>
            </a:r>
            <a:r>
              <a:rPr lang="en-US" altLang="zh-CN" dirty="0"/>
              <a:t>int</a:t>
            </a:r>
            <a:r>
              <a:rPr lang="zh-CN" altLang="en-US" dirty="0"/>
              <a:t>所以在打印输出不需要双引号，直接在括号里写</a:t>
            </a:r>
            <a:r>
              <a:rPr lang="en-US" altLang="zh-CN" dirty="0"/>
              <a:t>int</a:t>
            </a:r>
            <a:r>
              <a:rPr lang="zh-CN" altLang="en-US" dirty="0"/>
              <a:t>名字。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然后就是如果是需要</a:t>
            </a:r>
            <a:r>
              <a:rPr lang="en-US" altLang="zh-CN" dirty="0"/>
              <a:t>scanner</a:t>
            </a:r>
            <a:r>
              <a:rPr lang="zh-CN" altLang="en-US" dirty="0"/>
              <a:t>里三个值，只用写一次</a:t>
            </a:r>
            <a:endParaRPr lang="en-US" altLang="zh-CN" dirty="0"/>
          </a:p>
          <a:p>
            <a:r>
              <a:rPr lang="en-US" altLang="zh-CN" dirty="0" err="1"/>
              <a:t>Scannery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=new Scanner(System.in);</a:t>
            </a:r>
          </a:p>
          <a:p>
            <a:r>
              <a:rPr lang="zh-CN" altLang="en-US" dirty="0"/>
              <a:t>然后就是分别写 </a:t>
            </a:r>
            <a:r>
              <a:rPr lang="en-US" altLang="zh-CN" dirty="0"/>
              <a:t>int a=</a:t>
            </a:r>
            <a:r>
              <a:rPr lang="en-US" altLang="zh-CN" dirty="0" err="1"/>
              <a:t>src.nextInt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Int b =</a:t>
            </a:r>
            <a:r>
              <a:rPr lang="en-US" altLang="zh-CN" dirty="0" err="1"/>
              <a:t>src.nextInt</a:t>
            </a:r>
            <a:r>
              <a:rPr lang="en-US" altLang="zh-CN" dirty="0"/>
              <a:t>();   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，分别写出来就好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521F58F-55CF-C2E9-F03E-7DD1A8D6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31" y="758756"/>
            <a:ext cx="7870194" cy="53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3D747891-F13F-15CA-F7EC-C37DD8AF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98" y="495046"/>
            <a:ext cx="9960203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9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47987EF6-F052-70E1-F756-83D513187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9" y="242392"/>
            <a:ext cx="10028789" cy="53420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1A061D-E54F-FDBF-04DB-46B58D3B033B}"/>
              </a:ext>
            </a:extLst>
          </p:cNvPr>
          <p:cNvSpPr txBox="1"/>
          <p:nvPr/>
        </p:nvSpPr>
        <p:spPr>
          <a:xfrm>
            <a:off x="604949" y="5969277"/>
            <a:ext cx="831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2283</a:t>
            </a:r>
            <a:r>
              <a:rPr lang="zh-CN" altLang="en-US" dirty="0"/>
              <a:t>，不知道怎么两位小数，以及</a:t>
            </a:r>
            <a:r>
              <a:rPr lang="en-US" altLang="zh-CN" dirty="0"/>
              <a:t>int float</a:t>
            </a:r>
            <a:r>
              <a:rPr lang="zh-CN" altLang="en-US" dirty="0"/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378224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E8406692-4441-A980-22FA-76FB12D86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26" y="1996316"/>
            <a:ext cx="6325148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8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06EBBC3A-EEB5-940A-612D-68B0B92FA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3" y="107820"/>
            <a:ext cx="6762904" cy="684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55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35EEC6F1-40D7-4EA1-93C8-BDD11CA25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9" y="544580"/>
            <a:ext cx="11789162" cy="57688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CD5665-8FBD-F6B2-76BB-2451253BDD8F}"/>
              </a:ext>
            </a:extLst>
          </p:cNvPr>
          <p:cNvSpPr txBox="1"/>
          <p:nvPr/>
        </p:nvSpPr>
        <p:spPr>
          <a:xfrm>
            <a:off x="8560340" y="3429000"/>
            <a:ext cx="343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一个等号和两个等号的区别</a:t>
            </a:r>
            <a:endParaRPr lang="en-US" altLang="zh-CN" dirty="0"/>
          </a:p>
          <a:p>
            <a:r>
              <a:rPr lang="en-US" altLang="zh-CN" dirty="0"/>
              <a:t>Error</a:t>
            </a:r>
            <a:r>
              <a:rPr lang="zh-CN" altLang="en-US" dirty="0"/>
              <a:t>会出现在一个等号的时候</a:t>
            </a:r>
          </a:p>
        </p:txBody>
      </p:sp>
    </p:spTree>
    <p:extLst>
      <p:ext uri="{BB962C8B-B14F-4D97-AF65-F5344CB8AC3E}">
        <p14:creationId xmlns:p14="http://schemas.microsoft.com/office/powerpoint/2010/main" val="855832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5F9A5D7C-2D5B-E9F9-ED35-B2733AABE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53" y="261670"/>
            <a:ext cx="4252328" cy="5692633"/>
          </a:xfrm>
          <a:prstGeom prst="rect">
            <a:avLst/>
          </a:prstGeom>
        </p:spPr>
      </p:pic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46E0D2F8-9EFD-6286-5A82-E15F3776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780" y="124498"/>
            <a:ext cx="6904347" cy="65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0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2EB5041A-7E56-774D-FA9B-C278DAA97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8" y="451863"/>
            <a:ext cx="9983065" cy="34445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2531A9-7EDE-5840-BE52-5EFC48646E83}"/>
              </a:ext>
            </a:extLst>
          </p:cNvPr>
          <p:cNvSpPr txBox="1"/>
          <p:nvPr/>
        </p:nvSpPr>
        <p:spPr>
          <a:xfrm>
            <a:off x="418289" y="4367719"/>
            <a:ext cx="783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目前答案是错的，然后怎么数据类型之间互相转换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996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6F218F46-832C-F756-EC33-ABC433BC0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" y="340469"/>
            <a:ext cx="12116956" cy="62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D6287DCD-5FBB-F92A-2A37-3C8945B2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" y="270904"/>
            <a:ext cx="10856353" cy="59252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0279847-8C33-E3E4-CC1C-F0F26B4CD4D8}"/>
              </a:ext>
            </a:extLst>
          </p:cNvPr>
          <p:cNvSpPr txBox="1"/>
          <p:nvPr/>
        </p:nvSpPr>
        <p:spPr>
          <a:xfrm>
            <a:off x="5651770" y="3608962"/>
            <a:ext cx="522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和是</a:t>
            </a:r>
            <a:r>
              <a:rPr lang="en-US" altLang="zh-CN" dirty="0"/>
              <a:t>&amp;&amp;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或是什么？</a:t>
            </a:r>
          </a:p>
        </p:txBody>
      </p:sp>
    </p:spTree>
    <p:extLst>
      <p:ext uri="{BB962C8B-B14F-4D97-AF65-F5344CB8AC3E}">
        <p14:creationId xmlns:p14="http://schemas.microsoft.com/office/powerpoint/2010/main" val="885743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A74BEE2E-4011-4453-9409-2987F440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4" y="713849"/>
            <a:ext cx="9868755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99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CBDD222B-666A-7DE6-55A2-0E865FC6D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9" y="151978"/>
            <a:ext cx="8367918" cy="70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69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30C80AC3-91DE-F1A8-0147-805E60770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8" y="380736"/>
            <a:ext cx="10432684" cy="60965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E28A9D-7AB1-2634-5CE5-C2E56A44175A}"/>
              </a:ext>
            </a:extLst>
          </p:cNvPr>
          <p:cNvSpPr txBox="1"/>
          <p:nvPr/>
        </p:nvSpPr>
        <p:spPr>
          <a:xfrm>
            <a:off x="6400800" y="3531140"/>
            <a:ext cx="338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怎样不通过打印直接将</a:t>
            </a:r>
            <a:r>
              <a:rPr lang="en-US" altLang="zh-CN" dirty="0"/>
              <a:t>double</a:t>
            </a:r>
            <a:r>
              <a:rPr lang="zh-CN" altLang="en-US" dirty="0"/>
              <a:t>或者</a:t>
            </a:r>
            <a:r>
              <a:rPr lang="en-US" altLang="zh-CN" dirty="0"/>
              <a:t>float</a:t>
            </a:r>
          </a:p>
          <a:p>
            <a:r>
              <a:rPr lang="zh-CN" altLang="en-US" dirty="0"/>
              <a:t>变成只有两位或者三位的小数呢</a:t>
            </a:r>
          </a:p>
        </p:txBody>
      </p:sp>
    </p:spTree>
    <p:extLst>
      <p:ext uri="{BB962C8B-B14F-4D97-AF65-F5344CB8AC3E}">
        <p14:creationId xmlns:p14="http://schemas.microsoft.com/office/powerpoint/2010/main" val="2924739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2D1423A5-E528-D33E-3FB8-2407EC9B2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4" y="153673"/>
            <a:ext cx="5608237" cy="6571972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A84518BE-612C-D0CB-D528-3E8400FF6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673"/>
            <a:ext cx="5979086" cy="4097314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DD88F5B-B222-D34E-2B23-387FFB9C6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45" y="5170703"/>
            <a:ext cx="5934141" cy="13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9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D76B5017-9806-6121-10EE-ACD68DC75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42" y="533149"/>
            <a:ext cx="7788315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3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F7358C5-3FC2-76A5-33F6-FD5453FCD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4" y="475107"/>
            <a:ext cx="8057877" cy="5915753"/>
          </a:xfrm>
          <a:prstGeom prst="rect">
            <a:avLst/>
          </a:prstGeom>
        </p:spPr>
      </p:pic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9BD53CB9-1569-DA22-475E-926B9E803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58" y="1818440"/>
            <a:ext cx="7252566" cy="27622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22EE4B-A521-A0D6-00E0-53681F6F6197}"/>
              </a:ext>
            </a:extLst>
          </p:cNvPr>
          <p:cNvSpPr txBox="1"/>
          <p:nvPr/>
        </p:nvSpPr>
        <p:spPr>
          <a:xfrm>
            <a:off x="8676861" y="5158408"/>
            <a:ext cx="5456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为什么呢</a:t>
            </a:r>
            <a:endParaRPr lang="en-US" altLang="zh-CN" dirty="0"/>
          </a:p>
          <a:p>
            <a:r>
              <a:rPr lang="zh-CN" altLang="en-US" dirty="0"/>
              <a:t>是因为一个</a:t>
            </a:r>
            <a:r>
              <a:rPr lang="en-US" altLang="zh-CN" dirty="0"/>
              <a:t>int</a:t>
            </a:r>
            <a:r>
              <a:rPr lang="zh-CN" altLang="en-US" dirty="0"/>
              <a:t>和一个</a:t>
            </a:r>
            <a:r>
              <a:rPr lang="en-US" altLang="zh-CN" dirty="0"/>
              <a:t>float</a:t>
            </a:r>
            <a:r>
              <a:rPr lang="zh-CN" altLang="en-US" dirty="0"/>
              <a:t>计算时</a:t>
            </a:r>
            <a:endParaRPr lang="en-US" altLang="zh-CN" dirty="0"/>
          </a:p>
          <a:p>
            <a:r>
              <a:rPr lang="zh-CN" altLang="en-US" dirty="0"/>
              <a:t>自动变成</a:t>
            </a:r>
            <a:r>
              <a:rPr lang="en-US" altLang="zh-CN" dirty="0"/>
              <a:t>float</a:t>
            </a:r>
            <a:r>
              <a:rPr lang="zh-CN" altLang="en-US" dirty="0"/>
              <a:t>吗</a:t>
            </a:r>
          </a:p>
        </p:txBody>
      </p:sp>
    </p:spTree>
    <p:extLst>
      <p:ext uri="{BB962C8B-B14F-4D97-AF65-F5344CB8AC3E}">
        <p14:creationId xmlns:p14="http://schemas.microsoft.com/office/powerpoint/2010/main" val="421905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E1E5B126-036E-7ABB-D085-E96F3C413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13" y="16502"/>
            <a:ext cx="11261157" cy="57078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B69DCF-60BA-5E95-A480-296E1EEB0ADA}"/>
              </a:ext>
            </a:extLst>
          </p:cNvPr>
          <p:cNvSpPr txBox="1"/>
          <p:nvPr/>
        </p:nvSpPr>
        <p:spPr>
          <a:xfrm>
            <a:off x="1878496" y="5739745"/>
            <a:ext cx="545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是错的，不可以用连续的小于等于等式</a:t>
            </a:r>
          </a:p>
        </p:txBody>
      </p:sp>
    </p:spTree>
    <p:extLst>
      <p:ext uri="{BB962C8B-B14F-4D97-AF65-F5344CB8AC3E}">
        <p14:creationId xmlns:p14="http://schemas.microsoft.com/office/powerpoint/2010/main" val="3283203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中度可信度描述已自动生成">
            <a:extLst>
              <a:ext uri="{FF2B5EF4-FFF2-40B4-BE49-F238E27FC236}">
                <a16:creationId xmlns:a16="http://schemas.microsoft.com/office/drawing/2014/main" id="{F7CF6933-9636-D2C3-78AC-CAB12CEB6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0" y="348893"/>
            <a:ext cx="5245554" cy="5497429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46BB8AED-5F55-A75D-334B-46B9E130C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58" y="348892"/>
            <a:ext cx="5841540" cy="61783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B706BF-3032-B1C0-EA09-7828DA807F41}"/>
              </a:ext>
            </a:extLst>
          </p:cNvPr>
          <p:cNvSpPr txBox="1"/>
          <p:nvPr/>
        </p:nvSpPr>
        <p:spPr>
          <a:xfrm>
            <a:off x="944641" y="5846322"/>
            <a:ext cx="545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</a:t>
            </a:r>
            <a:r>
              <a:rPr lang="zh-CN" altLang="en-US" dirty="0"/>
              <a:t>大括号不包括</a:t>
            </a:r>
            <a:r>
              <a:rPr lang="en-US" altLang="zh-CN" dirty="0"/>
              <a:t>else 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174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93671DD2-D325-FE54-CACD-BC8B8D29B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0" y="-137136"/>
            <a:ext cx="5641168" cy="7132272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86AA2EA-DFF4-D1A0-0325-38989DDFA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74" y="121219"/>
            <a:ext cx="5600080" cy="67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6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3DEA8C40-FA42-3483-24A9-B41C5EA61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0" y="131607"/>
            <a:ext cx="8094777" cy="65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39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610748E6-DBF8-0BF7-CF95-734BCD3BD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14"/>
            <a:ext cx="12016984" cy="61072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D6F5EC-B3FB-8D32-1702-5EE374706E24}"/>
              </a:ext>
            </a:extLst>
          </p:cNvPr>
          <p:cNvSpPr txBox="1"/>
          <p:nvPr/>
        </p:nvSpPr>
        <p:spPr>
          <a:xfrm>
            <a:off x="5078896" y="2653748"/>
            <a:ext cx="151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从后往前，</a:t>
            </a:r>
            <a:r>
              <a:rPr lang="en-US" altLang="zh-CN" dirty="0"/>
              <a:t>for loop </a:t>
            </a:r>
          </a:p>
          <a:p>
            <a:r>
              <a:rPr lang="zh-CN" altLang="en-US" dirty="0"/>
              <a:t>逆序输出</a:t>
            </a:r>
          </a:p>
        </p:txBody>
      </p:sp>
    </p:spTree>
    <p:extLst>
      <p:ext uri="{BB962C8B-B14F-4D97-AF65-F5344CB8AC3E}">
        <p14:creationId xmlns:p14="http://schemas.microsoft.com/office/powerpoint/2010/main" val="735548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4FCF4A2A-5250-F994-D288-196A2CC22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92" y="415029"/>
            <a:ext cx="10554615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07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E1F74D-4629-9D58-39ED-410A03BF7C1D}"/>
              </a:ext>
            </a:extLst>
          </p:cNvPr>
          <p:cNvSpPr txBox="1"/>
          <p:nvPr/>
        </p:nvSpPr>
        <p:spPr>
          <a:xfrm>
            <a:off x="2928026" y="1206230"/>
            <a:ext cx="295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MUJI</a:t>
            </a:r>
            <a:r>
              <a:rPr lang="zh-CN" altLang="en-US" dirty="0"/>
              <a:t>啊为啥运行不了，感觉没错啊</a:t>
            </a:r>
            <a:endParaRPr lang="en-US" altLang="zh-CN" dirty="0"/>
          </a:p>
          <a:p>
            <a:r>
              <a:rPr lang="en-US" altLang="zh-CN" dirty="0"/>
              <a:t>2329,47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827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5783AFC6-C2C0-A54E-6FD3-3D9509C4F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9" y="0"/>
            <a:ext cx="11740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13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3D740150-2CDA-1E3B-0C51-8D538D4AC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79"/>
            <a:ext cx="8112868" cy="685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EE34116C-1355-C7C9-13EA-9C827FCB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7" y="399787"/>
            <a:ext cx="8062659" cy="60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70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3B5F58BC-2872-F002-BD9A-B4F6F858D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9" y="198105"/>
            <a:ext cx="7898616" cy="650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58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9EA42664-DA1A-CD57-FF14-16B60E7BB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181"/>
            <a:ext cx="12192000" cy="50936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0D8FF-BD9A-F5ED-6584-B11C406CC5F8}"/>
              </a:ext>
            </a:extLst>
          </p:cNvPr>
          <p:cNvSpPr txBox="1"/>
          <p:nvPr/>
        </p:nvSpPr>
        <p:spPr>
          <a:xfrm>
            <a:off x="4970834" y="4328809"/>
            <a:ext cx="4961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catch</a:t>
            </a:r>
            <a:r>
              <a:rPr lang="zh-CN" altLang="en-US" dirty="0"/>
              <a:t> 用法？</a:t>
            </a:r>
            <a:endParaRPr lang="en-US" altLang="zh-CN" dirty="0"/>
          </a:p>
          <a:p>
            <a:r>
              <a:rPr lang="en-US" altLang="zh-CN" dirty="0"/>
              <a:t>Throw</a:t>
            </a:r>
            <a:r>
              <a:rPr lang="zh-CN" altLang="en-US" dirty="0"/>
              <a:t>用法？</a:t>
            </a:r>
            <a:endParaRPr lang="en-US" altLang="zh-CN" dirty="0"/>
          </a:p>
          <a:p>
            <a:r>
              <a:rPr lang="zh-CN" altLang="en-US" dirty="0"/>
              <a:t>继承和继承构造？</a:t>
            </a:r>
          </a:p>
        </p:txBody>
      </p:sp>
    </p:spTree>
    <p:extLst>
      <p:ext uri="{BB962C8B-B14F-4D97-AF65-F5344CB8AC3E}">
        <p14:creationId xmlns:p14="http://schemas.microsoft.com/office/powerpoint/2010/main" val="914263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, Teams&#10;&#10;描述已自动生成">
            <a:extLst>
              <a:ext uri="{FF2B5EF4-FFF2-40B4-BE49-F238E27FC236}">
                <a16:creationId xmlns:a16="http://schemas.microsoft.com/office/drawing/2014/main" id="{01CED675-D4CE-4B94-B5D6-8138A2F2D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6" y="107004"/>
            <a:ext cx="4106289" cy="6858000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78EAE80-2772-3D23-CBF4-4F98334A7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70" y="266851"/>
            <a:ext cx="7129833" cy="28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36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8051A743-C2D8-5457-9EDD-8BF12514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47"/>
            <a:ext cx="7071064" cy="68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2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088870EF-6CE0-94F0-95E6-33B787FE5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041" y="665742"/>
            <a:ext cx="7811177" cy="4534293"/>
          </a:xfrm>
          <a:prstGeom prst="rect">
            <a:avLst/>
          </a:prstGeom>
        </p:spPr>
      </p:pic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8B26A060-9078-BABE-E397-55850B495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6" y="4523577"/>
            <a:ext cx="4793395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42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99606922-88A7-6247-1520-F39326877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05" y="479804"/>
            <a:ext cx="4717189" cy="5898391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AB485E0A-82F0-E935-2463-3CAA69C42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51" y="575358"/>
            <a:ext cx="4488569" cy="2613887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7231F004-0558-C455-FCF7-DD82D7D9C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51" y="3354869"/>
            <a:ext cx="4778154" cy="27358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D6E0810-445F-23C4-D442-C914EB73F814}"/>
              </a:ext>
            </a:extLst>
          </p:cNvPr>
          <p:cNvCxnSpPr/>
          <p:nvPr/>
        </p:nvCxnSpPr>
        <p:spPr>
          <a:xfrm>
            <a:off x="7733489" y="1040860"/>
            <a:ext cx="2645924" cy="23140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883D56F-4F5E-F985-4945-223F2463839A}"/>
              </a:ext>
            </a:extLst>
          </p:cNvPr>
          <p:cNvCxnSpPr/>
          <p:nvPr/>
        </p:nvCxnSpPr>
        <p:spPr>
          <a:xfrm flipV="1">
            <a:off x="8750528" y="1040860"/>
            <a:ext cx="1025770" cy="19941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02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318E3B-3992-AEFF-0157-2DD4CFE8C602}"/>
              </a:ext>
            </a:extLst>
          </p:cNvPr>
          <p:cNvSpPr/>
          <p:nvPr/>
        </p:nvSpPr>
        <p:spPr>
          <a:xfrm>
            <a:off x="271744" y="204680"/>
            <a:ext cx="6317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Methods( functions )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D3935E6A-14D8-C8E7-7D7A-088A42672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6" y="1199779"/>
            <a:ext cx="5890770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98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318E3B-3992-AEFF-0157-2DD4CFE8C602}"/>
              </a:ext>
            </a:extLst>
          </p:cNvPr>
          <p:cNvSpPr/>
          <p:nvPr/>
        </p:nvSpPr>
        <p:spPr>
          <a:xfrm>
            <a:off x="488536" y="253318"/>
            <a:ext cx="2965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Modifiers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06AF39F-E5AF-C3EE-5057-50F110CD8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3" y="1107436"/>
            <a:ext cx="10624169" cy="549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07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318E3B-3992-AEFF-0157-2DD4CFE8C602}"/>
              </a:ext>
            </a:extLst>
          </p:cNvPr>
          <p:cNvSpPr/>
          <p:nvPr/>
        </p:nvSpPr>
        <p:spPr>
          <a:xfrm>
            <a:off x="488536" y="253318"/>
            <a:ext cx="2965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Modifiers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 descr="图片包含 日程表&#10;&#10;描述已自动生成">
            <a:extLst>
              <a:ext uri="{FF2B5EF4-FFF2-40B4-BE49-F238E27FC236}">
                <a16:creationId xmlns:a16="http://schemas.microsoft.com/office/drawing/2014/main" id="{81ABBEEA-4A83-2EA8-AD1F-C6171D840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6" y="1362364"/>
            <a:ext cx="10566162" cy="439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65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318E3B-3992-AEFF-0157-2DD4CFE8C602}"/>
              </a:ext>
            </a:extLst>
          </p:cNvPr>
          <p:cNvSpPr/>
          <p:nvPr/>
        </p:nvSpPr>
        <p:spPr>
          <a:xfrm>
            <a:off x="488536" y="253318"/>
            <a:ext cx="2965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Modifiers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BB809F96-115D-1064-3D92-166EF43A8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6" y="1332550"/>
            <a:ext cx="10575852" cy="34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01CE02B6-6279-BC28-A734-67575CB2A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42" y="337464"/>
            <a:ext cx="5189670" cy="3848433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52F29C7D-8C98-FE0D-37AE-BD628AEBC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77" y="648385"/>
            <a:ext cx="545639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94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318E3B-3992-AEFF-0157-2DD4CFE8C602}"/>
              </a:ext>
            </a:extLst>
          </p:cNvPr>
          <p:cNvSpPr/>
          <p:nvPr/>
        </p:nvSpPr>
        <p:spPr>
          <a:xfrm>
            <a:off x="488536" y="253318"/>
            <a:ext cx="2965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Modifiers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3AA039A7-2334-03A3-6919-554E04FB8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9" y="1078518"/>
            <a:ext cx="11559737" cy="55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8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318E3B-3992-AEFF-0157-2DD4CFE8C602}"/>
              </a:ext>
            </a:extLst>
          </p:cNvPr>
          <p:cNvSpPr/>
          <p:nvPr/>
        </p:nvSpPr>
        <p:spPr>
          <a:xfrm>
            <a:off x="488536" y="253318"/>
            <a:ext cx="2965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Modifiers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02B023FC-86BB-809B-3FB5-83EE95D7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253318"/>
            <a:ext cx="12192000" cy="56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67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349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71D575F-C112-44D2-88D6-39AB6F6FE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63" y="483615"/>
            <a:ext cx="7994073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9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9F6C59EA-764A-4A44-6DFF-76235AB9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3" y="132060"/>
            <a:ext cx="9213737" cy="61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9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DB07DC46-D412-3BB7-4033-39F8EB151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935"/>
            <a:ext cx="12192000" cy="575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49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602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52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664018D1-BA16-6828-FA0B-45656F8AA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24" y="472184"/>
            <a:ext cx="7064352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5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FFDDEA3D-34A2-D645-BEA0-D2FACF3F1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7" y="365494"/>
            <a:ext cx="10668925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3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365998F0-F3D7-CF39-4128-B2F99B877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40" y="468373"/>
            <a:ext cx="10150720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76D8CE69-29EA-49C1-9519-CEB06D34C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69" y="593977"/>
            <a:ext cx="4549534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3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279</Words>
  <Application>Microsoft Office PowerPoint</Application>
  <PresentationFormat>宽屏</PresentationFormat>
  <Paragraphs>40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ULStudent:YU.MENG</dc:creator>
  <cp:lastModifiedBy>ULStudent:YU.MENG</cp:lastModifiedBy>
  <cp:revision>19</cp:revision>
  <dcterms:created xsi:type="dcterms:W3CDTF">2022-12-25T22:20:38Z</dcterms:created>
  <dcterms:modified xsi:type="dcterms:W3CDTF">2022-12-28T11:16:20Z</dcterms:modified>
</cp:coreProperties>
</file>