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BA97-1A12-CDD5-A1C7-8276B070E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30A088-E092-1271-EEAD-9BBA5A3D8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60197-2D22-BABD-8DD6-45094C69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F524-EB95-4567-BFB4-2AC5FCF0D9B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E48C1-47BB-146B-D980-3B4465FF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116B3-E894-FBB8-0905-A332F41F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64-3402-410F-8174-E1964B3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9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D2DCB-39A8-6513-BFDE-85F3B47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95FE5-555A-E82A-3768-CF2C436D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91542-E74D-E458-256E-5FE7F904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F524-EB95-4567-BFB4-2AC5FCF0D9B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A0766-D339-E865-1C9B-9D6C275D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75816-B28B-7947-64BA-B228BAF5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64-3402-410F-8174-E1964B3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3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CF8D81-3393-9E2E-FE23-C9E3C0FC7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EC578-665B-EE2E-C37F-3048547A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63D56-C9A2-FB7C-01B3-B905D3ED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F524-EB95-4567-BFB4-2AC5FCF0D9B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CDF3D-E9B0-105A-F5E2-B8190B8F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87157-4E82-40B9-9354-1B9D8D89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64-3402-410F-8174-E1964B3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9C84-326E-16FD-400B-95BF1CCF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A640C-25A8-7261-FCDE-FC2EB0BB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C8255-7A9B-E098-B888-9DAA93EF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F524-EB95-4567-BFB4-2AC5FCF0D9B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93F02-EAE0-8CA0-1643-B4F7EE71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1C1FE-E998-2F17-92FF-F514FE50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64-3402-410F-8174-E1964B3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8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4751C-1502-F2E8-66EE-194E7E96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AA445-A583-3F36-0677-19A65A35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CABE6-2886-A330-2132-60E03DAE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F524-EB95-4567-BFB4-2AC5FCF0D9B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8BCAE-D335-92CA-3601-14252665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5308B-A5DB-24AD-B0DF-105396D8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64-3402-410F-8174-E1964B3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6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53018-F7D6-16C8-8EF2-6C4AEF9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63E1B-1CDA-DE68-0E81-4DF3BCB0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09B1B-8230-6189-AE20-1FF24B150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FCE5A-5C29-FCD1-20D3-468B0BF0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F524-EB95-4567-BFB4-2AC5FCF0D9B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0F04A-FED2-8EE5-AE5E-B07958DC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B30AB-ADA8-B88E-3D08-3FC873F6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64-3402-410F-8174-E1964B3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5A877-EC76-4189-E6D7-0F2FF99D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ED618-0D7F-8B9F-727C-0C051BF2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53806-FCCE-2360-A6DA-97A873F08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04AC6E-10AA-F8D0-BBB5-DF706D837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21C8B7-CA44-4208-65E9-2129245B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28216A-EF99-6993-1CA3-AAB70FD4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F524-EB95-4567-BFB4-2AC5FCF0D9B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B2EC63-86DE-67BD-CFFE-5BF2F4B1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79EA0B-9BBA-5709-DFCC-45331252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64-3402-410F-8174-E1964B3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8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8540E-D286-7774-C7EA-324DC87E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65C1A-422E-6F74-CD9F-15FFA685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F524-EB95-4567-BFB4-2AC5FCF0D9B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443F0-2B1E-6D5B-238A-4BFB7AB3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6334CA-A87B-99EC-2CA8-A41B0E6C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64-3402-410F-8174-E1964B3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8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06822D-486A-7691-B625-72D3899C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F524-EB95-4567-BFB4-2AC5FCF0D9B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4458F-333B-7C98-EF3E-7C899345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C0C64F-E63E-D27C-CC2C-A09909E4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64-3402-410F-8174-E1964B3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8299B-B73A-F446-47E0-7EE7CB3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0F005-EE01-824F-B8B5-49F91971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97647-9810-DE39-1C5A-4C93DC25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AB9C-55CB-379F-D4FA-24920558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F524-EB95-4567-BFB4-2AC5FCF0D9B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B373A-AC5C-8D8B-1FE0-B726E31D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A57B1-DCBE-8AB9-1494-4041AB8D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64-3402-410F-8174-E1964B3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0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C9D35-BCD2-1C7D-F339-0D82961B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D23E3-0ADA-7D62-7B08-F16AB1821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40DA4-9BCB-7AF6-3220-9AD9C9A5B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FC615-C8C4-8083-4C34-DB329D68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F524-EB95-4567-BFB4-2AC5FCF0D9B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7CA74-26D0-A7C5-8269-3D477500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A6A03-F276-ABFB-884D-C647E31D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64-3402-410F-8174-E1964B3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4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951EAF-CC7D-769B-BFBB-B3C42DFB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B9477-E9CC-9AE9-2062-F627345B9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6E0C5-24A0-8495-EB0D-A9A1E092C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F524-EB95-4567-BFB4-2AC5FCF0D9BB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1DBFB-1AED-54F4-040D-E489B4123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00AED-AA33-0BEF-73A8-7360609A2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69064-3402-410F-8174-E1964B3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1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F8404C-F5DA-AF09-60C6-B041693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7345"/>
            <a:ext cx="12192000" cy="33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7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C0555A35-8289-1024-29EE-227BCD0E8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2" y="1260922"/>
            <a:ext cx="10790855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9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C046066A-46C2-8D68-2EE8-429B2C42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0" y="495046"/>
            <a:ext cx="10851820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4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电脑萤幕的截图&#10;&#10;描述已自动生成">
            <a:extLst>
              <a:ext uri="{FF2B5EF4-FFF2-40B4-BE49-F238E27FC236}">
                <a16:creationId xmlns:a16="http://schemas.microsoft.com/office/drawing/2014/main" id="{225362FF-5F77-028E-94A4-AE7637F33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7" y="1234250"/>
            <a:ext cx="11149026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8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6A5A0643-F5BB-6E1A-09B4-4C372E894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2" y="548390"/>
            <a:ext cx="10554615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4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139E1017-6867-E0F7-E4E5-291A429D0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6" y="1001819"/>
            <a:ext cx="10470787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3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2C4AA986-F53C-33A4-9298-D3FD5E509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623"/>
            <a:ext cx="12192000" cy="54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226883-1515-951E-6C67-13D0754F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733425"/>
            <a:ext cx="77152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B094B428-6905-4D10-765D-BE365BCC4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3" y="411218"/>
            <a:ext cx="10318374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6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38FC869A-CCCC-A622-A9BA-692EF69C8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10" y="0"/>
            <a:ext cx="7536850" cy="72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08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BF594ED-0EA6-4024-56FB-349E8139E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3" y="403598"/>
            <a:ext cx="11705334" cy="60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25057EA9-80E1-87CD-F9AD-93E9C0F0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7" y="860837"/>
            <a:ext cx="10912786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3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AC0EB608-D9FA-A7EA-1BE2-F574F131C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7" y="1161853"/>
            <a:ext cx="11606266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66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C46553C4-9B33-9D60-0180-CAB01684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4" y="525528"/>
            <a:ext cx="11217612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45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F9BA539E-AFF6-D9D9-ED98-C075C8646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" y="1161853"/>
            <a:ext cx="12101609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3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CF9F7998-9567-1EE4-9CFB-81DB3965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4" y="849406"/>
            <a:ext cx="11446232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5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6792EEE2-1381-D88D-94DC-5955F98C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040"/>
            <a:ext cx="12192000" cy="46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9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91D9F041-8190-A16C-8549-B3D26F38C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" y="727476"/>
            <a:ext cx="11987299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4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872D4051-5F15-9F5A-9360-EBB58B2E7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4" y="402830"/>
            <a:ext cx="5296359" cy="5060118"/>
          </a:xfrm>
          <a:prstGeom prst="rect">
            <a:avLst/>
          </a:prstGeom>
        </p:spPr>
      </p:pic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683000FA-A061-30DF-86AE-441903383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743" y="68094"/>
            <a:ext cx="5510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07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7815B9-06D8-E677-426E-679E540C568F}"/>
              </a:ext>
            </a:extLst>
          </p:cNvPr>
          <p:cNvSpPr txBox="1"/>
          <p:nvPr/>
        </p:nvSpPr>
        <p:spPr>
          <a:xfrm>
            <a:off x="527726" y="836977"/>
            <a:ext cx="35287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i="0" dirty="0">
                <a:effectLst/>
                <a:latin typeface="-apple-system"/>
              </a:rPr>
              <a:t>基本语法：</a:t>
            </a:r>
            <a:r>
              <a:rPr lang="zh-CN" altLang="en-US" b="0" i="0" dirty="0">
                <a:effectLst/>
                <a:latin typeface="-apple-system"/>
              </a:rPr>
              <a:t> 回车换行符 </a:t>
            </a:r>
            <a:r>
              <a:rPr lang="en-US" altLang="zh-CN" b="0" i="0" dirty="0">
                <a:effectLst/>
                <a:latin typeface="-apple-system"/>
              </a:rPr>
              <a:t>\r \n</a:t>
            </a:r>
          </a:p>
          <a:p>
            <a:pPr algn="just"/>
            <a:r>
              <a:rPr lang="en-US" altLang="zh-CN" b="0" i="0" dirty="0">
                <a:effectLst/>
                <a:latin typeface="-apple-system"/>
              </a:rPr>
              <a:t>\n </a:t>
            </a:r>
            <a:r>
              <a:rPr lang="zh-CN" altLang="en-US" b="0" i="0" dirty="0">
                <a:effectLst/>
                <a:latin typeface="-apple-system"/>
              </a:rPr>
              <a:t>是换行符，光标下移一格，</a:t>
            </a:r>
            <a:r>
              <a:rPr lang="en-US" altLang="zh-CN" b="0" i="0" dirty="0">
                <a:effectLst/>
                <a:latin typeface="-apple-system"/>
              </a:rPr>
              <a:t>\r </a:t>
            </a:r>
            <a:r>
              <a:rPr lang="zh-CN" altLang="en-US" b="0" i="0" dirty="0">
                <a:effectLst/>
                <a:latin typeface="-apple-system"/>
              </a:rPr>
              <a:t>是回车符，使光标达到行首。</a:t>
            </a:r>
            <a:endParaRPr lang="en-US" altLang="zh-CN" b="0" i="0" dirty="0">
              <a:effectLst/>
              <a:latin typeface="-apple-system"/>
            </a:endParaRPr>
          </a:p>
          <a:p>
            <a:pPr algn="just"/>
            <a:r>
              <a:rPr lang="zh-CN" altLang="en-US" b="1" i="0" dirty="0">
                <a:effectLst/>
                <a:latin typeface="-apple-system"/>
              </a:rPr>
              <a:t>基本语法：</a:t>
            </a:r>
            <a:r>
              <a:rPr lang="zh-CN" altLang="en-US" b="0" i="0" dirty="0">
                <a:effectLst/>
                <a:latin typeface="-apple-system"/>
              </a:rPr>
              <a:t> </a:t>
            </a:r>
            <a:r>
              <a:rPr lang="en-US" altLang="zh-CN" b="0" i="0" dirty="0">
                <a:effectLst/>
                <a:latin typeface="-apple-system"/>
              </a:rPr>
              <a:t>setter </a:t>
            </a:r>
            <a:r>
              <a:rPr lang="zh-CN" altLang="en-US" b="0" i="0" dirty="0">
                <a:effectLst/>
                <a:latin typeface="-apple-system"/>
              </a:rPr>
              <a:t>方法</a:t>
            </a:r>
          </a:p>
          <a:p>
            <a:pPr algn="just"/>
            <a:r>
              <a:rPr lang="zh-CN" altLang="en-US" b="0" i="0" dirty="0">
                <a:effectLst/>
                <a:latin typeface="-apple-system"/>
              </a:rPr>
              <a:t>给成员变量赋值有两种方法，一是使用构造方法给属性进行初始化，二是使用 </a:t>
            </a:r>
            <a:r>
              <a:rPr lang="en-US" altLang="zh-CN" b="0" i="0" dirty="0">
                <a:effectLst/>
                <a:latin typeface="-apple-system"/>
              </a:rPr>
              <a:t>setter </a:t>
            </a:r>
            <a:r>
              <a:rPr lang="zh-CN" altLang="en-US" b="0" i="0" dirty="0">
                <a:effectLst/>
                <a:latin typeface="-apple-system"/>
              </a:rPr>
              <a:t>方法。</a:t>
            </a:r>
          </a:p>
          <a:p>
            <a:pPr algn="just"/>
            <a:r>
              <a:rPr lang="zh-CN" altLang="en-US" b="1" i="0" dirty="0">
                <a:effectLst/>
                <a:latin typeface="-apple-system"/>
              </a:rPr>
              <a:t>示例：构造方法初始化变量：</a:t>
            </a:r>
            <a:endParaRPr lang="zh-CN" altLang="en-US" b="0" i="0" dirty="0">
              <a:effectLst/>
              <a:latin typeface="-apple-system"/>
            </a:endParaRPr>
          </a:p>
          <a:p>
            <a:pPr algn="just"/>
            <a:endParaRPr lang="zh-CN" altLang="en-US" b="0" i="0" dirty="0">
              <a:effectLst/>
              <a:latin typeface="-apple-system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C8B81D6-26FE-E54D-9A09-B878577D9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52" y="0"/>
            <a:ext cx="5148402" cy="65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52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D07573E3-0859-D6ED-461E-A92AB7F80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7" y="967015"/>
            <a:ext cx="10516511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53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&#10;&#10;低可信度描述已自动生成">
            <a:extLst>
              <a:ext uri="{FF2B5EF4-FFF2-40B4-BE49-F238E27FC236}">
                <a16:creationId xmlns:a16="http://schemas.microsoft.com/office/drawing/2014/main" id="{5278E299-EA4C-8F1F-61AC-83DDE0319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3" y="847556"/>
            <a:ext cx="4267570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2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05312ABE-9F5D-A1CC-761D-B0960617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5" y="495046"/>
            <a:ext cx="11659610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20FD31C3-201D-E7D2-4168-94484B834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95" y="282652"/>
            <a:ext cx="4397121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14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A986F118-ADFB-CCC9-6AD6-07741A70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" y="403579"/>
            <a:ext cx="5944115" cy="2743438"/>
          </a:xfrm>
          <a:prstGeom prst="rect">
            <a:avLst/>
          </a:prstGeom>
        </p:spPr>
      </p:pic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E992EB55-584E-8FF5-71A7-3ACECAB1D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1" y="3147017"/>
            <a:ext cx="3558848" cy="2705334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EF44341-128A-4461-242D-92AABFE76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85" y="541698"/>
            <a:ext cx="3993226" cy="2049958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831D2A84-74F4-1FD9-C234-733DF42B5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30" y="2864143"/>
            <a:ext cx="4381880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63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D3A9194F-CB13-373F-A101-2FB2059E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4" y="472184"/>
            <a:ext cx="11911092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18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24D02F97-85C8-E1E2-28EF-E38BF277C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85" y="598083"/>
            <a:ext cx="5532599" cy="2004234"/>
          </a:xfrm>
          <a:prstGeom prst="rect">
            <a:avLst/>
          </a:prstGeom>
        </p:spPr>
      </p:pic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6B7E400-D3F1-A939-B3C0-62B7F3689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92" y="2749915"/>
            <a:ext cx="6210838" cy="2194750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20F555E4-15C9-D138-B7E4-772B5E968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4" y="4732741"/>
            <a:ext cx="5357324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5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CBA56B02-EB92-0840-7067-2661F7A26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2" y="651269"/>
            <a:ext cx="11034716" cy="55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8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D8E60DAD-230F-4192-1DC9-588925C32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5" y="1272353"/>
            <a:ext cx="10722269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ABD3B5-92F9-CBC9-6DAC-51A2EEE4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3" y="2844826"/>
            <a:ext cx="9944100" cy="381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BF2F06-B939-144B-2C8D-C7463F9F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3" y="203174"/>
            <a:ext cx="8357376" cy="489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8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B9C44D-C1E7-1D84-61F2-693CF97F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233"/>
            <a:ext cx="12192000" cy="60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59E5035D-84E6-4B82-3225-7C9BA8173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6" y="1390473"/>
            <a:ext cx="10013548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5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2EB86E76-9FA3-EA40-0F98-B48846CFD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0" y="0"/>
            <a:ext cx="6744284" cy="28501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E284905-9EC7-9647-5314-EA38A4B9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30" y="3182768"/>
            <a:ext cx="94583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67</Words>
  <Application>Microsoft Office PowerPoint</Application>
  <PresentationFormat>宽屏</PresentationFormat>
  <Paragraphs>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ULStudent:YU.MENG</dc:creator>
  <cp:lastModifiedBy>ULStudent:YU.MENG</cp:lastModifiedBy>
  <cp:revision>18</cp:revision>
  <dcterms:created xsi:type="dcterms:W3CDTF">2022-12-23T23:51:29Z</dcterms:created>
  <dcterms:modified xsi:type="dcterms:W3CDTF">2022-12-26T15:09:26Z</dcterms:modified>
</cp:coreProperties>
</file>