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1" r:id="rId15"/>
    <p:sldId id="460" r:id="rId16"/>
    <p:sldId id="462" r:id="rId17"/>
    <p:sldId id="463" r:id="rId18"/>
    <p:sldId id="464" r:id="rId19"/>
    <p:sldId id="465" r:id="rId20"/>
    <p:sldId id="467" r:id="rId21"/>
    <p:sldId id="466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6" r:id="rId30"/>
    <p:sldId id="475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5" r:id="rId49"/>
    <p:sldId id="494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504" r:id="rId59"/>
    <p:sldId id="505" r:id="rId60"/>
    <p:sldId id="506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8C412-C85B-9B30-D363-2690FF30D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465DCC-EDAD-3094-E83D-69F55967F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19A93-207E-2003-C32C-DD710B92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DBEE3-FCEF-ECB8-09B3-ADBCEC04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65D5A-8DD2-2190-9577-D93EB989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737E5-36AA-E2FB-904A-3EB09F52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2635F-D00E-F7E9-99D5-0560FE997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3A004-7589-73E7-A074-B380D444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B4C13-510B-CDB0-B7CA-34CB90E2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7ADE8-0F31-8DC4-34CB-C1E486BC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2FF66F-3938-73A6-920D-58E397C67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A7BB58-F94D-B849-3CE5-FDB0E937A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05EEE-8E3E-B4E5-9662-5195B5FA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C2708-8F5B-ACF6-6D57-127B1F12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7BD4E-33D9-6BA6-0B25-83F9A9B5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4F956-6FEE-1A10-93A4-A95C382C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C6382-69D7-5909-F2E3-DC8EE07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1E85-3F84-1CBE-6F97-F68106FE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BF7CF-EE5A-FE56-45D6-94EDFCD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6CC31-AC98-79FF-2C1C-5B273F4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7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05AF-50F5-A92D-4DC8-BC56430F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5A868-8E51-2B98-388F-86E3D51B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55B61-639B-4C98-521B-39F103BD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9BCEA-78B7-C4A9-6F9E-8BF824E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6AD47-2518-74E6-7196-8CDBDA6C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8E9E0-825C-DDA9-3A64-605C869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437F8-7598-A737-82C2-5B5B06AD2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47ED1B-9A1D-E6B6-F86C-1B9EC65C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EF376-DBC9-713A-E3AE-B86B9BDE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5C816-5ED5-220F-5596-D979CA67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F9642-25CD-C0F6-3A3E-8058BDD4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A86A1-0791-87AB-74E1-AF402CBF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4CFD8-8245-4C13-2E7A-2B04117D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4D3D4-EF88-D404-0398-078D026B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A74429-A461-FB15-BE00-47FEB39F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DE719-2E7E-70A1-D922-1A7DEFC77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24ED93-09CD-3A2E-A01E-1C588DFF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4DEEC3-D58B-03C7-3092-0A1CBA7D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DA5234-1A7A-69D4-A83D-89735C7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C8515-B913-E7E5-344A-4A64EC62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F5E5C0-315C-DB98-FEEC-794B82C9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447373-5C9C-DD1D-249C-63EA69AB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81DED-600F-25DA-39FA-E5C770A5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5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01CBE-199F-9C95-BD74-E6830C97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AA9729-B4F2-5C92-1328-3464AB88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9EE87-2E48-49B6-1990-24B450D5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0593-796B-CAF5-2294-3B439ADD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08E62-4698-C645-16C3-B081FB705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DFF1A-57DB-1C44-1819-C87C0FED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6B679-6F5E-CBF0-D9FA-A5769690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09046-EFC3-971F-4817-18738D74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7284F-8AFB-82BC-DF9B-549FFE2A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7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358FC-3996-F679-E530-F6252CE4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3DE867-2EAE-5A7F-7E7A-8ED638511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8A52F-696E-4DD0-49F4-8FEA4B45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582FA-B19F-7244-7106-2303824F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118F6-EC71-CE73-AD0F-F08EF04E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2D6FD-EA8C-9AB0-654D-33FAD5FE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5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D398DC-D7B6-8618-B754-6530229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B20A4-0A57-A8D4-AB94-658F6A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81020-7311-7AEB-FD98-74810BE22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D445-D361-49BA-A0A5-131A3D9F8AF4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7ACD9-DAED-459E-42FD-ED44E8BF3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77E8C-559C-AEFB-3775-9A2CEAA96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B987-619D-4C3A-96C6-85DFF783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07614" y="5497545"/>
            <a:ext cx="744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两个构造函数（有参和无参可以同时存在）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一个无参数的可以默认直接定义初始值；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那个有参数的就是通过用户输入进行初始化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7F13DB1-5378-8C44-9E39-BEB7116CE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60170" cy="5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113754" y="5525214"/>
            <a:ext cx="79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这道题不会，因为不知道怎么判断最大值不等的时候怎么办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47AA48D4-E6EB-2E11-6CC9-EE4137DB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66"/>
            <a:ext cx="12192000" cy="50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F6F5E8AF-DFFE-A200-59AA-F5FEDA029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843520" cy="69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05755" y="529153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直接用</a:t>
            </a:r>
            <a:r>
              <a:rPr lang="en-US" altLang="zh-CN" dirty="0">
                <a:solidFill>
                  <a:srgbClr val="FF0000"/>
                </a:solidFill>
              </a:rPr>
              <a:t>sort</a:t>
            </a:r>
            <a:r>
              <a:rPr lang="zh-CN" altLang="en-US" dirty="0">
                <a:solidFill>
                  <a:srgbClr val="FF0000"/>
                </a:solidFill>
              </a:rPr>
              <a:t>是错的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9C3C94D-971E-8E68-DFDA-805E0218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7775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7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48D7E1F9-5EBC-744A-D45C-D1E41A8A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" y="72149"/>
            <a:ext cx="11886875" cy="67858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5FA434-2645-AE88-242A-5F957282B3DB}"/>
              </a:ext>
            </a:extLst>
          </p:cNvPr>
          <p:cNvSpPr txBox="1"/>
          <p:nvPr/>
        </p:nvSpPr>
        <p:spPr>
          <a:xfrm>
            <a:off x="5624794" y="3777694"/>
            <a:ext cx="426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怎样用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结尾表示终止输入呢？？？</a:t>
            </a:r>
          </a:p>
        </p:txBody>
      </p:sp>
    </p:spTree>
    <p:extLst>
      <p:ext uri="{BB962C8B-B14F-4D97-AF65-F5344CB8AC3E}">
        <p14:creationId xmlns:p14="http://schemas.microsoft.com/office/powerpoint/2010/main" val="240971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845515" y="800814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Scanner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trim()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method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删除前置和后置空格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9A0B56F-7C4B-276A-8459-F4B41624B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69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56554" y="4864814"/>
            <a:ext cx="42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Array 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split(“\\s+”) method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？？正则表达式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D719C89B-77B2-F653-DC66-FA3F93A7B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748528" cy="4582160"/>
          </a:xfrm>
          <a:prstGeom prst="rect">
            <a:avLst/>
          </a:prstGeom>
        </p:spPr>
      </p:pic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08763C4D-ACC6-77DD-1148-6D6563790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97" y="0"/>
            <a:ext cx="6226080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553202" y="384254"/>
            <a:ext cx="5110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解决方法：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第一个循环去掉最后输入的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第二个循环去掉有效排列到大的最小值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Get(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Arraylist.add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0F89D96-329E-C984-EED9-8FBF64F89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38800" cy="68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1636192D-DC09-9A66-2506-3F382CC7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690" cy="6451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3826475" y="2979678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最好逐行解释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53823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138635" y="597614"/>
            <a:ext cx="2393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不知道哪里错了很烦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而且怎么才能个位十位百位都不能是三，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以此类推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A8F0EC69-CF73-67BB-73C0-85798FB53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83"/>
            <a:ext cx="6096000" cy="68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4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C9A1BCF4-E93C-26FE-7654-EC1D7017D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0"/>
            <a:ext cx="12179781" cy="57810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380955" y="324433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仔细看，没解决</a:t>
            </a:r>
          </a:p>
        </p:txBody>
      </p:sp>
    </p:spTree>
    <p:extLst>
      <p:ext uri="{BB962C8B-B14F-4D97-AF65-F5344CB8AC3E}">
        <p14:creationId xmlns:p14="http://schemas.microsoft.com/office/powerpoint/2010/main" val="300150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235267" y="516983"/>
            <a:ext cx="2393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Main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里逐行解释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String.equals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A609CE31-B8F4-ED43-8E15-35E65947E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90430" cy="6858000"/>
          </a:xfrm>
          <a:prstGeom prst="rect">
            <a:avLst/>
          </a:prstGeom>
        </p:spPr>
      </p:pic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5AA7AC08-0802-2752-CCA3-4CB77BA3F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17" y="3833956"/>
            <a:ext cx="4735460" cy="28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39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hashmap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AAD0E839-A3CF-C7F0-E141-F241CAF2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227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08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205195" y="5179774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replaceAll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正则表达式？？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1408A4B-DC61-3247-4E76-B1D884F67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03854" cy="4094480"/>
          </a:xfrm>
          <a:prstGeom prst="rect">
            <a:avLst/>
          </a:prstGeom>
        </p:spPr>
      </p:pic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88537F74-7E04-F8D7-C2AE-BB8ACE203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61" y="622005"/>
            <a:ext cx="7438622" cy="44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351994" y="6287214"/>
            <a:ext cx="318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hashmap</a:t>
            </a:r>
            <a:r>
              <a:rPr lang="zh-CN" altLang="en-US" dirty="0">
                <a:solidFill>
                  <a:srgbClr val="FF0000"/>
                </a:solidFill>
              </a:rPr>
              <a:t>是一回事吗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F5F5E62E-60FF-F87C-480E-9EC4F6759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30711" cy="3068320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E2A48E8-CC7B-3648-7DF0-E43E309B3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8" y="3068320"/>
            <a:ext cx="6623582" cy="35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3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1B77C841-8A26-6313-F5BB-EADA4B62F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4698" cy="66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5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257755" y="29281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A09B9AF-1A1B-2F86-D511-83D471AB2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834"/>
            <a:ext cx="9940533" cy="67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624795" y="394414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这样是错的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忽略了大小写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E74B3EB-9713-B9E7-808E-BFDFE6D0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988560" cy="68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113755" y="511881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不会，</a:t>
            </a:r>
            <a:r>
              <a:rPr lang="en-US" altLang="zh-CN" dirty="0" err="1">
                <a:solidFill>
                  <a:srgbClr val="FF0000"/>
                </a:solidFill>
              </a:rPr>
              <a:t>treemap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A63DAFE2-5E92-6B64-E3AC-55C9224DE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719" cy="4612640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5EB083F9-91D7-5C61-91D9-E5C3B58AC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54" y="4612640"/>
            <a:ext cx="6676111" cy="26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40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50555F2-C792-387D-5CA7-545C12093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87882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7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357595" y="571825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不会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5F6E083D-4A2D-DD3B-1844-DE955B180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40EDDB9-28F0-649A-63AD-5F06342E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3"/>
            <a:ext cx="10013098" cy="51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41643" y="5780703"/>
            <a:ext cx="114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这道题是关于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关键字的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就是说只要这个类一打开就默认运行了，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是针对属性和方法的，不是针对于类的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是既可以修饰类，又可以修饰属性和方法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9C3CE113-EF9D-027C-D108-2970F6E53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4559" cy="3945835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6206123-9ADA-A59A-2FBA-AE5BFA74F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59" y="3076465"/>
            <a:ext cx="6847909" cy="24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3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096000" y="201374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看不懂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treeset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8F453FF1-28FD-9856-D00E-4F99D7A2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283200" cy="68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39434" y="5139134"/>
            <a:ext cx="697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里的一行一行仔细看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895DBF39-1BBE-1F9D-2239-1A408E04B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38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75274" y="5606494"/>
            <a:ext cx="11383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 err="1">
                <a:solidFill>
                  <a:srgbClr val="FF0000"/>
                </a:solidFill>
              </a:rPr>
              <a:t>hashset</a:t>
            </a:r>
            <a:r>
              <a:rPr lang="zh-CN" altLang="en-US" dirty="0">
                <a:solidFill>
                  <a:srgbClr val="FF0000"/>
                </a:solidFill>
              </a:rPr>
              <a:t>不会有重复元素，所以自动祛除了</a:t>
            </a:r>
            <a:r>
              <a:rPr lang="en-US" altLang="zh-CN" dirty="0">
                <a:solidFill>
                  <a:srgbClr val="FF0000"/>
                </a:solidFill>
              </a:rPr>
              <a:t>array</a:t>
            </a:r>
            <a:r>
              <a:rPr lang="zh-CN" altLang="en-US" dirty="0">
                <a:solidFill>
                  <a:srgbClr val="FF0000"/>
                </a:solidFill>
              </a:rPr>
              <a:t>中的重复元素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注意：！！！！！注释掉的绿色部分是因为</a:t>
            </a:r>
            <a:r>
              <a:rPr lang="en-US" altLang="zh-CN" dirty="0" err="1">
                <a:solidFill>
                  <a:srgbClr val="FF0000"/>
                </a:solidFill>
              </a:rPr>
              <a:t>Hashset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不存在根据索引得出元素的功能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还有就是 </a:t>
            </a:r>
            <a:r>
              <a:rPr lang="en-US" altLang="zh-CN" dirty="0">
                <a:solidFill>
                  <a:srgbClr val="FF0000"/>
                </a:solidFill>
              </a:rPr>
              <a:t>foreach </a:t>
            </a:r>
            <a:r>
              <a:rPr lang="zh-CN" altLang="en-US" dirty="0">
                <a:solidFill>
                  <a:srgbClr val="FF0000"/>
                </a:solidFill>
              </a:rPr>
              <a:t>循环的写法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C9F1A0B-5EE8-DA8C-2019-B3023C09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00736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04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682715" y="510865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两个没看懂的方法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E59E22F-5261-48FF-9621-A7968E24A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9912" cy="3901440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62E4D09-D2BD-1596-C99C-B32024E26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12" y="0"/>
            <a:ext cx="5452088" cy="73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E49118C-F388-C5A9-D3E7-AFD23CDA2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5826"/>
            <a:ext cx="12321848" cy="66058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553675" y="1898094"/>
            <a:ext cx="2393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没搞懂这道题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List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zh-CN" altLang="en-US" dirty="0">
                <a:solidFill>
                  <a:srgbClr val="FF0000"/>
                </a:solidFill>
              </a:rPr>
              <a:t>？？？？</a:t>
            </a:r>
          </a:p>
        </p:txBody>
      </p:sp>
    </p:spTree>
    <p:extLst>
      <p:ext uri="{BB962C8B-B14F-4D97-AF65-F5344CB8AC3E}">
        <p14:creationId xmlns:p14="http://schemas.microsoft.com/office/powerpoint/2010/main" val="408993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337514" y="902414"/>
            <a:ext cx="3783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为什么要换来换去啊？？？？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char array</a:t>
            </a:r>
            <a:r>
              <a:rPr lang="zh-CN" altLang="en-US" dirty="0">
                <a:solidFill>
                  <a:srgbClr val="FF0000"/>
                </a:solidFill>
              </a:rPr>
              <a:t>换到</a:t>
            </a:r>
            <a:r>
              <a:rPr lang="en-US" altLang="zh-CN" dirty="0">
                <a:solidFill>
                  <a:srgbClr val="FF0000"/>
                </a:solidFill>
              </a:rPr>
              <a:t>string  array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然后又换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zh-CN" altLang="en-US" dirty="0">
                <a:solidFill>
                  <a:srgbClr val="FF0000"/>
                </a:solidFill>
              </a:rPr>
              <a:t>？？？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18DC5B5-8319-80C6-00B2-134066AFF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22160" cy="7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5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804875" y="46553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List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电子邮件&#10;&#10;描述已自动生成">
            <a:extLst>
              <a:ext uri="{FF2B5EF4-FFF2-40B4-BE49-F238E27FC236}">
                <a16:creationId xmlns:a16="http://schemas.microsoft.com/office/drawing/2014/main" id="{AA3CB650-3567-E8B9-8FF5-57C576F5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676467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5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区别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60D0291-9487-C338-D34B-524C4295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0058"/>
            <a:ext cx="11280317" cy="61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896315" y="57729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区别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107405B-FAAF-EB05-EDDD-814FDB245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95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9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859995" y="77033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我的答案哪里错了？？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FC80C33-9F9A-67BC-8D74-792251ECA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96000" cy="64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199178" y="4626495"/>
            <a:ext cx="7203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就是随着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这个类运行，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修饰的属性和方法也会运行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里的 </a:t>
            </a:r>
            <a:r>
              <a:rPr lang="en-US" altLang="zh-CN" dirty="0">
                <a:solidFill>
                  <a:srgbClr val="FF0000"/>
                </a:solidFill>
              </a:rPr>
              <a:t>new Solution(),</a:t>
            </a:r>
            <a:r>
              <a:rPr lang="zh-CN" altLang="en-US" dirty="0">
                <a:solidFill>
                  <a:srgbClr val="FF0000"/>
                </a:solidFill>
              </a:rPr>
              <a:t>运行的就是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的这个方法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Else</a:t>
            </a:r>
            <a:r>
              <a:rPr lang="zh-CN" altLang="en-US" dirty="0">
                <a:solidFill>
                  <a:srgbClr val="FF0000"/>
                </a:solidFill>
              </a:rPr>
              <a:t>里是既要输出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方法，再加上输出</a:t>
            </a:r>
            <a:r>
              <a:rPr lang="en-US" altLang="zh-CN" dirty="0">
                <a:solidFill>
                  <a:srgbClr val="FF0000"/>
                </a:solidFill>
              </a:rPr>
              <a:t>str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B0D8DB7-D568-4DC1-571E-1BB78888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62869" cy="2882348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831E79F4-26FB-4108-07D7-2136BEA37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68" y="109695"/>
            <a:ext cx="5757565" cy="4154192"/>
          </a:xfrm>
          <a:prstGeom prst="rect">
            <a:avLst/>
          </a:prstGeom>
        </p:spPr>
      </p:pic>
      <p:pic>
        <p:nvPicPr>
          <p:cNvPr id="8" name="图片 7" descr="图形用户界面, 文本, 应用程序, Teams&#10;&#10;描述已自动生成">
            <a:extLst>
              <a:ext uri="{FF2B5EF4-FFF2-40B4-BE49-F238E27FC236}">
                <a16:creationId xmlns:a16="http://schemas.microsoft.com/office/drawing/2014/main" id="{A0659975-A9BC-81C8-CC55-30CCA76CC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7" y="2733402"/>
            <a:ext cx="4726375" cy="40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28CFB3AF-4AB6-7737-0A60-F5453D924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08640" cy="68801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696298" y="4598630"/>
            <a:ext cx="721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里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并没有创建新的对象，直接调用了</a:t>
            </a:r>
            <a:r>
              <a:rPr lang="en-US" altLang="zh-CN" dirty="0">
                <a:solidFill>
                  <a:srgbClr val="FF0000"/>
                </a:solidFill>
              </a:rPr>
              <a:t>watch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</a:t>
            </a:r>
            <a:r>
              <a:rPr lang="en-US" altLang="zh-CN" dirty="0">
                <a:solidFill>
                  <a:srgbClr val="FF0000"/>
                </a:solidFill>
              </a:rPr>
              <a:t>watch</a:t>
            </a:r>
            <a:r>
              <a:rPr lang="zh-CN" altLang="en-US" dirty="0">
                <a:solidFill>
                  <a:srgbClr val="FF0000"/>
                </a:solidFill>
              </a:rPr>
              <a:t>方法一定是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的（属于类本身而不是属于类的对象的）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而不是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67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98EA952-972F-537F-5FB2-F9FF6079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94"/>
            <a:ext cx="10608540" cy="64187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2292315" y="38589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左边错了，右边对的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EBB6378A-C616-E1F6-74CC-2F25D230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13" y="114094"/>
            <a:ext cx="6435634" cy="34927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B21B0F-CB5D-2D41-D5E0-BB70CD4780A7}"/>
              </a:ext>
            </a:extLst>
          </p:cNvPr>
          <p:cNvSpPr txBox="1"/>
          <p:nvPr/>
        </p:nvSpPr>
        <p:spPr>
          <a:xfrm>
            <a:off x="7341834" y="3511708"/>
            <a:ext cx="5079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注意第四行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zh-CN" altLang="en-US" dirty="0">
                <a:solidFill>
                  <a:srgbClr val="FF0000"/>
                </a:solidFill>
              </a:rPr>
              <a:t>的格式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然后就是如果</a:t>
            </a:r>
            <a:r>
              <a:rPr lang="en-US" altLang="zh-CN" dirty="0">
                <a:solidFill>
                  <a:srgbClr val="FF0000"/>
                </a:solidFill>
              </a:rPr>
              <a:t>for each 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zh-CN" altLang="en-US" dirty="0">
                <a:solidFill>
                  <a:srgbClr val="FF0000"/>
                </a:solidFill>
              </a:rPr>
              <a:t>的话，输出的是单个单个的元素，没有方括号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如果是直接打印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zh-CN" altLang="en-US" dirty="0">
                <a:solidFill>
                  <a:srgbClr val="FF0000"/>
                </a:solidFill>
              </a:rPr>
              <a:t>的话，输出的就是带方括号的整个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49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29C81E3-92F6-F2AA-5695-33B7B659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780732" cy="67868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456395" y="54337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不会这道题</a:t>
            </a:r>
          </a:p>
        </p:txBody>
      </p:sp>
    </p:spTree>
    <p:extLst>
      <p:ext uri="{BB962C8B-B14F-4D97-AF65-F5344CB8AC3E}">
        <p14:creationId xmlns:p14="http://schemas.microsoft.com/office/powerpoint/2010/main" val="800584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433275" y="87193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为什么错了呢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B13C211-E750-152B-630A-440BB34C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69760" cy="67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0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817835" y="63825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没看懂答案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48423BA-6102-0802-EFB4-7BDB5D1A3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28"/>
            <a:ext cx="4704080" cy="66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438874" y="5992574"/>
            <a:ext cx="842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这道题主要是一个精度问题，控制小数点后边有几位数的问题</a:t>
            </a:r>
          </a:p>
        </p:txBody>
      </p:sp>
      <p:pic>
        <p:nvPicPr>
          <p:cNvPr id="4" name="图片 3" descr="图形用户界面, 文本&#10;&#10;中度可信度描述已自动生成">
            <a:extLst>
              <a:ext uri="{FF2B5EF4-FFF2-40B4-BE49-F238E27FC236}">
                <a16:creationId xmlns:a16="http://schemas.microsoft.com/office/drawing/2014/main" id="{78966D34-509F-A700-913D-0FAAD3555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0"/>
            <a:ext cx="12192000" cy="53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4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EA6963C-6BE0-703C-0169-18FC1ADAD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290"/>
            <a:ext cx="7968777" cy="37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55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F75312E-AF2F-E8D7-98B6-F41E70E55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8160" cy="62253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988419" y="5555501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左边错的，右边两个答案方法没懂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37F1D7A-7000-5595-2379-8B41792F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20" y="0"/>
            <a:ext cx="6359933" cy="3429000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0B4229D4-7181-C814-A269-46FF1A550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05" y="3873418"/>
            <a:ext cx="9406995" cy="15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A81C4B5C-51A0-2302-1E4A-5561514A6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489" cy="67462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527515" y="2964437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stream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53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616901" y="6061908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stream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4D0A7B5-274D-9377-7B43-AE7739C0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" y="-101600"/>
            <a:ext cx="7462655" cy="6348174"/>
          </a:xfrm>
          <a:prstGeom prst="rect">
            <a:avLst/>
          </a:prstGeom>
        </p:spPr>
      </p:pic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BF221036-7549-45E0-A1FE-A5BCA2418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30" y="242094"/>
            <a:ext cx="8420543" cy="1551697"/>
          </a:xfrm>
          <a:prstGeom prst="rect">
            <a:avLst/>
          </a:prstGeom>
        </p:spPr>
      </p:pic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03541D09-3272-F7B5-B9B0-C2DA29504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48" y="3072486"/>
            <a:ext cx="8014912" cy="25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3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07909" y="5272539"/>
            <a:ext cx="745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这道题是关于内部类的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然后是调用外类方法同时直接使用内部类方法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1955F51B-1615-868D-3B96-C3871C38E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018717" cy="48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6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955755" y="67889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6C588606-D253-3A63-B6BB-C71939F8F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6532014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2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2312634" y="5819854"/>
            <a:ext cx="531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Linkedin</a:t>
            </a:r>
            <a:r>
              <a:rPr lang="en-US" altLang="zh-CN" dirty="0">
                <a:solidFill>
                  <a:srgbClr val="FF0000"/>
                </a:solidFill>
              </a:rPr>
              <a:t> list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He 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有什么区别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DCE387D9-68D3-2A06-9986-F17DBA4C8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5108" cy="54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85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3A1F7F4B-D8A2-42E2-A6EA-CD98EBC37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4736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330155" y="59417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去除重复元素后输出</a:t>
            </a:r>
          </a:p>
        </p:txBody>
      </p:sp>
    </p:spTree>
    <p:extLst>
      <p:ext uri="{BB962C8B-B14F-4D97-AF65-F5344CB8AC3E}">
        <p14:creationId xmlns:p14="http://schemas.microsoft.com/office/powerpoint/2010/main" val="169258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967435" y="88209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没懂怎么用迭代器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11EC5D4-A423-373B-5E4C-9A668A9F3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07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78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276315" y="4854654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Linked list </a:t>
            </a:r>
            <a:r>
              <a:rPr lang="zh-CN" altLang="en-US" dirty="0">
                <a:solidFill>
                  <a:srgbClr val="FF0000"/>
                </a:solidFill>
              </a:rPr>
              <a:t>也有</a:t>
            </a:r>
            <a:r>
              <a:rPr lang="en-US" altLang="zh-CN" dirty="0" err="1">
                <a:solidFill>
                  <a:srgbClr val="FF0000"/>
                </a:solidFill>
              </a:rPr>
              <a:t>hashset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1A94EC57-FF6C-A2D0-16A7-8DDB42FDC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47321" cy="42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19115" y="625673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复制数组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FB0C1C24-D010-FB70-F62D-F5E78269E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7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246075" y="912574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只会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Stream</a:t>
            </a:r>
            <a:r>
              <a:rPr lang="zh-CN" altLang="en-US" dirty="0">
                <a:solidFill>
                  <a:srgbClr val="FF0000"/>
                </a:solidFill>
              </a:rPr>
              <a:t>不懂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59B7633-50F9-669E-9F9B-3476730FE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566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71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711138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364347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3041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47057" y="5034000"/>
            <a:ext cx="10802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左边是错的：</a:t>
            </a: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内部类直接写</a:t>
            </a:r>
            <a:r>
              <a:rPr lang="en-US" altLang="zh-CN" dirty="0">
                <a:solidFill>
                  <a:srgbClr val="FF0000"/>
                </a:solidFill>
              </a:rPr>
              <a:t>class Inner,</a:t>
            </a:r>
            <a:r>
              <a:rPr lang="zh-CN" altLang="en-US" dirty="0">
                <a:solidFill>
                  <a:srgbClr val="FF0000"/>
                </a:solidFill>
              </a:rPr>
              <a:t>不能写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，类名后也不能带括号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2. </a:t>
            </a:r>
            <a:r>
              <a:rPr lang="zh-CN" altLang="en-US" dirty="0">
                <a:solidFill>
                  <a:srgbClr val="FF0000"/>
                </a:solidFill>
              </a:rPr>
              <a:t>没注意两个初始化</a:t>
            </a:r>
            <a:r>
              <a:rPr lang="en-US" altLang="zh-CN" dirty="0">
                <a:solidFill>
                  <a:srgbClr val="FF0000"/>
                </a:solidFill>
              </a:rPr>
              <a:t>a, </a:t>
            </a:r>
            <a:r>
              <a:rPr lang="zh-CN" altLang="en-US" dirty="0">
                <a:solidFill>
                  <a:srgbClr val="FF0000"/>
                </a:solidFill>
              </a:rPr>
              <a:t>第一个是第二行，第二个是第四行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右边是对的：</a:t>
            </a:r>
            <a:r>
              <a:rPr lang="zh-CN" altLang="en-US" b="0" i="0" dirty="0">
                <a:effectLst/>
                <a:latin typeface="-apple-system"/>
              </a:rPr>
              <a:t>局部内部类可以随意的访问外部类的任何信息。如果方法中的成员与外部类中的成员同名，则可以使用 外部类名</a:t>
            </a:r>
            <a:r>
              <a:rPr lang="en-US" altLang="zh-CN" b="0" i="0" dirty="0">
                <a:effectLst/>
                <a:latin typeface="-apple-system"/>
              </a:rPr>
              <a:t>.this.</a:t>
            </a:r>
            <a:r>
              <a:rPr lang="zh-CN" altLang="en-US" b="0" i="0" dirty="0">
                <a:effectLst/>
                <a:latin typeface="-apple-system"/>
              </a:rPr>
              <a:t>变量名 的形式访问外部类中的成员。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15BDF303-5BA8-7D95-8C7E-0F512865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426765" cy="4886491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482947FE-BFC8-264C-F7BE-4BF52D5E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65" y="0"/>
            <a:ext cx="5343878" cy="47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11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6437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292484" y="6216757"/>
            <a:ext cx="537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默认打开类就运行，但只运行一次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8DC8D44F-9F92-D23F-1B03-730FA1283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5040" cy="6858000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6D610A9-707F-ED9A-845C-FB4C3C1F3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52" y="0"/>
            <a:ext cx="5124279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198676" y="4840356"/>
            <a:ext cx="9258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3-5</a:t>
            </a:r>
            <a:r>
              <a:rPr lang="zh-CN" altLang="en-US" dirty="0">
                <a:solidFill>
                  <a:srgbClr val="FF0000"/>
                </a:solidFill>
              </a:rPr>
              <a:t>行是</a:t>
            </a:r>
            <a:r>
              <a:rPr lang="en-US" altLang="zh-CN" dirty="0">
                <a:solidFill>
                  <a:srgbClr val="FF0000"/>
                </a:solidFill>
              </a:rPr>
              <a:t>static,11-13</a:t>
            </a:r>
            <a:r>
              <a:rPr lang="zh-CN" altLang="en-US" dirty="0">
                <a:solidFill>
                  <a:srgbClr val="FF0000"/>
                </a:solidFill>
              </a:rPr>
              <a:t>是构造函数，但是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？？？</a:t>
            </a:r>
            <a:r>
              <a:rPr lang="en-US" altLang="zh-CN" dirty="0">
                <a:solidFill>
                  <a:srgbClr val="FF0000"/>
                </a:solidFill>
              </a:rPr>
              <a:t>7-9</a:t>
            </a:r>
            <a:r>
              <a:rPr lang="zh-CN" altLang="en-US" dirty="0">
                <a:solidFill>
                  <a:srgbClr val="FF0000"/>
                </a:solidFill>
              </a:rPr>
              <a:t>是什么意思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898929BD-12EE-E971-21C1-6FE18E99A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99039" cy="4681330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B5710F26-0E34-97C1-F323-5F9E3601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80" y="-1"/>
            <a:ext cx="4997342" cy="48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48924" y="4184374"/>
            <a:ext cx="5044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方法一就是笨办法，</a:t>
            </a:r>
            <a:r>
              <a:rPr lang="zh-CN" altLang="en-US" b="0" i="0" dirty="0">
                <a:effectLst/>
                <a:latin typeface="-apple-system"/>
              </a:rPr>
              <a:t>静态代码块只执行一次，两个类的两个静态代码块只执行两次，构造代码块和构造方法每</a:t>
            </a:r>
            <a:r>
              <a:rPr lang="en-US" altLang="zh-CN" b="0" i="0" dirty="0">
                <a:effectLst/>
                <a:latin typeface="-apple-system"/>
              </a:rPr>
              <a:t>new</a:t>
            </a:r>
            <a:r>
              <a:rPr lang="zh-CN" altLang="en-US" b="0" i="0" dirty="0">
                <a:effectLst/>
                <a:latin typeface="-apple-system"/>
              </a:rPr>
              <a:t>一次，执行一次，所以就是</a:t>
            </a:r>
            <a:r>
              <a:rPr lang="en-US" altLang="zh-CN" b="0" i="0" dirty="0">
                <a:effectLst/>
                <a:latin typeface="-apple-system"/>
              </a:rPr>
              <a:t>【</a:t>
            </a:r>
            <a:r>
              <a:rPr lang="zh-CN" altLang="en-US" b="1" i="0" dirty="0">
                <a:effectLst/>
                <a:latin typeface="-apple-system"/>
              </a:rPr>
              <a:t>执行次数*</a:t>
            </a:r>
            <a:r>
              <a:rPr lang="en-US" altLang="zh-CN" b="1" i="0" dirty="0">
                <a:effectLst/>
                <a:latin typeface="-apple-system"/>
              </a:rPr>
              <a:t>4+2</a:t>
            </a:r>
            <a:r>
              <a:rPr lang="en-US" altLang="zh-CN" b="0" i="0" dirty="0">
                <a:effectLst/>
                <a:latin typeface="-apple-system"/>
              </a:rPr>
              <a:t>】</a:t>
            </a:r>
            <a:r>
              <a:rPr lang="zh-CN" altLang="en-US" b="0" i="0" dirty="0">
                <a:effectLst/>
                <a:latin typeface="-apple-system"/>
              </a:rPr>
              <a:t>，其中</a:t>
            </a:r>
            <a:r>
              <a:rPr lang="en-US" altLang="zh-CN" b="1" i="0" dirty="0">
                <a:effectLst/>
                <a:latin typeface="-apple-system"/>
              </a:rPr>
              <a:t>2</a:t>
            </a:r>
            <a:r>
              <a:rPr lang="zh-CN" altLang="en-US" b="1" i="0" dirty="0">
                <a:effectLst/>
                <a:latin typeface="-apple-system"/>
              </a:rPr>
              <a:t>为静态代码块的执行次数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方法二：？？？ 在循环内调用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num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次数的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testb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让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testb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自己生成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num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8997D8C-88A3-6AAE-D347-7D731E27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8370" cy="4184374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180E8F7D-D8D8-B619-D69C-3DC69F21C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70" y="99510"/>
            <a:ext cx="4916487" cy="2395212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058AF7F-116C-A618-8567-DFC808D3E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21" y="2494722"/>
            <a:ext cx="6141443" cy="28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781</Words>
  <Application>Microsoft Office PowerPoint</Application>
  <PresentationFormat>宽屏</PresentationFormat>
  <Paragraphs>119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ULStudent:YU.MENG</dc:creator>
  <cp:lastModifiedBy>ULStudent:YU.MENG</cp:lastModifiedBy>
  <cp:revision>27</cp:revision>
  <dcterms:created xsi:type="dcterms:W3CDTF">2023-01-06T12:20:27Z</dcterms:created>
  <dcterms:modified xsi:type="dcterms:W3CDTF">2023-01-07T17:15:19Z</dcterms:modified>
</cp:coreProperties>
</file>