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0" r:id="rId47"/>
    <p:sldId id="303" r:id="rId48"/>
    <p:sldId id="302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9A218-B6A6-858A-EE37-AF2430CBF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BCD9CA-B617-3ADF-4E01-31C6D4D8C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C3805-7F51-8454-2271-952FBBCA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971-AFD8-4E8D-B96C-8F217CEDC961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4D34D-7897-9F1D-032D-7FB9CA92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3589D-A546-158E-AFF7-899D5222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692-694E-440F-9AFA-56A6946DD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8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4BB2D-37C2-B544-23A7-E4676A5A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181D91-1F24-DE77-B601-E8DC757F7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D15EF-0C81-AFDA-619C-DA1978E8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971-AFD8-4E8D-B96C-8F217CEDC961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A14FD-0621-BDDA-E9E4-CCA9876F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C697E-C7F6-DFB8-CFE0-3E70D94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692-694E-440F-9AFA-56A6946DD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5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982D6C-964B-695F-6DBD-42A11F3C5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54288B-939D-E76B-6737-DE1633AA2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8ED2F-3575-E183-F22D-6D2DAD43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971-AFD8-4E8D-B96C-8F217CEDC961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2F07B-4C32-1AFA-D41A-C71EF7E0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9A2B0-D52F-12FE-57ED-CBFDA6CC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692-694E-440F-9AFA-56A6946DD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46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DF499-E2A5-A00C-374D-93A7D97B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61326-8E83-A559-CC01-FF394992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7C57B-7B5F-C25A-1AB0-DF49F60C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971-AFD8-4E8D-B96C-8F217CEDC961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C2926-4F2B-B63E-0D7D-C5FFDF70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84BB9-AD5F-C5BC-9BB9-A0A357C7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692-694E-440F-9AFA-56A6946DD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72C05-7580-602E-F116-CE90602F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E0FC1-3AFD-0A3F-9521-AEFE934F0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D0EB2-35E4-E44E-4521-4CB0CAA1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971-AFD8-4E8D-B96C-8F217CEDC961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61FC1-AE03-9D46-1C19-C233D002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88AC6-B6E0-240F-28C5-0F805CBD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692-694E-440F-9AFA-56A6946DD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0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7AAA4-ED97-1C38-A029-215E04BC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92E9B-84CD-64B1-9CC2-D2C7144C8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7C8698-289D-12AF-BFA7-32950DD96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66EF73-A0FF-4D5B-EE4E-E8F21FE2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971-AFD8-4E8D-B96C-8F217CEDC961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774836-BD1A-7D1F-18C7-7971F1EF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72363-0108-26A4-1FFF-C8153244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692-694E-440F-9AFA-56A6946DD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8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2C1DA-50F0-0FAE-77EE-27EEEDC1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404253-0C30-68E7-73F3-C49C78904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8D7FA0-EDAE-1966-C554-9B207D134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345218-00E5-335D-0A78-3BC286EA0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8F792D-5028-D958-200F-156CB1FFB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422554-D8EE-3DC9-1E46-363DCFA2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971-AFD8-4E8D-B96C-8F217CEDC961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E21DD2-C549-560E-2437-40C8B377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CB34B5-98BE-6374-58D6-5A0E80BC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692-694E-440F-9AFA-56A6946DD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63F68-9929-093F-24C4-43C34DAD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571631-2658-83D7-D918-68A8CEC6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971-AFD8-4E8D-B96C-8F217CEDC961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AF1241-5AF5-E81D-E16A-997931F7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9B3CDF-AD6D-68D3-AE69-B9AB14D7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692-694E-440F-9AFA-56A6946DD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2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F1E055-119A-9DCF-AB9E-4532E5BD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971-AFD8-4E8D-B96C-8F217CEDC961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57C76F-9498-263B-4D6D-009C7C2D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DA8F7A-5F88-AC98-0603-82016B12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692-694E-440F-9AFA-56A6946DD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1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CE7DA-C2E7-3D29-F1EA-5A7627B1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F396D-B771-64C6-10E7-34F3E79A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8BAE53-DE85-B217-12EC-D4870E4A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55E372-6505-9D62-8FA5-D235BE73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971-AFD8-4E8D-B96C-8F217CEDC961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9592A-94A7-C39B-3CB4-FBA61293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9140C5-BC8B-54B8-67C5-0B957ACC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692-694E-440F-9AFA-56A6946DD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70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8928D-0A5E-E303-FD38-785077D9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766608-6139-F8EA-43EB-D26463C30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E764F-B894-BE22-CFD8-7587CBFAC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8E32FC-66CE-4A1A-C743-8D857709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2971-AFD8-4E8D-B96C-8F217CEDC961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7CA8A4-F33B-7CB8-C643-85262676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2A2DA9-FCE6-D6BF-4776-79C11D35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692-694E-440F-9AFA-56A6946DD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6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53F0BA-C665-BF79-92BB-85E61D38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7F210-FFCF-141D-054B-EF0629C4F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6F0EF-4E42-2E5D-FF99-549FC1CDB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42971-AFD8-4E8D-B96C-8F217CEDC961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6BF70-0693-EE14-8FE5-48D124B5E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CC7AD-68D1-2423-813A-BAEB7EEBE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A692-694E-440F-9AFA-56A6946DD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9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B63229A4-1A41-3512-47F2-4F107F321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3" y="472184"/>
            <a:ext cx="11469094" cy="59136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6E46FD-C32F-47D2-6605-DDA8F302B4F4}"/>
              </a:ext>
            </a:extLst>
          </p:cNvPr>
          <p:cNvSpPr txBox="1"/>
          <p:nvPr/>
        </p:nvSpPr>
        <p:spPr>
          <a:xfrm>
            <a:off x="5846323" y="4591455"/>
            <a:ext cx="391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不知道哪里错了草</a:t>
            </a:r>
            <a:endParaRPr lang="en-US" altLang="zh-CN" dirty="0"/>
          </a:p>
          <a:p>
            <a:r>
              <a:rPr lang="en-US" altLang="zh-CN" dirty="0"/>
              <a:t>Character class</a:t>
            </a:r>
            <a:r>
              <a:rPr lang="zh-CN" altLang="en-US" dirty="0"/>
              <a:t>还是</a:t>
            </a:r>
            <a:r>
              <a:rPr lang="en-US" altLang="zh-CN" dirty="0"/>
              <a:t>import</a:t>
            </a:r>
            <a:r>
              <a:rPr lang="zh-CN" altLang="en-US" dirty="0"/>
              <a:t>还是</a:t>
            </a:r>
            <a:r>
              <a:rPr lang="en-US" altLang="zh-CN" dirty="0"/>
              <a:t>true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40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AB4008D9-3673-6BBF-F14C-286BF32A2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8" y="353069"/>
            <a:ext cx="7945476" cy="592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2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0E7968E9-ACA7-778B-500D-761EE2C39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56" y="475994"/>
            <a:ext cx="9846439" cy="60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7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038F0631-3807-9F4B-315B-746A477AF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25" y="426460"/>
            <a:ext cx="10202448" cy="62564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A8CCAE1-BD23-9C7F-C9F8-61DA28B0E6C1}"/>
              </a:ext>
            </a:extLst>
          </p:cNvPr>
          <p:cNvSpPr txBox="1"/>
          <p:nvPr/>
        </p:nvSpPr>
        <p:spPr>
          <a:xfrm>
            <a:off x="5680952" y="4426084"/>
            <a:ext cx="391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无语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怎么用</a:t>
            </a:r>
            <a:r>
              <a:rPr lang="en-US" altLang="zh-CN" dirty="0">
                <a:solidFill>
                  <a:srgbClr val="FF0000"/>
                </a:solidFill>
              </a:rPr>
              <a:t>\n</a:t>
            </a:r>
            <a:r>
              <a:rPr lang="zh-CN" altLang="en-US" dirty="0">
                <a:solidFill>
                  <a:srgbClr val="FF0000"/>
                </a:solidFill>
              </a:rPr>
              <a:t>换行啊啊啊啊啊啊啊啊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673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00AFBD91-E265-7392-82C5-7B03FF556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9" y="163537"/>
            <a:ext cx="7320109" cy="53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8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A39934FA-33EE-7B58-9321-1CE2CCFB5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67" y="335012"/>
            <a:ext cx="10402201" cy="61879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216D7CC-0810-168C-2A7E-08E27376D73E}"/>
              </a:ext>
            </a:extLst>
          </p:cNvPr>
          <p:cNvSpPr txBox="1"/>
          <p:nvPr/>
        </p:nvSpPr>
        <p:spPr>
          <a:xfrm>
            <a:off x="4970832" y="2791837"/>
            <a:ext cx="391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无语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哪里出错了想不明白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啊啊啊啊啊啊啊啊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90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CE76EF48-77AC-FC56-E92E-491303D4F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" y="527221"/>
            <a:ext cx="9000964" cy="521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3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1263D5E0-AFE0-FE86-6915-9A48721E9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34" y="308339"/>
            <a:ext cx="10745131" cy="624132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71B993F-9232-F37B-F20B-A310D914A5DE}"/>
              </a:ext>
            </a:extLst>
          </p:cNvPr>
          <p:cNvSpPr txBox="1"/>
          <p:nvPr/>
        </p:nvSpPr>
        <p:spPr>
          <a:xfrm>
            <a:off x="5214023" y="2505669"/>
            <a:ext cx="391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留到外循环不然多空了一行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但是关于换行的事情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还是不明白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3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9D7C8101-CAC3-A68F-6158-FF6D58B25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80" y="346443"/>
            <a:ext cx="6383388" cy="61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22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低可信度描述已自动生成">
            <a:extLst>
              <a:ext uri="{FF2B5EF4-FFF2-40B4-BE49-F238E27FC236}">
                <a16:creationId xmlns:a16="http://schemas.microsoft.com/office/drawing/2014/main" id="{787C634A-EDA7-301A-B7C8-86491AD95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4" y="353119"/>
            <a:ext cx="6012890" cy="643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3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34CC37CA-E157-34B6-2BCF-AB623CFC4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205"/>
            <a:ext cx="12192000" cy="52150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1DB5703-9DF0-FF30-39B7-EB090066A12B}"/>
              </a:ext>
            </a:extLst>
          </p:cNvPr>
          <p:cNvSpPr txBox="1"/>
          <p:nvPr/>
        </p:nvSpPr>
        <p:spPr>
          <a:xfrm>
            <a:off x="3210125" y="6150830"/>
            <a:ext cx="6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哪里错了妈的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6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E08B57F2-14B5-F5E1-ACC6-AAA94A4E7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4" y="430881"/>
            <a:ext cx="7971211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33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41866291-A9CE-D51D-077D-7C7DEA109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1" y="136932"/>
            <a:ext cx="11153949" cy="62565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2AA8515-6A4E-2E97-B0DB-7AF6E61CD96A}"/>
              </a:ext>
            </a:extLst>
          </p:cNvPr>
          <p:cNvSpPr txBox="1"/>
          <p:nvPr/>
        </p:nvSpPr>
        <p:spPr>
          <a:xfrm>
            <a:off x="5496125" y="2279221"/>
            <a:ext cx="625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是错的因为矩阵里的数字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是一个一个输入进去的不是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自动生成的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5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1FEBC844-A6D2-B13A-B2F8-CF3600333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5" y="293098"/>
            <a:ext cx="10714649" cy="62718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7A4FCD9-9837-D7B6-3888-2A3A1DFE9AD0}"/>
              </a:ext>
            </a:extLst>
          </p:cNvPr>
          <p:cNvSpPr txBox="1"/>
          <p:nvPr/>
        </p:nvSpPr>
        <p:spPr>
          <a:xfrm>
            <a:off x="5496125" y="2279221"/>
            <a:ext cx="6254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这样就对了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注意数组的声明语法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还有下一页是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Matrix</a:t>
            </a:r>
            <a:r>
              <a:rPr lang="zh-CN" altLang="en-US" dirty="0">
                <a:solidFill>
                  <a:srgbClr val="FF0000"/>
                </a:solidFill>
              </a:rPr>
              <a:t>语法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32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88C010D4-204E-33FA-6025-BFFB721F7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5" y="194109"/>
            <a:ext cx="8777676" cy="60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3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E786E85D-58C3-46C5-99CD-55FE051DF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1" y="154254"/>
            <a:ext cx="6290375" cy="669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01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5AA233A3-BAF8-7860-53AF-9A99A50B0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469"/>
            <a:ext cx="11963320" cy="45428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1284049" y="5139153"/>
            <a:ext cx="625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注意数组的声明语法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还有注意每一个数组的元素都是手动输入的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所以在循环里要一直用</a:t>
            </a:r>
            <a:r>
              <a:rPr lang="en-US" altLang="zh-CN" dirty="0">
                <a:solidFill>
                  <a:srgbClr val="FF0000"/>
                </a:solidFill>
              </a:rPr>
              <a:t>scanner</a:t>
            </a:r>
            <a:r>
              <a:rPr lang="zh-CN" altLang="en-US" dirty="0">
                <a:solidFill>
                  <a:srgbClr val="FF0000"/>
                </a:solidFill>
              </a:rPr>
              <a:t>确认新输入的数组是谁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02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1284049" y="5139153"/>
            <a:ext cx="625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注意数组的声明语法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还有注意每一个数组的元素都是手动输入的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所以在循环里要一直用</a:t>
            </a:r>
            <a:r>
              <a:rPr lang="en-US" altLang="zh-CN" dirty="0">
                <a:solidFill>
                  <a:srgbClr val="FF0000"/>
                </a:solidFill>
              </a:rPr>
              <a:t>scanner</a:t>
            </a:r>
            <a:r>
              <a:rPr lang="zh-CN" altLang="en-US" dirty="0">
                <a:solidFill>
                  <a:srgbClr val="FF0000"/>
                </a:solidFill>
              </a:rPr>
              <a:t>确认新输入的数组是谁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69F28EFA-22A5-8EA3-301D-90CCFE628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652" y="117478"/>
            <a:ext cx="4308540" cy="662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87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1284049" y="5139153"/>
            <a:ext cx="625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注意数组的声明语法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还有注意每一个数组的元素都是手动输入的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所以在循环里要一直用</a:t>
            </a:r>
            <a:r>
              <a:rPr lang="en-US" altLang="zh-CN" dirty="0">
                <a:solidFill>
                  <a:srgbClr val="FF0000"/>
                </a:solidFill>
              </a:rPr>
              <a:t>scanner</a:t>
            </a:r>
            <a:r>
              <a:rPr lang="zh-CN" altLang="en-US" dirty="0">
                <a:solidFill>
                  <a:srgbClr val="FF0000"/>
                </a:solidFill>
              </a:rPr>
              <a:t>确认新输入的数组是谁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A3A663D6-D7F2-EB7A-42CD-A005B5EF4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0" y="239068"/>
            <a:ext cx="7064866" cy="64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4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7529207" y="1539919"/>
            <a:ext cx="625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注意数组的声明语法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还有注意每一个数组的元素都是手动输入的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所以在循环里要一直用</a:t>
            </a:r>
            <a:r>
              <a:rPr lang="en-US" altLang="zh-CN" dirty="0">
                <a:solidFill>
                  <a:srgbClr val="FF0000"/>
                </a:solidFill>
              </a:rPr>
              <a:t>scanner</a:t>
            </a:r>
            <a:r>
              <a:rPr lang="zh-CN" altLang="en-US" dirty="0">
                <a:solidFill>
                  <a:srgbClr val="FF0000"/>
                </a:solidFill>
              </a:rPr>
              <a:t>确认新输入的数组是谁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79E22AA4-763F-B173-7428-91124CDCA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7" y="201592"/>
            <a:ext cx="8258417" cy="63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4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1177044" y="5683902"/>
            <a:ext cx="625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注意数组的声明语法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怎样直接不用循环直接输出一个数组的所有值呢？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827CD437-E374-6619-E389-7D8C418EB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6" y="0"/>
            <a:ext cx="12033114" cy="535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35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1284049" y="5139153"/>
            <a:ext cx="625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注意数组的声明语法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还有注意每一个数组的元素都是手动输入的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所以在循环里要一直用</a:t>
            </a:r>
            <a:r>
              <a:rPr lang="en-US" altLang="zh-CN" dirty="0">
                <a:solidFill>
                  <a:srgbClr val="FF0000"/>
                </a:solidFill>
              </a:rPr>
              <a:t>scanner</a:t>
            </a:r>
            <a:r>
              <a:rPr lang="zh-CN" altLang="en-US" dirty="0">
                <a:solidFill>
                  <a:srgbClr val="FF0000"/>
                </a:solidFill>
              </a:rPr>
              <a:t>确认新输入的数组是谁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D62AB918-77C6-391F-D5D6-619BD980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" y="174908"/>
            <a:ext cx="4587325" cy="6519312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E12990BA-9E99-E16F-E286-0363236BC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32" y="83459"/>
            <a:ext cx="7357968" cy="639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6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FB98B4-7F63-97A6-23F6-DD67F2D6A984}"/>
              </a:ext>
            </a:extLst>
          </p:cNvPr>
          <p:cNvSpPr txBox="1"/>
          <p:nvPr/>
        </p:nvSpPr>
        <p:spPr>
          <a:xfrm>
            <a:off x="778212" y="739301"/>
            <a:ext cx="391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第二种是</a:t>
            </a:r>
            <a:r>
              <a:rPr lang="en-US" altLang="zh-CN" dirty="0"/>
              <a:t>ACISS</a:t>
            </a:r>
            <a:r>
              <a:rPr lang="zh-CN" altLang="en-US" dirty="0"/>
              <a:t>，码方法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7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136185" y="5625536"/>
            <a:ext cx="625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将数组的指定范围排序为升序。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将指定的数组对象按照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根据指定的比较器引起的顺序排序。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D82E7641-F3C9-3EFE-A5CC-99BB0D892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23" y="-279180"/>
            <a:ext cx="5380186" cy="5509737"/>
          </a:xfrm>
          <a:prstGeom prst="rect">
            <a:avLst/>
          </a:prstGeom>
        </p:spPr>
      </p:pic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32AB3CC7-88E4-EC7B-4B8D-9F3698241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63" y="0"/>
            <a:ext cx="6914388" cy="616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13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C010192D-A283-FC50-76EC-4BE5D4441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266562" cy="696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41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C374E18-61A7-F6FA-9FB6-BD72E79CC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" y="216790"/>
            <a:ext cx="9932577" cy="66412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4495800" y="2505670"/>
            <a:ext cx="6254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attributes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methods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全部要定义</a:t>
            </a:r>
            <a:r>
              <a:rPr lang="en-US" altLang="zh-CN" dirty="0">
                <a:solidFill>
                  <a:srgbClr val="FF0000"/>
                </a:solidFill>
              </a:rPr>
              <a:t>final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即使有</a:t>
            </a:r>
            <a:r>
              <a:rPr lang="en-US" altLang="zh-CN" dirty="0">
                <a:solidFill>
                  <a:srgbClr val="FF0000"/>
                </a:solidFill>
              </a:rPr>
              <a:t>final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en-US" dirty="0">
                <a:solidFill>
                  <a:srgbClr val="FF0000"/>
                </a:solidFill>
              </a:rPr>
              <a:t>也不能少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修饰符内容重新看一遍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61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1284049" y="5139153"/>
            <a:ext cx="625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注意数组的声明语法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还有注意每一个数组的元素都是手动输入的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所以在循环里要一直用</a:t>
            </a:r>
            <a:r>
              <a:rPr lang="en-US" altLang="zh-CN" dirty="0">
                <a:solidFill>
                  <a:srgbClr val="FF0000"/>
                </a:solidFill>
              </a:rPr>
              <a:t>scanner</a:t>
            </a:r>
            <a:r>
              <a:rPr lang="zh-CN" altLang="en-US" dirty="0">
                <a:solidFill>
                  <a:srgbClr val="FF0000"/>
                </a:solidFill>
              </a:rPr>
              <a:t>确认新输入的数组是谁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3CCFF637-F745-D0DD-3FF8-A6E1CE673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812"/>
            <a:ext cx="10040897" cy="606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01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1284049" y="5139153"/>
            <a:ext cx="6254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关于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对了还有</a:t>
            </a:r>
            <a:r>
              <a:rPr lang="en-US" altLang="zh-CN" dirty="0">
                <a:solidFill>
                  <a:srgbClr val="FF0000"/>
                </a:solidFill>
              </a:rPr>
              <a:t>try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Catch</a:t>
            </a:r>
            <a:r>
              <a:rPr lang="zh-CN" altLang="en-US" dirty="0">
                <a:solidFill>
                  <a:srgbClr val="FF0000"/>
                </a:solidFill>
              </a:rPr>
              <a:t>什么的这些关键字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67B7FCBA-5758-D3FB-D3D5-231CEF874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2474"/>
            <a:ext cx="12191655" cy="455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79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1882300" y="5362889"/>
            <a:ext cx="625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Break </a:t>
            </a:r>
            <a:r>
              <a:rPr lang="zh-CN" altLang="en-US" dirty="0">
                <a:solidFill>
                  <a:srgbClr val="FF0000"/>
                </a:solidFill>
              </a:rPr>
              <a:t>跳出循环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还有怎样用</a:t>
            </a:r>
            <a:r>
              <a:rPr lang="en-US" altLang="zh-CN" dirty="0">
                <a:solidFill>
                  <a:srgbClr val="FF0000"/>
                </a:solidFill>
              </a:rPr>
              <a:t>continue</a:t>
            </a:r>
            <a:r>
              <a:rPr lang="zh-CN" altLang="en-US" dirty="0">
                <a:solidFill>
                  <a:srgbClr val="FF0000"/>
                </a:solidFill>
              </a:rPr>
              <a:t>呢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6CAE0C59-F56C-06C8-3359-6904A5AE3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7002"/>
            <a:ext cx="5009745" cy="5134469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9787CCBB-AB20-B41B-7209-C68A44F0E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867" y="107002"/>
            <a:ext cx="5966133" cy="44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75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1429964" y="5586625"/>
            <a:ext cx="6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一头雾水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EE76493C-1DED-9C31-31BE-A46A6CA4B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0" y="208592"/>
            <a:ext cx="9441998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3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1284049" y="5139153"/>
            <a:ext cx="6254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一头雾水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还有就是</a:t>
            </a:r>
            <a:r>
              <a:rPr lang="en-US" altLang="zh-CN" dirty="0">
                <a:solidFill>
                  <a:srgbClr val="FF0000"/>
                </a:solidFill>
              </a:rPr>
              <a:t>throw</a:t>
            </a:r>
            <a:r>
              <a:rPr lang="zh-CN" altLang="en-US" dirty="0">
                <a:solidFill>
                  <a:srgbClr val="FF0000"/>
                </a:solidFill>
              </a:rPr>
              <a:t>关键词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6B64861-0BAA-9E2B-B99D-0BAFCEF61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35140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0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B6E7924A-A856-402F-2436-6520812C3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94" y="113943"/>
            <a:ext cx="11166640" cy="62910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4640091" y="3801201"/>
            <a:ext cx="625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错了没这么复杂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这道题用</a:t>
            </a:r>
            <a:r>
              <a:rPr lang="en-US" altLang="zh-CN" dirty="0">
                <a:solidFill>
                  <a:srgbClr val="FF0000"/>
                </a:solidFill>
              </a:rPr>
              <a:t>while</a:t>
            </a:r>
            <a:r>
              <a:rPr lang="zh-CN" altLang="en-US" dirty="0">
                <a:solidFill>
                  <a:srgbClr val="FF0000"/>
                </a:solidFill>
              </a:rPr>
              <a:t>循环比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好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96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1284049" y="5139153"/>
            <a:ext cx="6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数学开根号方法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62C02154-F654-978B-FE28-7FF984C4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38" y="209704"/>
            <a:ext cx="5733853" cy="4668995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FEF4CD2D-3CDF-D3DE-A9B8-04266D8B1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94" y="795517"/>
            <a:ext cx="5182049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0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4BD5B208-9B2B-946C-D70B-817D304AC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49" y="1245681"/>
            <a:ext cx="11103302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79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7334653" y="2326772"/>
            <a:ext cx="6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zh-CN" altLang="en-US" dirty="0">
                <a:solidFill>
                  <a:srgbClr val="FF0000"/>
                </a:solidFill>
              </a:rPr>
              <a:t>是什么意思啊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77FA0B8D-093E-5A4B-D9CA-2E862C694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2" y="304459"/>
            <a:ext cx="6968525" cy="576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26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BB0AE34B-88C4-5F03-0B01-215C0259C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" y="120182"/>
            <a:ext cx="12081835" cy="64396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5347672" y="4982634"/>
            <a:ext cx="6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不知道为什么错。。。。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87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EFD07A49-C303-B857-ECC8-50ED9C789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2" y="-84291"/>
            <a:ext cx="7474057" cy="62570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3852806" y="5303646"/>
            <a:ext cx="6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zh-CN" altLang="en-US" dirty="0">
                <a:solidFill>
                  <a:srgbClr val="FF0000"/>
                </a:solidFill>
              </a:rPr>
              <a:t>变成</a:t>
            </a:r>
            <a:r>
              <a:rPr lang="en-US" altLang="zh-CN" dirty="0">
                <a:solidFill>
                  <a:srgbClr val="FF0000"/>
                </a:solidFill>
              </a:rPr>
              <a:t>array</a:t>
            </a:r>
            <a:r>
              <a:rPr lang="zh-CN" altLang="en-US" dirty="0">
                <a:solidFill>
                  <a:srgbClr val="FF0000"/>
                </a:solidFill>
              </a:rPr>
              <a:t>比变</a:t>
            </a:r>
            <a:r>
              <a:rPr lang="en-US" altLang="zh-CN" dirty="0">
                <a:solidFill>
                  <a:srgbClr val="FF0000"/>
                </a:solidFill>
              </a:rPr>
              <a:t>CHAR</a:t>
            </a:r>
            <a:r>
              <a:rPr lang="zh-CN" altLang="en-US" dirty="0">
                <a:solidFill>
                  <a:srgbClr val="FF0000"/>
                </a:solidFill>
              </a:rPr>
              <a:t>好。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600DFB99-560E-9C7A-53ED-09E0AB314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250" y="182599"/>
            <a:ext cx="5326842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07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7050012" y="1577953"/>
            <a:ext cx="625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StringBuilder</a:t>
            </a:r>
            <a:r>
              <a:rPr lang="zh-CN" altLang="en-US" dirty="0">
                <a:solidFill>
                  <a:srgbClr val="FF0000"/>
                </a:solidFill>
              </a:rPr>
              <a:t> 和 </a:t>
            </a:r>
            <a:r>
              <a:rPr lang="en-US" altLang="zh-CN" dirty="0">
                <a:solidFill>
                  <a:srgbClr val="FF0000"/>
                </a:solidFill>
              </a:rPr>
              <a:t>reverse</a:t>
            </a:r>
          </a:p>
        </p:txBody>
      </p:sp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C79FDF70-AC1C-F563-8AC3-886BC43C8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51"/>
            <a:ext cx="6838122" cy="673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0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5347672" y="4982634"/>
            <a:ext cx="6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不知道为什么错。。。。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151336-52F2-6235-B52B-020379085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989" y="213518"/>
            <a:ext cx="11639751" cy="64445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DBD7E1-2C22-A97E-C283-FAB766B28C29}"/>
              </a:ext>
            </a:extLst>
          </p:cNvPr>
          <p:cNvSpPr txBox="1"/>
          <p:nvPr/>
        </p:nvSpPr>
        <p:spPr>
          <a:xfrm>
            <a:off x="5347672" y="3105834"/>
            <a:ext cx="6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完全是错的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6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590846" y="4291970"/>
            <a:ext cx="6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不知道为什么错。。。无语。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9D5CB915-0334-BD73-D5BE-77915D07B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9" y="175471"/>
            <a:ext cx="4604410" cy="3253529"/>
          </a:xfrm>
          <a:prstGeom prst="rect">
            <a:avLst/>
          </a:prstGeom>
        </p:spPr>
      </p:pic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8A93E735-8CD5-9D59-1273-B13237553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467" y="175471"/>
            <a:ext cx="7142533" cy="50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20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5347672" y="4982634"/>
            <a:ext cx="6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不知道为什么错。。。。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D1BE4E4B-DB02-0C99-A80B-E5F6E7398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9" y="396767"/>
            <a:ext cx="10233083" cy="62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3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5347672" y="4982634"/>
            <a:ext cx="6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不知道为什么错。。。。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3847F74B-79F2-10B3-4821-0C249DC1A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4009" cy="65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45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9064556" y="3591579"/>
            <a:ext cx="6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Array list</a:t>
            </a:r>
          </a:p>
        </p:txBody>
      </p:sp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82400850-A4B1-A0CD-0464-B5710A8A6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" y="231336"/>
            <a:ext cx="8691355" cy="63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83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5347672" y="4982634"/>
            <a:ext cx="6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不知道为什么错。。。。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F7408DCF-08CC-F006-15EF-DE1EED860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4" y="77376"/>
            <a:ext cx="8253996" cy="527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4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FF281DAF-C4E5-8D86-380D-BB349419D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8" y="502666"/>
            <a:ext cx="10646063" cy="58526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7CF3F90-AE54-EC3E-A001-C78611B341DC}"/>
              </a:ext>
            </a:extLst>
          </p:cNvPr>
          <p:cNvSpPr txBox="1"/>
          <p:nvPr/>
        </p:nvSpPr>
        <p:spPr>
          <a:xfrm>
            <a:off x="4883284" y="3667327"/>
            <a:ext cx="391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不知道为什么错啊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这个回弹次数无语了傻逼玩意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53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626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5347672" y="4982634"/>
            <a:ext cx="6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不知道为什么错。。。。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5B7E1EDC-9B21-A786-2C15-A62FD99CA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44"/>
            <a:ext cx="9944950" cy="61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72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6F8E81CE-E962-49C0-58EA-8AD496110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25611" cy="67509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4104930" y="3059668"/>
            <a:ext cx="6254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这里的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循环很混乱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是错的因为总有一个</a:t>
            </a:r>
            <a:r>
              <a:rPr lang="en-US" altLang="zh-CN" dirty="0">
                <a:solidFill>
                  <a:srgbClr val="FF0000"/>
                </a:solidFill>
              </a:rPr>
              <a:t>array</a:t>
            </a:r>
            <a:r>
              <a:rPr lang="zh-CN" altLang="en-US" dirty="0">
                <a:solidFill>
                  <a:srgbClr val="FF0000"/>
                </a:solidFill>
              </a:rPr>
              <a:t>元素不见了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以为不管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++</a:t>
            </a:r>
            <a:r>
              <a:rPr lang="zh-CN" altLang="en-US" dirty="0">
                <a:solidFill>
                  <a:srgbClr val="FF0000"/>
                </a:solidFill>
              </a:rPr>
              <a:t>还是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—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 err="1">
                <a:solidFill>
                  <a:srgbClr val="FF0000"/>
                </a:solidFill>
              </a:rPr>
              <a:t>sca</a:t>
            </a:r>
            <a:r>
              <a:rPr lang="zh-CN" altLang="en-US" dirty="0">
                <a:solidFill>
                  <a:srgbClr val="FF0000"/>
                </a:solidFill>
              </a:rPr>
              <a:t>的话总是第一个输进去的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就是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24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5347672" y="4982634"/>
            <a:ext cx="6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不知道为什么错。。。。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1D65A145-0104-3155-200F-E2BF220D9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401"/>
            <a:ext cx="8506252" cy="67536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2630DF-CCB9-CACB-CEB3-C146ECB3946A}"/>
              </a:ext>
            </a:extLst>
          </p:cNvPr>
          <p:cNvSpPr txBox="1"/>
          <p:nvPr/>
        </p:nvSpPr>
        <p:spPr>
          <a:xfrm>
            <a:off x="5500072" y="5135034"/>
            <a:ext cx="6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Temp</a:t>
            </a:r>
            <a:r>
              <a:rPr lang="zh-CN" altLang="en-US" dirty="0">
                <a:solidFill>
                  <a:srgbClr val="FF0000"/>
                </a:solidFill>
              </a:rPr>
              <a:t>这步是用来干什么的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8055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5347672" y="4982634"/>
            <a:ext cx="6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不知道为什么错。。。。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04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5347672" y="4982634"/>
            <a:ext cx="6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不知道为什么错。。。。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166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627C0-6805-794D-F2F9-5FD87D01B3B8}"/>
              </a:ext>
            </a:extLst>
          </p:cNvPr>
          <p:cNvSpPr txBox="1"/>
          <p:nvPr/>
        </p:nvSpPr>
        <p:spPr>
          <a:xfrm>
            <a:off x="5347672" y="4982634"/>
            <a:ext cx="625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不知道为什么错。。。。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9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, 网站&#10;&#10;描述已自动生成">
            <a:extLst>
              <a:ext uri="{FF2B5EF4-FFF2-40B4-BE49-F238E27FC236}">
                <a16:creationId xmlns:a16="http://schemas.microsoft.com/office/drawing/2014/main" id="{FDF76F35-F855-085C-3012-590321E79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" y="582683"/>
            <a:ext cx="12093988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8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4D5078B9-CED2-DAD8-6674-1FEDA32B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28" y="200706"/>
            <a:ext cx="10244531" cy="623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6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129F4494-2CE8-22A7-B5C4-114461776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60" y="777010"/>
            <a:ext cx="8009314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4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电子邮件&#10;&#10;描述已自动生成">
            <a:extLst>
              <a:ext uri="{FF2B5EF4-FFF2-40B4-BE49-F238E27FC236}">
                <a16:creationId xmlns:a16="http://schemas.microsoft.com/office/drawing/2014/main" id="{F1FBBE1A-0DAE-9CBA-806F-3EC04E86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3" y="-1"/>
            <a:ext cx="8409932" cy="67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5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566</Words>
  <Application>Microsoft Office PowerPoint</Application>
  <PresentationFormat>宽屏</PresentationFormat>
  <Paragraphs>89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ULStudent:YU.MENG</dc:creator>
  <cp:lastModifiedBy>ULStudent:YU.MENG</cp:lastModifiedBy>
  <cp:revision>19</cp:revision>
  <dcterms:created xsi:type="dcterms:W3CDTF">2022-12-28T11:16:58Z</dcterms:created>
  <dcterms:modified xsi:type="dcterms:W3CDTF">2022-12-28T22:11:53Z</dcterms:modified>
</cp:coreProperties>
</file>