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6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10" r:id="rId51"/>
    <p:sldId id="339" r:id="rId52"/>
    <p:sldId id="307" r:id="rId53"/>
    <p:sldId id="308" r:id="rId54"/>
    <p:sldId id="309" r:id="rId55"/>
    <p:sldId id="284" r:id="rId56"/>
    <p:sldId id="285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AF29D-1F27-9CC6-9360-7DE18047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045B2-E716-C1A7-E466-46278697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43A62-423C-AD7B-8059-C635D64C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9A64F-C7E1-7858-A8EB-318CA700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E4B36-2E55-43CC-A649-DADCEDC7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1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3934-F04C-63E9-53D0-92BB404E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08E82-034D-8C76-EAF3-7E2ECDDE7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EACDF-6CB2-B229-0687-CE84406C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11503-5143-F297-7E68-C20CA080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64744-D967-1EF0-347B-74D4E004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DA471-0506-1B36-E281-E4D7E1570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B6B39-A77F-DC3F-E861-42CF1C0C2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FF42F-3CEE-858D-A2B8-A4E5A251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D53C9-A54C-D9C0-2ED2-1BE1795C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66F85-F18F-B43A-1188-991F06C5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47DF8-3ED6-F9FF-D59B-6AECBB2E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D9A3-A604-D2A0-AF83-F332EB1E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4EB52-2607-6A4D-09C6-4F42FE5E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30A13-E058-FEA3-FB55-763F89F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A91D0-6869-459C-3759-316E4C9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7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DB060-84F1-99EA-8DEE-241E36C3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6F69B-EB86-C7E7-2F07-7F59FB1C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51060-E185-0E5A-DADB-0C135A79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AE9-0DAF-78FF-A828-00DD2A4F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E00C6-6E14-BC9C-6BC7-35FF7E10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0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89A48-08AE-AF2D-1D0A-6DE1CBB4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33C1E-84E2-2EA6-755F-9977D0612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2AC15-3794-033B-01E2-DCDE4B8B3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D5328-64AF-1D49-8EBD-30F82291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D38CF-7C8C-5A56-CEDB-7C8D5073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B1F97-CBD9-08C5-A9CB-2A720A05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05A4D-FFE0-AB8F-6C8E-FE23BED6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D5CF7-F0CC-0BF7-3F3F-17A7A3ED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55C2C-6E38-61AD-01D7-8A7F115F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458ED-5B0F-98BF-8B3C-910BDC7BB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E87B1-C6D6-9733-4565-EAC416EAA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6420E-8A3D-47E8-DDA3-C2316ACF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1E53C9-DDBC-9178-D37D-2E084B37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A43808-F006-C7E4-F3F7-D449D2C8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4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B8BBE-4F4E-6EB5-E432-E6677BA9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AC026-D586-7413-E2FB-86AF7CF0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7F06C2-00FB-7CB0-5DB1-781F1686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B9136-81B4-B520-285E-47FD760E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7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C4D92E-736B-6098-E2C2-DB3A204B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7E4E61-D0A3-75C5-4C66-7C5816DE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FEA3B6-62E8-8564-8447-EF2CD493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2A087-BC32-40B5-C9FF-C6DE3FA2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0ED3D-8BE6-C9C3-2CAA-227E04E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41142-6B7F-532E-56D1-94C61F41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73D79-9212-AD4E-42F6-325A17A9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A9547-750B-629D-4D3A-0CF8E2DF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A7458-847A-9D79-CBFB-0B080F72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3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752C0-53B7-0076-9174-9E537609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794D52-2AA4-1E1F-0FA1-862F7396D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A9FD7-D354-6DC5-8EE5-AB2CE0C1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C38D3-453D-D078-DABF-19544866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8F0DE-1AA1-6083-D35F-A2B8FBF4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54D0A-B68B-612D-CA9D-C5F8ECD8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3DEA75-F0A2-8904-E9BB-3B9E590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80CE6-47C5-8D54-087C-E9B827818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F868D-697D-FA4F-DB35-C815261E1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9D4E-A631-4FEA-87E2-17C08C905C83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62501-0551-1DEB-6103-206336CBB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6E273-FA05-0FB1-A1DF-25C61C073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FE1F-E51B-47D7-B1C3-88F8FE63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lintcode.com/problem/2419/solution/33292?showListFe=true&amp;page=2&amp;problemTypeId=6&amp;level=0&amp;ordering=level&amp;pageSize=50&amp;tagIds=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EFBD6426-85DD-1195-B68C-894465940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0" y="204919"/>
            <a:ext cx="10681154" cy="63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, Word&#10;&#10;描述已自动生成">
            <a:extLst>
              <a:ext uri="{FF2B5EF4-FFF2-40B4-BE49-F238E27FC236}">
                <a16:creationId xmlns:a16="http://schemas.microsoft.com/office/drawing/2014/main" id="{71C784B6-7340-3ADD-406B-08E194E0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3" y="228322"/>
            <a:ext cx="11953002" cy="641566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151990" y="2655651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Hashset</a:t>
            </a:r>
            <a:r>
              <a:rPr lang="en-US" altLang="zh-CN" dirty="0">
                <a:solidFill>
                  <a:srgbClr val="FF0000"/>
                </a:solidFill>
              </a:rPr>
              <a:t> !!!!!!!!!!!!!!!!!!!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3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D7D80D66-2C63-F9A2-C6C7-FCA65899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" y="159736"/>
            <a:ext cx="11880610" cy="6538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3FC674-D2C2-99A1-76A7-AFCA3A09154C}"/>
              </a:ext>
            </a:extLst>
          </p:cNvPr>
          <p:cNvSpPr txBox="1"/>
          <p:nvPr/>
        </p:nvSpPr>
        <p:spPr>
          <a:xfrm>
            <a:off x="5173395" y="4435813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Hashset</a:t>
            </a:r>
            <a:r>
              <a:rPr lang="en-US" altLang="zh-CN" dirty="0">
                <a:solidFill>
                  <a:srgbClr val="FF0000"/>
                </a:solidFill>
              </a:rPr>
              <a:t> !!!!!!!!!!!!!!!!!!!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1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5F52112-623D-A717-5339-E1B70F8F0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21786" cy="67430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077839" y="3059668"/>
            <a:ext cx="3745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Array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list&lt;Integer&gt; name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应用就看</a:t>
            </a:r>
            <a:r>
              <a:rPr lang="en-US" altLang="zh-CN" dirty="0">
                <a:solidFill>
                  <a:srgbClr val="FF0000"/>
                </a:solidFill>
              </a:rPr>
              <a:t>w3school</a:t>
            </a:r>
            <a:r>
              <a:rPr lang="zh-CN" altLang="en-US" dirty="0">
                <a:solidFill>
                  <a:srgbClr val="FF0000"/>
                </a:solidFill>
              </a:rPr>
              <a:t>就够了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name.size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。。。。</a:t>
            </a:r>
            <a:r>
              <a:rPr lang="en-US" altLang="zh-CN" dirty="0">
                <a:solidFill>
                  <a:srgbClr val="FF0000"/>
                </a:solidFill>
              </a:rPr>
              <a:t>Length</a:t>
            </a:r>
            <a:r>
              <a:rPr lang="zh-CN" altLang="en-US" dirty="0">
                <a:solidFill>
                  <a:srgbClr val="FF0000"/>
                </a:solidFill>
              </a:rPr>
              <a:t>的方法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索引用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设置用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clear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0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80FCE365-FF67-993B-7CC0-41147B4B7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0856"/>
            <a:ext cx="11998704" cy="6532046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E998DFA9-69A0-AF95-93D2-0B64CB808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66" y="3171217"/>
            <a:ext cx="4701947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5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F6D41E55-B0DA-FD63-B064-9A8C01995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" y="129205"/>
            <a:ext cx="11736132" cy="67705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266562" y="4246443"/>
            <a:ext cx="524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外循环输出的是换行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换行只用负责输出每行最后一个元素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而不是每新的一行都是外循环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5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D38CD323-17A6-5076-505D-199E243D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564"/>
            <a:ext cx="5411195" cy="5618125"/>
          </a:xfrm>
          <a:prstGeom prst="rect">
            <a:avLst/>
          </a:prstGeom>
        </p:spPr>
      </p:pic>
      <p:pic>
        <p:nvPicPr>
          <p:cNvPr id="6" name="图片 5" descr="图形用户界面, 网站&#10;&#10;描述已自动生成">
            <a:extLst>
              <a:ext uri="{FF2B5EF4-FFF2-40B4-BE49-F238E27FC236}">
                <a16:creationId xmlns:a16="http://schemas.microsoft.com/office/drawing/2014/main" id="{2CF7A066-968E-51D2-C63F-A9B7295F6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93" y="136188"/>
            <a:ext cx="701100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4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577EFF1-039C-4169-75A9-A056A590D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" y="138253"/>
            <a:ext cx="9316013" cy="67197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659549" y="1770433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二维数组</a:t>
            </a:r>
          </a:p>
        </p:txBody>
      </p:sp>
    </p:spTree>
    <p:extLst>
      <p:ext uri="{BB962C8B-B14F-4D97-AF65-F5344CB8AC3E}">
        <p14:creationId xmlns:p14="http://schemas.microsoft.com/office/powerpoint/2010/main" val="9486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B70D2881-72DB-D3BA-453D-71845B04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0068" cy="68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6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31132" y="4202348"/>
            <a:ext cx="474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什么叫为最高维分配引用空间啊啊啊啊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760E321C-D4D3-CAED-47DB-E5DFD532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2" y="98474"/>
            <a:ext cx="12065669" cy="39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9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8D0CB-76D8-1FCE-E050-4B5EBDD4A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0144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32C67B3B-D52A-E10D-EFBA-6D7D18EF82B1}"/>
              </a:ext>
            </a:extLst>
          </p:cNvPr>
          <p:cNvSpPr txBox="1"/>
          <p:nvPr/>
        </p:nvSpPr>
        <p:spPr>
          <a:xfrm>
            <a:off x="3172980" y="4916403"/>
            <a:ext cx="370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只要用一个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就好了</a:t>
            </a:r>
            <a:endParaRPr lang="en-IE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就能避免首字母是零的情况</a:t>
            </a:r>
          </a:p>
        </p:txBody>
      </p:sp>
    </p:spTree>
    <p:extLst>
      <p:ext uri="{BB962C8B-B14F-4D97-AF65-F5344CB8AC3E}">
        <p14:creationId xmlns:p14="http://schemas.microsoft.com/office/powerpoint/2010/main" val="185705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D6DBE70E-0AB4-8B0F-6566-C66C4980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28"/>
            <a:ext cx="12188426" cy="51026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A57BD6-7469-2444-9165-34678BA0647E}"/>
              </a:ext>
            </a:extLst>
          </p:cNvPr>
          <p:cNvSpPr txBox="1"/>
          <p:nvPr/>
        </p:nvSpPr>
        <p:spPr>
          <a:xfrm>
            <a:off x="686363" y="5754475"/>
            <a:ext cx="338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保持</a:t>
            </a:r>
            <a:r>
              <a:rPr lang="en-US" altLang="zh-CN" dirty="0">
                <a:solidFill>
                  <a:srgbClr val="FF0000"/>
                </a:solidFill>
              </a:rPr>
              <a:t>random1 </a:t>
            </a:r>
            <a:r>
              <a:rPr lang="zh-CN" altLang="en-US" dirty="0">
                <a:solidFill>
                  <a:srgbClr val="FF0000"/>
                </a:solidFill>
              </a:rPr>
              <a:t>只被生成一次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</a:t>
            </a:r>
            <a:r>
              <a:rPr lang="en-US" altLang="zh-CN" dirty="0">
                <a:solidFill>
                  <a:srgbClr val="FF0000"/>
                </a:solidFill>
              </a:rPr>
              <a:t>random2</a:t>
            </a:r>
            <a:r>
              <a:rPr lang="zh-CN" altLang="en-US" dirty="0">
                <a:solidFill>
                  <a:srgbClr val="FF0000"/>
                </a:solidFill>
              </a:rPr>
              <a:t>是每次都会随机生成一个新的数字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21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112534" y="606902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dirty="0">
                <a:solidFill>
                  <a:srgbClr val="FF0000"/>
                </a:solidFill>
              </a:rPr>
              <a:t>2400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hashmap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3645C-44B0-023E-B4E0-2C7515DD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96"/>
            <a:ext cx="9990681" cy="60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256838-5988-989E-3AF1-DA18A194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44"/>
            <a:ext cx="10694115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347057" y="463323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错的妈的</a:t>
            </a:r>
          </a:p>
        </p:txBody>
      </p:sp>
    </p:spTree>
    <p:extLst>
      <p:ext uri="{BB962C8B-B14F-4D97-AF65-F5344CB8AC3E}">
        <p14:creationId xmlns:p14="http://schemas.microsoft.com/office/powerpoint/2010/main" val="2248510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C1099-6503-EFAB-BD83-79210BDC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36" y="183793"/>
            <a:ext cx="71342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3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2C316-EC3A-88CD-498C-8B93D7E0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33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6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227291" y="6144625"/>
            <a:ext cx="649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关于字母大小写的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>
                <a:solidFill>
                  <a:srgbClr val="FF0000"/>
                </a:solidFill>
              </a:rPr>
              <a:t>数，详详细细总结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38B89-E4A0-14F3-0253-7CD18120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44"/>
            <a:ext cx="10877068" cy="59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hashmap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BCB30-B669-6AF2-0543-FC5A9EB0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06"/>
            <a:ext cx="10735275" cy="64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BD808-81CE-80EF-9A35-49E536DB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465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471186" y="4221831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二叉树，</a:t>
            </a:r>
            <a:r>
              <a:rPr lang="en-US" altLang="zh-CN" dirty="0" err="1">
                <a:solidFill>
                  <a:srgbClr val="FF0000"/>
                </a:solidFill>
              </a:rPr>
              <a:t>treeset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38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dirty="0" err="1">
                <a:solidFill>
                  <a:srgbClr val="FF0000"/>
                </a:solidFill>
              </a:rPr>
              <a:t>hashset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CD7BE-F1E5-1570-4B1E-83BE3787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645"/>
            <a:ext cx="10039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2FEA89-0D67-9CA1-855B-B3EAC89D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23" cy="6671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743397" y="2840891"/>
            <a:ext cx="502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dirty="0">
                <a:solidFill>
                  <a:srgbClr val="FF0000"/>
                </a:solidFill>
              </a:rPr>
              <a:t>String </a:t>
            </a:r>
            <a:r>
              <a:rPr lang="zh-CN" altLang="en-US" dirty="0">
                <a:solidFill>
                  <a:srgbClr val="FF0000"/>
                </a:solidFill>
              </a:rPr>
              <a:t>转换为</a:t>
            </a:r>
            <a:r>
              <a:rPr lang="en-US" altLang="zh-CN" dirty="0">
                <a:solidFill>
                  <a:srgbClr val="FF0000"/>
                </a:solidFill>
              </a:rPr>
              <a:t>array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IE" altLang="zh-CN" dirty="0" err="1">
                <a:solidFill>
                  <a:srgbClr val="FF0000"/>
                </a:solidFill>
              </a:rPr>
              <a:t>toCharArray</a:t>
            </a:r>
            <a:r>
              <a:rPr lang="en-IE" altLang="zh-CN" dirty="0">
                <a:solidFill>
                  <a:srgbClr val="FF0000"/>
                </a:solidFill>
              </a:rPr>
              <a:t>();</a:t>
            </a:r>
          </a:p>
          <a:p>
            <a:endParaRPr lang="en-IE" altLang="zh-CN" dirty="0">
              <a:solidFill>
                <a:srgbClr val="FF0000"/>
              </a:solidFill>
            </a:endParaRPr>
          </a:p>
          <a:p>
            <a:r>
              <a:rPr lang="en-IE" altLang="zh-CN" dirty="0">
                <a:solidFill>
                  <a:srgbClr val="FF0000"/>
                </a:solidFill>
              </a:rPr>
              <a:t>Array </a:t>
            </a:r>
            <a:r>
              <a:rPr lang="zh-CN" altLang="en-US" dirty="0">
                <a:solidFill>
                  <a:srgbClr val="FF0000"/>
                </a:solidFill>
              </a:rPr>
              <a:t>升序排列：</a:t>
            </a:r>
            <a:r>
              <a:rPr lang="en-IE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err="1">
                <a:solidFill>
                  <a:srgbClr val="FF0000"/>
                </a:solidFill>
              </a:rPr>
              <a:t>rrays.sort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arrayname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Char array </a:t>
            </a:r>
            <a:r>
              <a:rPr lang="en-US" altLang="zh-CN" dirty="0" err="1">
                <a:solidFill>
                  <a:srgbClr val="FF0000"/>
                </a:solidFill>
              </a:rPr>
              <a:t>zhu</a:t>
            </a:r>
            <a:r>
              <a:rPr lang="zh-CN" altLang="en-US" dirty="0">
                <a:solidFill>
                  <a:srgbClr val="FF0000"/>
                </a:solidFill>
              </a:rPr>
              <a:t>转换为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String.valueOf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arrayName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6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86F60DB1-7DD1-022F-57E1-D0AFC0BEF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5" y="133813"/>
            <a:ext cx="8490200" cy="49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5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D98B6957-F8EB-06BB-69F6-32F53328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3" y="452768"/>
            <a:ext cx="8208772" cy="58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6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11EB525-C062-8B54-13EB-28CA3397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22805" cy="66050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353931" y="1966404"/>
            <a:ext cx="2393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这里的</a:t>
            </a:r>
            <a:r>
              <a:rPr lang="en-US" altLang="zh-CN" dirty="0">
                <a:solidFill>
                  <a:srgbClr val="FF0000"/>
                </a:solidFill>
              </a:rPr>
              <a:t>&amp;&amp;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|| </a:t>
            </a:r>
            <a:r>
              <a:rPr lang="zh-CN" altLang="en-US" dirty="0">
                <a:solidFill>
                  <a:srgbClr val="FF0000"/>
                </a:solidFill>
              </a:rPr>
              <a:t>，注意以后用很多括号，来区别哪些条件是要合并的，哪些条件是用来或者的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636F09-6278-E5AB-EE5A-76BB42F59052}"/>
              </a:ext>
            </a:extLst>
          </p:cNvPr>
          <p:cNvSpPr txBox="1"/>
          <p:nvPr/>
        </p:nvSpPr>
        <p:spPr>
          <a:xfrm>
            <a:off x="4353931" y="3731744"/>
            <a:ext cx="23930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还有这里的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使用冒号不是分好；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还有就是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只用在一个条件结束的时候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之前的实体化都是一个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一个值；这道题十好几个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都用的一个值；所以合起来用一个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8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05D1870B-26FB-1153-E7DB-889D9BC9D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35945" cy="66537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2247256" y="2926904"/>
            <a:ext cx="5252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Continue</a:t>
            </a:r>
            <a:r>
              <a:rPr lang="zh-CN" altLang="en-US" dirty="0">
                <a:solidFill>
                  <a:srgbClr val="FF0000"/>
                </a:solidFill>
              </a:rPr>
              <a:t>关键词表示的是：跳过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里的条件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剩下的是什么打印什么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System</a:t>
            </a:r>
            <a:r>
              <a:rPr lang="zh-CN" altLang="en-US" dirty="0">
                <a:solidFill>
                  <a:srgbClr val="FF0000"/>
                </a:solidFill>
              </a:rPr>
              <a:t>语句在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循环里，但是在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continue</a:t>
            </a:r>
            <a:r>
              <a:rPr lang="zh-CN" altLang="en-US" dirty="0">
                <a:solidFill>
                  <a:srgbClr val="FF0000"/>
                </a:solidFill>
              </a:rPr>
              <a:t>之外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3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continue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6212426-BC11-6281-16C6-121341A4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21" y="-1"/>
            <a:ext cx="10005163" cy="59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A1AAF7EE-4909-8A16-B0AA-B79654210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4357" cy="682524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453745" y="2847391"/>
            <a:ext cx="2393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我不明白为什么在这个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zh-CN" altLang="en-US" dirty="0">
                <a:solidFill>
                  <a:srgbClr val="FF0000"/>
                </a:solidFill>
              </a:rPr>
              <a:t>里面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不等于索引</a:t>
            </a:r>
            <a:r>
              <a:rPr lang="en-US" altLang="zh-CN" dirty="0">
                <a:solidFill>
                  <a:srgbClr val="FF0000"/>
                </a:solidFill>
              </a:rPr>
              <a:t>I </a:t>
            </a:r>
            <a:r>
              <a:rPr lang="zh-CN" altLang="en-US" dirty="0">
                <a:solidFill>
                  <a:srgbClr val="FF0000"/>
                </a:solidFill>
              </a:rPr>
              <a:t>的话就是找到</a:t>
            </a:r>
            <a:r>
              <a:rPr lang="en-US" altLang="zh-CN" dirty="0">
                <a:solidFill>
                  <a:srgbClr val="FF0000"/>
                </a:solidFill>
              </a:rPr>
              <a:t>res</a:t>
            </a:r>
            <a:r>
              <a:rPr lang="zh-CN" altLang="en-US" dirty="0">
                <a:solidFill>
                  <a:srgbClr val="FF0000"/>
                </a:solidFill>
              </a:rPr>
              <a:t>了；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可以乱序输入的啊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哦哦是因为</a:t>
            </a:r>
            <a:r>
              <a:rPr lang="en-US" altLang="zh-CN" dirty="0">
                <a:solidFill>
                  <a:srgbClr val="FF0000"/>
                </a:solidFill>
              </a:rPr>
              <a:t>sort</a:t>
            </a:r>
            <a:r>
              <a:rPr lang="zh-CN" altLang="en-US" dirty="0">
                <a:solidFill>
                  <a:srgbClr val="FF0000"/>
                </a:solidFill>
              </a:rPr>
              <a:t>了妈的好气</a:t>
            </a:r>
          </a:p>
        </p:txBody>
      </p:sp>
    </p:spTree>
    <p:extLst>
      <p:ext uri="{BB962C8B-B14F-4D97-AF65-F5344CB8AC3E}">
        <p14:creationId xmlns:p14="http://schemas.microsoft.com/office/powerpoint/2010/main" val="271709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50F531-022C-9FAE-0D86-84F30128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4" y="262731"/>
            <a:ext cx="75723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5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42A765E-6C7D-7006-BD0F-7F08814D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29"/>
            <a:ext cx="5340485" cy="6625571"/>
          </a:xfrm>
          <a:prstGeom prst="rect">
            <a:avLst/>
          </a:prstGeom>
        </p:spPr>
      </p:pic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DE71C3F7-DC54-7435-73E3-03A29171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5" y="67790"/>
            <a:ext cx="6810175" cy="47960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998722" y="5125582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不明白位运算是怎么回事，还有要查清楚二进制原理</a:t>
            </a:r>
          </a:p>
        </p:txBody>
      </p:sp>
    </p:spTree>
    <p:extLst>
      <p:ext uri="{BB962C8B-B14F-4D97-AF65-F5344CB8AC3E}">
        <p14:creationId xmlns:p14="http://schemas.microsoft.com/office/powerpoint/2010/main" val="223177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58126C70-5CA9-6830-0CD9-FDCF9B6A8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53" y="0"/>
            <a:ext cx="12253750" cy="63035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738264" y="3905655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0-9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number 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48 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57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82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34467" y="1863417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最简单的一个方法了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就是针对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类型的变量是否是</a:t>
            </a:r>
            <a:r>
              <a:rPr lang="en-US" altLang="zh-CN" dirty="0">
                <a:solidFill>
                  <a:srgbClr val="FF0000"/>
                </a:solidFill>
              </a:rPr>
              <a:t>digit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F9C576A-FFFF-307C-4243-6EE83868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194"/>
            <a:ext cx="8945217" cy="67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9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8E28CFAF-6754-079F-E65D-DEE0F20E0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273"/>
            <a:ext cx="6455557" cy="53886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3857820" y="1888582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类型变量基本</a:t>
            </a:r>
            <a:r>
              <a:rPr lang="en-US" altLang="zh-CN" dirty="0">
                <a:solidFill>
                  <a:srgbClr val="FF0000"/>
                </a:solidFill>
              </a:rPr>
              <a:t>methods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CA144C8D-1E5D-0487-FAC6-6C36A77F7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82" y="78273"/>
            <a:ext cx="5616688" cy="4396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B19FBE-D626-6E4C-039B-2E849066DBD2}"/>
              </a:ext>
            </a:extLst>
          </p:cNvPr>
          <p:cNvSpPr txBox="1"/>
          <p:nvPr/>
        </p:nvSpPr>
        <p:spPr>
          <a:xfrm>
            <a:off x="4062552" y="3105834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都是</a:t>
            </a:r>
            <a:r>
              <a:rPr lang="en-US" altLang="zh-CN" dirty="0">
                <a:solidFill>
                  <a:srgbClr val="FF0000"/>
                </a:solidFill>
              </a:rPr>
              <a:t>Character.</a:t>
            </a:r>
            <a:r>
              <a:rPr lang="zh-CN" altLang="en-US" dirty="0">
                <a:solidFill>
                  <a:srgbClr val="FF0000"/>
                </a:solidFill>
              </a:rPr>
              <a:t>方法名（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变量名字）</a:t>
            </a:r>
          </a:p>
        </p:txBody>
      </p:sp>
    </p:spTree>
    <p:extLst>
      <p:ext uri="{BB962C8B-B14F-4D97-AF65-F5344CB8AC3E}">
        <p14:creationId xmlns:p14="http://schemas.microsoft.com/office/powerpoint/2010/main" val="3169834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514D577E-B0F6-1D4A-D0DC-C4A3D494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74740" cy="66790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174428" y="2996478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先</a:t>
            </a:r>
            <a:r>
              <a:rPr lang="en-US" altLang="zh-CN" dirty="0">
                <a:solidFill>
                  <a:srgbClr val="FF0000"/>
                </a:solidFill>
              </a:rPr>
              <a:t>sort</a:t>
            </a:r>
            <a:r>
              <a:rPr lang="zh-CN" altLang="en-US" dirty="0">
                <a:solidFill>
                  <a:srgbClr val="FF0000"/>
                </a:solidFill>
              </a:rPr>
              <a:t>正序排列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然后利用</a:t>
            </a:r>
          </a:p>
        </p:txBody>
      </p:sp>
    </p:spTree>
    <p:extLst>
      <p:ext uri="{BB962C8B-B14F-4D97-AF65-F5344CB8AC3E}">
        <p14:creationId xmlns:p14="http://schemas.microsoft.com/office/powerpoint/2010/main" val="15106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AEF8A47C-CA4C-7C22-E48C-2FED9F96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" y="101273"/>
            <a:ext cx="8161754" cy="58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4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38335" y="5163208"/>
            <a:ext cx="1004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如果只是单纯倒序排列的话就不用</a:t>
            </a:r>
            <a:r>
              <a:rPr lang="en-US" altLang="zh-CN" dirty="0">
                <a:solidFill>
                  <a:srgbClr val="FF0000"/>
                </a:solidFill>
              </a:rPr>
              <a:t>collections</a:t>
            </a:r>
            <a:r>
              <a:rPr lang="zh-CN" altLang="en-US" dirty="0">
                <a:solidFill>
                  <a:srgbClr val="FF0000"/>
                </a:solidFill>
              </a:rPr>
              <a:t>的方法了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F006B34C-9401-EF4F-5DB1-623E0F052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5" y="0"/>
            <a:ext cx="12108712" cy="42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520DF9E2-E554-1567-D182-CEB5E60A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569"/>
            <a:ext cx="10137913" cy="67187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3702995" y="3525959"/>
            <a:ext cx="557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ArrayListName.sort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Comparator.reverseOrder</a:t>
            </a:r>
            <a:r>
              <a:rPr lang="en-US" altLang="zh-CN" dirty="0">
                <a:solidFill>
                  <a:srgbClr val="FF0000"/>
                </a:solidFill>
              </a:rPr>
              <a:t>())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18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413371" y="133664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不懂。。。。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A2C8ACD6-8C9C-D4A7-C4B8-D7B5C94CF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8"/>
            <a:ext cx="9054548" cy="68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19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853939" y="478072"/>
            <a:ext cx="23930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2"/>
              </a:rPr>
              <a:t>https://www.lintcode.com/problem/2419/solution/33292?showListFe=true&amp;page=2&amp;problemTypeId=6&amp;level=0&amp;ordering=level&amp;pageSize=50&amp;tagIds=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关于</a:t>
            </a:r>
            <a:r>
              <a:rPr lang="en-US" altLang="zh-CN" dirty="0">
                <a:solidFill>
                  <a:srgbClr val="FF0000"/>
                </a:solidFill>
              </a:rPr>
              <a:t>comparator package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And collections package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F17FC33-5E55-7B89-AC0C-8FD27A0E2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4"/>
            <a:ext cx="6510130" cy="67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7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378700" y="5799313"/>
            <a:ext cx="571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这样写不对，要用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zh-CN" altLang="en-US" dirty="0">
                <a:solidFill>
                  <a:srgbClr val="FF0000"/>
                </a:solidFill>
              </a:rPr>
              <a:t>，要索引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9A80EE5C-8630-4145-737D-853589E9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74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757388" y="730356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没咋看懂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0036B1E-30C8-9816-CF91-5C8A89332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573617" cy="71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1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161040" y="700539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AFECE60D-BE33-2B66-7A2E-6B480AB5F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" y="106131"/>
            <a:ext cx="7204434" cy="67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0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857837" y="575348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3ECFB93-34B0-DB8B-45F3-3135BC50B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12868" cy="67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40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86602" y="4914341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没看懂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关于</a:t>
            </a:r>
            <a:r>
              <a:rPr lang="en-US" altLang="zh-CN" dirty="0">
                <a:solidFill>
                  <a:srgbClr val="FF0000"/>
                </a:solidFill>
              </a:rPr>
              <a:t>array 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1129577-A193-5F4B-961E-49CF2BF8C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426085" cy="4526471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D0E7FDD-062D-3241-97F4-1FE7156DB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84" y="-1"/>
            <a:ext cx="7723605" cy="60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35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82CF5AE8-7B5D-E500-4907-2B56E45E5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13960" cy="67704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163256" y="4563689"/>
            <a:ext cx="1036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我不太明白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之间的关系，因为如果在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中输入</a:t>
            </a:r>
            <a:r>
              <a:rPr lang="en-US" altLang="zh-CN" dirty="0">
                <a:solidFill>
                  <a:srgbClr val="FF0000"/>
                </a:solidFill>
              </a:rPr>
              <a:t>age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>
                <a:solidFill>
                  <a:srgbClr val="FF0000"/>
                </a:solidFill>
              </a:rPr>
              <a:t>的话，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中直接创造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的对象，在哪里输入呢怎么输入呢</a:t>
            </a:r>
          </a:p>
        </p:txBody>
      </p:sp>
    </p:spTree>
    <p:extLst>
      <p:ext uri="{BB962C8B-B14F-4D97-AF65-F5344CB8AC3E}">
        <p14:creationId xmlns:p14="http://schemas.microsoft.com/office/powerpoint/2010/main" val="167263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4EB6F64-1E56-162A-7D78-AD9028D96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2" y="146463"/>
            <a:ext cx="7688726" cy="65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76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156580" y="5769496"/>
            <a:ext cx="843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student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  <a:r>
              <a:rPr lang="zh-CN" altLang="en-US" dirty="0">
                <a:solidFill>
                  <a:srgbClr val="FF0000"/>
                </a:solidFill>
              </a:rPr>
              <a:t>创造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的方法；然后在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zh-CN" altLang="en-US" dirty="0">
                <a:solidFill>
                  <a:srgbClr val="FF0000"/>
                </a:solidFill>
              </a:rPr>
              <a:t>中创造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的对象，然后用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r>
              <a:rPr lang="zh-CN" altLang="en-US" dirty="0">
                <a:solidFill>
                  <a:srgbClr val="FF0000"/>
                </a:solidFill>
              </a:rPr>
              <a:t>中的方法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864946EC-DF82-5074-41B0-FA7D9E0F8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160642"/>
            <a:ext cx="7124252" cy="2244628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88A6DBD3-9D9C-209C-DF29-DD8ABFB6A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" y="2405270"/>
            <a:ext cx="6166496" cy="2961860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7E3D75B8-41B7-E34B-2D0A-106C729CE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61" y="2267978"/>
            <a:ext cx="5092829" cy="35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49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522261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336645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8346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957010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782613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84861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8E4539E4-68AF-4ED2-2799-D1411631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4695"/>
            <a:ext cx="9288359" cy="60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057F607E-DC8C-9669-00D4-F30E6E1E9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5" y="4587043"/>
            <a:ext cx="7117697" cy="2270957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E857C60C-CCD9-6176-2EB2-7E337C2B2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79" y="-81303"/>
            <a:ext cx="4671165" cy="56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63B9089-701E-4C56-51BB-0A727E03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24"/>
            <a:ext cx="5928874" cy="5540220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B8F0AB3-D872-D3AE-9D37-9D64A85A2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87" y="389509"/>
            <a:ext cx="6294665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9270460" y="1079770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5B85672E-556B-7332-8A3E-607890841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878"/>
            <a:ext cx="10140478" cy="64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1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550</Words>
  <Application>Microsoft Office PowerPoint</Application>
  <PresentationFormat>宽屏</PresentationFormat>
  <Paragraphs>95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ULStudent:YU.MENG</dc:creator>
  <cp:lastModifiedBy>ULStudent:YU.MENG</cp:lastModifiedBy>
  <cp:revision>24</cp:revision>
  <dcterms:created xsi:type="dcterms:W3CDTF">2022-12-28T22:33:24Z</dcterms:created>
  <dcterms:modified xsi:type="dcterms:W3CDTF">2022-12-30T21:59:12Z</dcterms:modified>
</cp:coreProperties>
</file>