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13" r:id="rId3"/>
    <p:sldId id="312" r:id="rId4"/>
    <p:sldId id="338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2" r:id="rId13"/>
    <p:sldId id="321" r:id="rId14"/>
    <p:sldId id="323" r:id="rId15"/>
    <p:sldId id="324" r:id="rId16"/>
    <p:sldId id="325" r:id="rId17"/>
    <p:sldId id="326" r:id="rId18"/>
    <p:sldId id="327" r:id="rId19"/>
    <p:sldId id="336" r:id="rId20"/>
    <p:sldId id="33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E0B5B-38B7-9D65-3DF0-7B7F8BF4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D1DC9D-15D8-0539-BDF8-85076DB97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E7811-4522-084D-E453-328784C5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4AD0-0D3A-4116-BD5E-B15477E2D2D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714F9-2608-8E94-238A-069A0CCE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9B6E3-FAAD-1A22-4CBB-EB5BCC52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E89-306E-41AA-8B74-42444C4DA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27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DA322-DA45-D61F-92FB-446B2A5D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2B32C-61A0-2475-F709-3C8B6CED7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6DDCD-740A-BA5E-D69B-1777BCBB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4AD0-0D3A-4116-BD5E-B15477E2D2D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18537-FBF2-1349-F001-4E6C1B10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75570-6942-D7E2-F7E2-3877C0FE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E89-306E-41AA-8B74-42444C4DA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3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D257D1-E1CD-28BB-77C0-4EBFFD292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857BD-7F7B-D14E-D3E3-5DF91EC2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DD778-492F-B916-E46B-AEE6089A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4AD0-0D3A-4116-BD5E-B15477E2D2D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EAFB2-9A13-2427-508C-5A9410CD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45D40-C28E-0A2C-CC09-4EE4543A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E89-306E-41AA-8B74-42444C4DA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8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A846-7248-BCD4-E781-0E4018F4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45FA5-913C-8B5E-E1C8-48227CF8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81881-7E5B-43DF-BEDA-1A243C8C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4AD0-0D3A-4116-BD5E-B15477E2D2D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D3CF0-F388-3050-4811-35C30AB3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9E83B-682F-517E-1EFB-23995227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E89-306E-41AA-8B74-42444C4DA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49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49CEC-F193-4FB8-B6C0-4DAE7ED7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48CDF-79A4-337B-C3B0-88EC4326D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643D0-7975-9190-4627-DC058DB0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4AD0-0D3A-4116-BD5E-B15477E2D2D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119BD-131B-52A2-E6A3-38957EAF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477DE-D0DA-9AB5-3F7F-C212AFF7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E89-306E-41AA-8B74-42444C4DA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0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E6984-1D0E-1970-5298-16850B2A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B9147-A5A4-4906-39E6-62D768140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BE4071-27A9-DC89-CE5B-57064F802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B849C1-471C-A41A-38EB-14B5888E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4AD0-0D3A-4116-BD5E-B15477E2D2D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E0A53-61AF-B051-CEFD-7BA04CC3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CAE8F-A11F-86FA-610B-08715370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E89-306E-41AA-8B74-42444C4DA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2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D6FD-9F9A-E672-AE18-3B6343F6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E216BE-FC90-5C1F-8434-BF4FBF99E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87E600-E3F5-F40D-F718-4C2E2FF90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208EF9-BA75-0AFE-78C2-1F2EBC43F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AAD304-72D5-4DFA-7457-F33BF1095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1CE77A-C8E8-2B70-AA3F-3A05333F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4AD0-0D3A-4116-BD5E-B15477E2D2D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1C8E94-A6FC-0988-92BB-BD7FE2B2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8929A5-51B3-FA1B-9785-A5054A55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E89-306E-41AA-8B74-42444C4DA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9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17403-146A-8C87-7FEE-1E4906EE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261470-93C2-9C9A-D0FF-3D07D177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4AD0-0D3A-4116-BD5E-B15477E2D2D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0DEFB7-15BE-EA0C-A425-818B908B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FA059B-AD38-6401-E37D-A0FD5976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E89-306E-41AA-8B74-42444C4DA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1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4E2547-FA5C-8384-0458-822920FD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4AD0-0D3A-4116-BD5E-B15477E2D2D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395AE0-93C4-9EBE-3809-5F4B378B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5CD5F6-30FE-CE71-C890-2EE95183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E89-306E-41AA-8B74-42444C4DA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98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CC992-3429-0073-63FC-702A97F4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ED74A-47F2-0AD3-BE51-19705089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B495C-EEF0-06D4-31EC-1978535C6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AA62ED-A46A-1B46-8635-1DC835F8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4AD0-0D3A-4116-BD5E-B15477E2D2D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6C79EE-7C04-5299-84AE-2D24EE2A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57E6FB-EDE1-20EE-1FA4-9B6AA173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E89-306E-41AA-8B74-42444C4DA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56BD3-730C-6B58-C1D4-882C4595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2A7792-BB56-C0FC-6AF5-C7914C674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2111C4-C3DA-DB13-6F69-6A8E88842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ABFC8-37A6-D32A-50ED-7B4DCDB4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4AD0-0D3A-4116-BD5E-B15477E2D2D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E99B3-D5B3-B16C-2EE6-598B1844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157F0C-79AB-4B2E-F82C-DDC4615B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E89-306E-41AA-8B74-42444C4DA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9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8F41B5-C322-A3BB-CDF8-6552CE45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04039A-9067-4AA6-0258-12F7D8464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6E77B-171D-E57C-056C-BEEC468DC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24AD0-0D3A-4116-BD5E-B15477E2D2D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86580-C9F0-742A-DD8C-7452967A6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90C41-A5E1-10FF-F1E6-29B84D70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2E89-306E-41AA-8B74-42444C4DA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5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46051" y="6280410"/>
            <a:ext cx="981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杨辉三角    此时的解法是错的，</a:t>
            </a:r>
            <a:r>
              <a:rPr lang="en-US" altLang="zh-CN" dirty="0">
                <a:solidFill>
                  <a:srgbClr val="FF0000"/>
                </a:solidFill>
              </a:rPr>
              <a:t>array</a:t>
            </a:r>
            <a:r>
              <a:rPr lang="zh-CN" altLang="en-US" dirty="0">
                <a:solidFill>
                  <a:srgbClr val="FF0000"/>
                </a:solidFill>
              </a:rPr>
              <a:t>的基本功不扎实，再加上</a:t>
            </a:r>
            <a:r>
              <a:rPr lang="en-US" altLang="zh-CN" dirty="0" err="1">
                <a:solidFill>
                  <a:srgbClr val="FF0000"/>
                </a:solidFill>
              </a:rPr>
              <a:t>ArrayList</a:t>
            </a:r>
            <a:r>
              <a:rPr lang="zh-CN" altLang="en-US" dirty="0">
                <a:solidFill>
                  <a:srgbClr val="FF0000"/>
                </a:solidFill>
              </a:rPr>
              <a:t>，彻底混乱了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A2067260-8B02-33BB-1E87-9B635CC0A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661514" cy="617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0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8128263" y="6149298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hashset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06CB478C-AA2A-6A78-4F3B-C10D43D8F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02201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7AAEB644-8C01-1982-72E4-319DB824B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6"/>
            <a:ext cx="12138167" cy="64221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566892" y="4025061"/>
            <a:ext cx="426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两个数组完全相等的</a:t>
            </a:r>
            <a:r>
              <a:rPr lang="en-US" altLang="zh-CN" dirty="0">
                <a:solidFill>
                  <a:srgbClr val="FF0000"/>
                </a:solidFill>
              </a:rPr>
              <a:t>method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0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D0AC783B-9D52-4B45-1072-5FA790069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" y="80777"/>
            <a:ext cx="11300262" cy="66179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4899498" y="2310679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但是原题是让创造</a:t>
            </a:r>
            <a:r>
              <a:rPr lang="en-US" altLang="zh-CN" dirty="0">
                <a:solidFill>
                  <a:srgbClr val="FF0000"/>
                </a:solidFill>
              </a:rPr>
              <a:t>animal</a:t>
            </a:r>
            <a:r>
              <a:rPr lang="zh-CN" altLang="en-US" dirty="0">
                <a:solidFill>
                  <a:srgbClr val="FF0000"/>
                </a:solidFill>
              </a:rPr>
              <a:t>的对象</a:t>
            </a:r>
          </a:p>
        </p:txBody>
      </p:sp>
    </p:spTree>
    <p:extLst>
      <p:ext uri="{BB962C8B-B14F-4D97-AF65-F5344CB8AC3E}">
        <p14:creationId xmlns:p14="http://schemas.microsoft.com/office/powerpoint/2010/main" val="361896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37727" y="521635"/>
            <a:ext cx="23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详细看多态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父类和子类</a:t>
            </a: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A6047525-2D8C-0F50-17A0-072F8040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35" y="0"/>
            <a:ext cx="6950042" cy="2834886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D0277083-1FDB-564E-C996-E72ADC47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5" y="3113599"/>
            <a:ext cx="5785754" cy="1623771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3521DA5F-E6EF-F824-CCB1-0CA77A7F8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37776"/>
            <a:ext cx="5931396" cy="265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5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60040" y="5898704"/>
            <a:ext cx="1062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没有</a:t>
            </a:r>
            <a:r>
              <a:rPr lang="en-US" altLang="zh-CN" dirty="0">
                <a:solidFill>
                  <a:srgbClr val="FF0000"/>
                </a:solidFill>
              </a:rPr>
              <a:t>str1=str2</a:t>
            </a:r>
            <a:r>
              <a:rPr lang="zh-CN" altLang="en-US" dirty="0">
                <a:solidFill>
                  <a:srgbClr val="FF0000"/>
                </a:solidFill>
              </a:rPr>
              <a:t>不能直接用，要用</a:t>
            </a:r>
            <a:r>
              <a:rPr lang="en-US" altLang="zh-CN" dirty="0">
                <a:solidFill>
                  <a:srgbClr val="FF0000"/>
                </a:solidFill>
              </a:rPr>
              <a:t>str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r>
              <a:rPr lang="en-US" altLang="zh-CN" dirty="0">
                <a:solidFill>
                  <a:srgbClr val="FF0000"/>
                </a:solidFill>
              </a:rPr>
              <a:t>equals()  method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或者直接用 </a:t>
            </a:r>
            <a:r>
              <a:rPr lang="en-US" altLang="zh-CN" dirty="0" err="1">
                <a:solidFill>
                  <a:srgbClr val="FF0000"/>
                </a:solidFill>
              </a:rPr>
              <a:t>equalsIgnoreCase</a:t>
            </a:r>
            <a:r>
              <a:rPr lang="en-US" altLang="zh-CN" dirty="0">
                <a:solidFill>
                  <a:srgbClr val="FF0000"/>
                </a:solidFill>
              </a:rPr>
              <a:t>() method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D5F8D9A-EB77-6994-00DF-67806450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59217" cy="56927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550E1E-1EA0-4730-8C4E-97505C106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4861" y="179429"/>
            <a:ext cx="5461194" cy="178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7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继承</a:t>
            </a: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7234BD57-9242-6ABF-BCCA-915CC79E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07959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1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265E8EF0-66F1-F08A-21FC-59027139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" y="-1"/>
            <a:ext cx="8383915" cy="2156791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9543DD00-E977-19FD-E192-B8B7B2218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" y="1853417"/>
            <a:ext cx="5360024" cy="20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9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329348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75AF0EE-A126-C975-24A6-4B4913E07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558" y="0"/>
            <a:ext cx="6460737" cy="3429000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7FBC67E9-C535-EF09-C20F-2BD723093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79" y="0"/>
            <a:ext cx="5950092" cy="40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1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248139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7894798" y="1295196"/>
            <a:ext cx="239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一维数组解法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都是先构造赋值循环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然后再循环打印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BCF48D7-7A63-6CA7-B0E1-93F8AA1B0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354111" cy="74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23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</p:spTree>
    <p:extLst>
      <p:ext uri="{BB962C8B-B14F-4D97-AF65-F5344CB8AC3E}">
        <p14:creationId xmlns:p14="http://schemas.microsoft.com/office/powerpoint/2010/main" val="176941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6746934" y="585076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二维数组解法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F1753D7-457B-96E0-0CD0-58D4FC1AE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3" y="0"/>
            <a:ext cx="6451714" cy="69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8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969541" y="487800"/>
            <a:ext cx="4925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错误答案；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唯一错误的地方就是输出时候的内循环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zh-CN" altLang="en-US" dirty="0">
                <a:solidFill>
                  <a:srgbClr val="FF0000"/>
                </a:solidFill>
              </a:rPr>
              <a:t>不应该是限制于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Jy</a:t>
            </a:r>
            <a:r>
              <a:rPr lang="zh-CN" altLang="en-US" dirty="0">
                <a:solidFill>
                  <a:srgbClr val="FF0000"/>
                </a:solidFill>
              </a:rPr>
              <a:t>应该是小于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关于输出的内外循环和换行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很好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FE9769D-4FCB-8B29-AAEF-408285D7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55660" cy="68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1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618526" y="516982"/>
            <a:ext cx="2393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不知道问题出哪里了</a:t>
            </a:r>
            <a:r>
              <a:rPr lang="en-US" altLang="zh-CN" dirty="0">
                <a:solidFill>
                  <a:srgbClr val="FF0000"/>
                </a:solidFill>
              </a:rPr>
              <a:t>Cao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2424   91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5D7FECB7-9FE0-211D-F77F-610F8C5EF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990289" cy="6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3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37B80A34-22C1-E74B-B753-10B502F92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43"/>
            <a:ext cx="10962861" cy="66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1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2426,93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24235C39-1813-988A-4880-82625F8B4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308" y="93006"/>
            <a:ext cx="6817937" cy="4548567"/>
          </a:xfrm>
          <a:prstGeom prst="rect">
            <a:avLst/>
          </a:prstGeom>
        </p:spPr>
      </p:pic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12BCB6E6-3BD9-A557-14A0-192BC7992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" y="0"/>
            <a:ext cx="3717699" cy="67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4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5099787" y="442122"/>
            <a:ext cx="6767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求质数的循环不能把整个数字都循环了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这样会出现现在这个问题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就是质数会出现两遍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要循环到这个数字的平方根就可以结束了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9BC30164-1647-66A7-57EC-447DD778D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277"/>
            <a:ext cx="4144617" cy="66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4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7173-277D-A789-80C3-B1193BE67120}"/>
              </a:ext>
            </a:extLst>
          </p:cNvPr>
          <p:cNvSpPr txBox="1"/>
          <p:nvPr/>
        </p:nvSpPr>
        <p:spPr>
          <a:xfrm>
            <a:off x="10735275" y="62465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矜持</a:t>
            </a:r>
          </a:p>
        </p:txBody>
      </p:sp>
      <p:pic>
        <p:nvPicPr>
          <p:cNvPr id="4" name="图片 3" descr="图片包含 图形用户界面&#10;&#10;描述已自动生成">
            <a:extLst>
              <a:ext uri="{FF2B5EF4-FFF2-40B4-BE49-F238E27FC236}">
                <a16:creationId xmlns:a16="http://schemas.microsoft.com/office/drawing/2014/main" id="{50F62569-F440-80C6-ABB9-2ED44C3DE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2" y="-1"/>
            <a:ext cx="4910468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6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171</Words>
  <Application>Microsoft Office PowerPoint</Application>
  <PresentationFormat>宽屏</PresentationFormat>
  <Paragraphs>37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ULStudent:YU.MENG</dc:creator>
  <cp:lastModifiedBy>ULStudent:YU.MENG</cp:lastModifiedBy>
  <cp:revision>15</cp:revision>
  <dcterms:created xsi:type="dcterms:W3CDTF">2022-12-30T21:48:36Z</dcterms:created>
  <dcterms:modified xsi:type="dcterms:W3CDTF">2022-12-31T12:12:54Z</dcterms:modified>
</cp:coreProperties>
</file>