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ACE92-48F7-419E-ADD8-E86A92186B6F}" v="17" dt="2025-02-08T14:12:38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1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F859-6EE8-2955-4AFF-4E14F440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42D6-E006-E9F1-6011-0E2D799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C3BC-20FC-E87F-44DB-803B9C9C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F5C2-1E7B-3BDF-C28B-2D1F335A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04E1-4BC1-8DCC-66CC-426F3D3A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39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DF1F-1152-59EB-949C-3DB910F2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E320C-2835-4B45-9F7C-A2963F07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945C-C881-6292-6572-4572075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6EF97-FF33-151F-E545-29574A17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954C-05F9-2F2D-B59B-9314849B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486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332E-9914-4DFC-0BDC-FC60CCAEC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B351-FED6-3AF8-AB86-12983501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0771-5C14-D5D2-661D-4CB74755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FCFF-3B1D-3B2A-0569-77EFF247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1E72-3EC2-5FA6-F31F-1EDA5097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4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E2E-ACAA-E96B-462B-0D54794E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BE0F-9A64-BA02-8BDC-5ED0B208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ECD1-F39E-9DC9-124D-1F75ABC3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F139-B7EE-E1EA-B7AD-F5B4D73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1C34-6E63-0A6F-9188-5A3DE501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41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5C22-0192-732C-CA87-621169BC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87E6-FCB9-E72B-8320-22B43776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883B-234D-26B7-8042-2474977E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0D81-EF61-7B0E-3FC2-732BB4CF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1D42-CBEB-8D82-78AD-F9E4B9A2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179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B439-F455-B813-FCD9-6218DE86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D59C-40A8-83BC-0905-8D0FFC7E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07846-FABB-7714-CBB6-CCC40878F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3EBA-9062-9E86-D431-80CDC26E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C427-C8DE-E2E8-9DA1-E5755261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C2397-21DA-431A-465B-790A1EF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23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81A8-9BF2-373F-A0B8-1008411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26B0F-C7AA-1C91-CDB9-372377E3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2450-77AC-F80E-2F8F-4F98CCC28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D9697-3AE8-68F8-9765-E642778BA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E54DC-1533-00C3-094E-B866E792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E1698-5113-306F-D508-17D7CDE9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C33ED-3086-0CCF-BBC7-54FF5764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4471A-8E58-F150-3E77-A73352F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26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AED6-D992-0941-150B-A7A2CE9B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970B4-9A91-7312-C62F-363E24FF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92E2-1AC3-261E-9A5C-1E4CA96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D5D5-A290-C622-C7C3-6CE4018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9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440CE-97C5-192F-2A0D-D4400E7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4AB30-9884-7E23-6965-C2608DA0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DB7E-F85F-F8EC-0430-D5C41B7B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4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9FF-4AE2-E95E-FCFD-BA65C8A4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67B5-B0B2-B7A9-70D5-F5071B4F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C910-3718-AFC3-D6D7-8133D9A1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8DADA-2E8F-37F7-1E8B-2C7B310B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F320-2F2B-2BC6-6731-6793ACDF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79D1-8576-7D2B-8A51-3368DC7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87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C93A-1FEC-F0B0-809A-F1CE0D35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AB377-21D8-40E4-8A54-572728E02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BB7F-E96C-6AAF-69BC-5C2F8448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98A4-987C-D9E8-BC14-1D86E6B5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7864E-5211-403D-8245-3B7C819F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AB06-4E35-14E5-3532-4F3DA621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4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D157C-6883-512E-DDC3-30148F8F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B41F-DCAD-E812-FFF7-2831419E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D4C2-600A-6046-2624-D22F5D940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1AB8A-690A-4093-90AB-6525120646BA}" type="datetimeFigureOut">
              <a:rPr lang="LID4096" smtClean="0"/>
              <a:t>02/08/2025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DF05-8D34-759B-DF47-3897AC03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A095-22AB-39F6-8D05-FD3311823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67742-93B7-4F8D-AD77-E0C179FA39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118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AA190BD-186B-708D-E63B-B84132772825}"/>
              </a:ext>
            </a:extLst>
          </p:cNvPr>
          <p:cNvGrpSpPr/>
          <p:nvPr/>
        </p:nvGrpSpPr>
        <p:grpSpPr>
          <a:xfrm>
            <a:off x="1228569" y="0"/>
            <a:ext cx="10376863" cy="6788360"/>
            <a:chOff x="1228570" y="147002"/>
            <a:chExt cx="9320336" cy="60971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BFDCD3-734B-DE28-A759-8CBD95D8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946" r="78672" b="63607"/>
            <a:stretch/>
          </p:blipFill>
          <p:spPr>
            <a:xfrm>
              <a:off x="8544552" y="2568301"/>
              <a:ext cx="1393231" cy="11951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75F5E8-BFAB-8CCA-DFB8-29D028B1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" r="72450" b="60853"/>
            <a:stretch/>
          </p:blipFill>
          <p:spPr>
            <a:xfrm>
              <a:off x="8281209" y="737910"/>
              <a:ext cx="2052996" cy="13602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2D41B5-8DD2-62B6-4A3A-A9522F35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824" t="44523" r="78321" b="23515"/>
            <a:stretch/>
          </p:blipFill>
          <p:spPr>
            <a:xfrm>
              <a:off x="4766182" y="750700"/>
              <a:ext cx="1181450" cy="1237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3689E5-8CE0-5ADA-D5D4-CE11FB14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000" t="82640" r="79483"/>
            <a:stretch/>
          </p:blipFill>
          <p:spPr>
            <a:xfrm>
              <a:off x="2080278" y="1049842"/>
              <a:ext cx="1081844" cy="6719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BAFAD0-62E0-D22C-8875-CF18C52F6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2512" r="77013" b="26040"/>
            <a:stretch/>
          </p:blipFill>
          <p:spPr>
            <a:xfrm>
              <a:off x="4627701" y="2554612"/>
              <a:ext cx="1501643" cy="11951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F389B1-A95E-265C-6663-7A5C66E2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109" t="81567" r="86188" b="-872"/>
            <a:stretch/>
          </p:blipFill>
          <p:spPr>
            <a:xfrm>
              <a:off x="2136210" y="2809086"/>
              <a:ext cx="633864" cy="7336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B99235-C410-A172-7C8E-39DB4E76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409" t="43002" r="52315" b="23514"/>
            <a:stretch/>
          </p:blipFill>
          <p:spPr>
            <a:xfrm>
              <a:off x="3230857" y="859280"/>
              <a:ext cx="1361899" cy="1295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6A3F63-0A00-512E-7CC6-D2686B43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225" t="82640" r="55038"/>
            <a:stretch/>
          </p:blipFill>
          <p:spPr>
            <a:xfrm>
              <a:off x="1283558" y="1063901"/>
              <a:ext cx="725659" cy="67192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EE6593-28FF-327D-9F18-C356C9BF3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957" t="81567" r="56340" b="-872"/>
            <a:stretch/>
          </p:blipFill>
          <p:spPr>
            <a:xfrm>
              <a:off x="1228570" y="2864055"/>
              <a:ext cx="633864" cy="73363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79E382-9B44-A2C7-5CD7-1EBB2477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1286" t="42512" r="53211" b="26040"/>
            <a:stretch/>
          </p:blipFill>
          <p:spPr>
            <a:xfrm>
              <a:off x="3354638" y="2602996"/>
              <a:ext cx="1012734" cy="119511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6E742C-DDF8-445F-073F-B2ACC70CA636}"/>
                </a:ext>
              </a:extLst>
            </p:cNvPr>
            <p:cNvSpPr txBox="1"/>
            <p:nvPr/>
          </p:nvSpPr>
          <p:spPr>
            <a:xfrm>
              <a:off x="9085461" y="396511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F499DF-F9BB-2E5A-7EB1-7321A976FD46}"/>
                </a:ext>
              </a:extLst>
            </p:cNvPr>
            <p:cNvSpPr txBox="1"/>
            <p:nvPr/>
          </p:nvSpPr>
          <p:spPr>
            <a:xfrm>
              <a:off x="6873880" y="401903"/>
              <a:ext cx="70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CD722C-C37C-F0B6-C0D0-C44BBAD52E2A}"/>
                </a:ext>
              </a:extLst>
            </p:cNvPr>
            <p:cNvSpPr txBox="1"/>
            <p:nvPr/>
          </p:nvSpPr>
          <p:spPr>
            <a:xfrm>
              <a:off x="5044629" y="406100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474A0E-6D3E-F67C-2E19-B036516EC542}"/>
                </a:ext>
              </a:extLst>
            </p:cNvPr>
            <p:cNvSpPr txBox="1"/>
            <p:nvPr/>
          </p:nvSpPr>
          <p:spPr>
            <a:xfrm>
              <a:off x="3443709" y="416957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1F9255-C1CA-1F05-B314-2202F6AF1190}"/>
                </a:ext>
              </a:extLst>
            </p:cNvPr>
            <p:cNvSpPr txBox="1"/>
            <p:nvPr/>
          </p:nvSpPr>
          <p:spPr>
            <a:xfrm>
              <a:off x="2177483" y="429805"/>
              <a:ext cx="70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E927F-276A-D2E3-5392-0B60888D576B}"/>
                </a:ext>
              </a:extLst>
            </p:cNvPr>
            <p:cNvSpPr txBox="1"/>
            <p:nvPr/>
          </p:nvSpPr>
          <p:spPr>
            <a:xfrm>
              <a:off x="1283558" y="435652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69D5D8-3D25-F624-D0CF-4EE0A3206BFC}"/>
                </a:ext>
              </a:extLst>
            </p:cNvPr>
            <p:cNvSpPr txBox="1"/>
            <p:nvPr/>
          </p:nvSpPr>
          <p:spPr>
            <a:xfrm>
              <a:off x="9097781" y="2268428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7B8D25-EDCC-A280-33C0-ED5BC8416B32}"/>
                </a:ext>
              </a:extLst>
            </p:cNvPr>
            <p:cNvSpPr txBox="1"/>
            <p:nvPr/>
          </p:nvSpPr>
          <p:spPr>
            <a:xfrm>
              <a:off x="6898548" y="2268428"/>
              <a:ext cx="70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B46507-58DC-3760-59B1-59B07654472D}"/>
                </a:ext>
              </a:extLst>
            </p:cNvPr>
            <p:cNvSpPr txBox="1"/>
            <p:nvPr/>
          </p:nvSpPr>
          <p:spPr>
            <a:xfrm>
              <a:off x="5132861" y="2268428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9B2BD7-DFAF-9FD1-5089-BFD79D4EE927}"/>
                </a:ext>
              </a:extLst>
            </p:cNvPr>
            <p:cNvSpPr txBox="1"/>
            <p:nvPr/>
          </p:nvSpPr>
          <p:spPr>
            <a:xfrm>
              <a:off x="3434766" y="2268428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D1B519-DDD4-69AD-D2BC-1BB5BE73774D}"/>
                </a:ext>
              </a:extLst>
            </p:cNvPr>
            <p:cNvSpPr txBox="1"/>
            <p:nvPr/>
          </p:nvSpPr>
          <p:spPr>
            <a:xfrm>
              <a:off x="2173098" y="2270567"/>
              <a:ext cx="704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A6E34-0BA5-3048-B94A-600CC66E3E2D}"/>
                </a:ext>
              </a:extLst>
            </p:cNvPr>
            <p:cNvSpPr txBox="1"/>
            <p:nvPr/>
          </p:nvSpPr>
          <p:spPr>
            <a:xfrm>
              <a:off x="1248163" y="2268428"/>
              <a:ext cx="614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 ns</a:t>
              </a:r>
              <a:endParaRPr lang="LID4096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81C944-F072-5940-4A8B-778806893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903" t="4946" r="50770" b="63607"/>
            <a:stretch/>
          </p:blipFill>
          <p:spPr>
            <a:xfrm>
              <a:off x="6486677" y="2554612"/>
              <a:ext cx="1393231" cy="119511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4E2220-53A2-2818-15A3-359754BE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3335" y="4041175"/>
              <a:ext cx="4625571" cy="220302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55FE2B0-139A-2AD5-0600-221EBD96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8571" y="4022648"/>
              <a:ext cx="4664216" cy="222143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3D2695-DE96-D007-B373-0F8A863A2001}"/>
                </a:ext>
              </a:extLst>
            </p:cNvPr>
            <p:cNvSpPr txBox="1"/>
            <p:nvPr/>
          </p:nvSpPr>
          <p:spPr>
            <a:xfrm>
              <a:off x="1268461" y="147002"/>
              <a:ext cx="2682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Nucleation of diamond cluster</a:t>
              </a:r>
              <a:endParaRPr lang="LID4096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CD7AF6-D04A-60E4-8714-74CF654DF5D0}"/>
                </a:ext>
              </a:extLst>
            </p:cNvPr>
            <p:cNvSpPr txBox="1"/>
            <p:nvPr/>
          </p:nvSpPr>
          <p:spPr>
            <a:xfrm>
              <a:off x="1242822" y="1984667"/>
              <a:ext cx="263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Nucleation of graphite cluster</a:t>
              </a:r>
              <a:endParaRPr lang="LID4096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6F0D6F-B68E-2CEA-B415-5AF4820F3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7739" t="4004" r="43819" b="60853"/>
            <a:stretch/>
          </p:blipFill>
          <p:spPr>
            <a:xfrm>
              <a:off x="6121058" y="713877"/>
              <a:ext cx="2119469" cy="1360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3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Xie</dc:creator>
  <cp:lastModifiedBy>Yu Xie</cp:lastModifiedBy>
  <cp:revision>2</cp:revision>
  <dcterms:created xsi:type="dcterms:W3CDTF">2025-02-08T12:16:35Z</dcterms:created>
  <dcterms:modified xsi:type="dcterms:W3CDTF">2025-02-08T20:38:31Z</dcterms:modified>
</cp:coreProperties>
</file>