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2ADA7-B767-49D6-B302-C27E52CEB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BFA4B2-865D-4DE2-BC23-9BC5187B5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BE092-0F4F-4C70-A9BB-2F63A2BA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2CA8-A255-43BB-9EC7-C56E65CAB56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85D71-2102-47CB-A311-E69EF5EF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D7E7C-0D58-46CD-B523-DEF3F36D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E8B-4E39-4FD2-BB92-008CC0883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9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7829D-6615-4DFF-AA0E-2C4510F6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2A2894-57D0-42A6-8060-84B6C6FC2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2A9EC-879A-420B-9959-531D2FF0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2CA8-A255-43BB-9EC7-C56E65CAB56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D7071-F1F7-45D9-882F-DA5E6ABB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F86E5-DE11-42E6-9CDE-DFB67E0C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E8B-4E39-4FD2-BB92-008CC0883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2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BDF42-FE01-4B65-BB87-524E5513D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03E5F2-4C80-43E1-9C7A-54B60926E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FE6D3-6F91-472B-88C7-5B17BCD1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2CA8-A255-43BB-9EC7-C56E65CAB56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41E9F-9CDF-4A34-B39D-C0464918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D19E1-0D63-4279-B167-9966F445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E8B-4E39-4FD2-BB92-008CC0883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7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B1091-B711-4836-B472-97E36D81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80C2D-AF4B-4E01-9D1D-EA43418C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3E1FE-1809-4679-A39C-6A793269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2CA8-A255-43BB-9EC7-C56E65CAB56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2D7C8-04A7-4D1C-BBDE-C74189EA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8B3A5-309E-413C-8F62-1705AA70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E8B-4E39-4FD2-BB92-008CC0883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1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6A870-B8A6-4014-98DB-E6DC37C5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DD0EC-1F43-4C1A-AFE7-511F0346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ADCE8-435B-4411-B762-E4205973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2CA8-A255-43BB-9EC7-C56E65CAB56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86742-035B-46F6-9CB1-16DDD602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DC96C-4593-4034-AB00-DEBB595F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E8B-4E39-4FD2-BB92-008CC0883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D0B90-BCC0-4A13-9BD5-D6371AA2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98C50-55A5-4F09-A2C2-3F9116FE1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3B785F-8C13-4104-8AC4-E6E00A12A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BEADE-0C2A-4948-B692-EE0488F2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2CA8-A255-43BB-9EC7-C56E65CAB56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5ED93-CF22-4F5B-87A4-611464B7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BCFBC-635A-4DBA-B56C-8571D461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E8B-4E39-4FD2-BB92-008CC0883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1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0C8-2648-47E0-8057-68CC339C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1A4996-09F2-4577-A0A5-7E5BC3B03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AB64F-C0AB-4C25-97C0-35BE24AB4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5ED3A5-7620-434C-8BFD-07AF977D4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7237A2-7A97-4BCF-838F-658355908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2FD676-8BC9-47FC-8B37-3ACD237C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2CA8-A255-43BB-9EC7-C56E65CAB56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06F020-2739-49D0-A244-4CF74189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EDEC60-3F2C-48BE-85E8-96D2F5B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E8B-4E39-4FD2-BB92-008CC0883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6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A4093-84F0-4C3A-8169-31282FA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171EDC-C165-4F84-89DD-9F0A9A75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2CA8-A255-43BB-9EC7-C56E65CAB56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B553DC-D418-4C2B-9FDE-AE005450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4D9EAA-E07F-4828-8AB1-A41A9597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E8B-4E39-4FD2-BB92-008CC0883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7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DD28F9-8465-4A69-8D9D-8FEA51EF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2CA8-A255-43BB-9EC7-C56E65CAB56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24F848-624B-4B3C-B00E-BE11A618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9E42F-C4CF-456C-B5ED-D7009094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E8B-4E39-4FD2-BB92-008CC0883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9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64606-F612-492A-BA49-BB1CAEE4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C6E89-F317-4FEE-9E0F-116C5BB43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2CB815-9505-44F3-9EC9-E02CEECCE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3D230-6BD5-4701-A09E-D7633367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2CA8-A255-43BB-9EC7-C56E65CAB56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4CBE9-B2F8-4BF1-A49E-067C4DDD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DA3175-D1FB-471D-9D77-195815EA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E8B-4E39-4FD2-BB92-008CC0883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17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C749C-E8C5-46B7-9F5B-3AB64266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04BE60-1D19-4A0C-998B-F1E108024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9CE58-3FFC-4973-85AC-7E66A678B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AB0AC-5D81-42F2-A672-16DEAAEE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2CA8-A255-43BB-9EC7-C56E65CAB56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C6904-EE45-40E6-99CF-5C68ED3B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A0BF0-B675-4409-B528-0B5C3EB5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E8B-4E39-4FD2-BB92-008CC0883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DC638A-C959-43A0-AF48-27880119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852CFD-126C-4739-8296-4039EC835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D3424-09A3-41FC-9E38-E12B3E3BC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02CA8-A255-43BB-9EC7-C56E65CAB56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F3AC5-533A-431C-A056-57863B7BE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9736D-9A80-4D90-B191-15D96B27A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2E8B-4E39-4FD2-BB92-008CC0883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2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7FD8C-2729-43FD-8BE9-39AE33820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温湿度实时监控报警器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3CFE10-A1F6-4B56-8A0A-AA310B7C2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刘雨熙 </a:t>
            </a:r>
            <a:r>
              <a:rPr lang="en-US" altLang="zh-CN" dirty="0"/>
              <a:t>516202910004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4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433ED-0F59-4239-BDC6-BA647D34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创作灵感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D1346-6860-4BF6-9381-14841871F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通过查阅大量资料后，我了解到了许多有趣的项目。其中，我对实时数据可视化很感兴趣。由于之前在做温湿度传感器实验时不是很成功，我决定将温湿度传感器和实时数据可视化结合起来，一方面巩固自己的知识，另一方面进行深入研究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本作品可用于农业、工业等生产环境监控，也可用于调控让人更加舒适的环境。实时监控的特点有利于数据的收集分析，报警器则可以及时提醒，很有实用效果。</a:t>
            </a:r>
          </a:p>
        </p:txBody>
      </p:sp>
    </p:spTree>
    <p:extLst>
      <p:ext uri="{BB962C8B-B14F-4D97-AF65-F5344CB8AC3E}">
        <p14:creationId xmlns:p14="http://schemas.microsoft.com/office/powerpoint/2010/main" val="321728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16D78-45F3-4C4D-95A0-15BDCA32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48DA7-47CE-4696-A66D-4E0368A88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电脑</a:t>
            </a:r>
            <a:endParaRPr lang="en-US" altLang="zh-CN" dirty="0"/>
          </a:p>
          <a:p>
            <a:r>
              <a:rPr lang="en-US" altLang="zh-CN" dirty="0"/>
              <a:t>Arduino UNO</a:t>
            </a:r>
            <a:r>
              <a:rPr lang="zh-CN" altLang="en-US" dirty="0"/>
              <a:t>开发板</a:t>
            </a:r>
            <a:endParaRPr lang="en-US" altLang="zh-CN" dirty="0"/>
          </a:p>
          <a:p>
            <a:r>
              <a:rPr lang="zh-CN" altLang="en-US" dirty="0"/>
              <a:t>面包板</a:t>
            </a:r>
            <a:endParaRPr lang="en-US" altLang="zh-CN" dirty="0"/>
          </a:p>
          <a:p>
            <a:r>
              <a:rPr lang="zh-CN" altLang="en-US" dirty="0"/>
              <a:t>温湿度传感器</a:t>
            </a:r>
            <a:endParaRPr lang="en-US" altLang="zh-CN" dirty="0"/>
          </a:p>
          <a:p>
            <a:r>
              <a:rPr lang="zh-CN" altLang="en-US" dirty="0"/>
              <a:t>小灯泡*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导线若干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6A85E3-93CB-4B57-ABA5-6EA58551E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29506"/>
            <a:ext cx="6441440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0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002F9-BDB2-4D7D-8128-02BF722B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E6949-CB75-4247-B218-4B19CF357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实物连接比较简单，主要是</a:t>
            </a:r>
            <a:r>
              <a:rPr lang="en-US" altLang="zh-CN" sz="2400" dirty="0"/>
              <a:t>Processing</a:t>
            </a:r>
            <a:r>
              <a:rPr lang="zh-CN" altLang="en-US" sz="2400" dirty="0"/>
              <a:t>和</a:t>
            </a:r>
            <a:r>
              <a:rPr lang="en-US" altLang="zh-CN" sz="2400" dirty="0"/>
              <a:t>Arduino</a:t>
            </a:r>
            <a:r>
              <a:rPr lang="zh-CN" altLang="en-US" sz="2400" dirty="0"/>
              <a:t>的编程。其中，我参考了一些网上的实例以及官网的很多教程。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参考如下：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https://www.arduino.cc/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http://www.arduino.cn/forum.php?mod=viewthread&amp;tid=3604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http://www.yfrobot.com/thread-2253-1-1.html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http://tieba.baidu.com/p/4697179482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http://www.dfrobot.com.cn/community/thread-13642-1-1.html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99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4450-94EC-4971-819E-336770CF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设计说明</a:t>
            </a:r>
            <a:r>
              <a:rPr lang="zh-CN" altLang="en-US" sz="2000" dirty="0"/>
              <a:t>（</a:t>
            </a:r>
            <a:r>
              <a:rPr lang="en-US" altLang="zh-CN" sz="2000" dirty="0"/>
              <a:t>Processing</a:t>
            </a:r>
            <a:r>
              <a:rPr lang="zh-CN" altLang="en-US" sz="2000" dirty="0"/>
              <a:t>界面）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EC423-6795-459D-B045-28D6AAC2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6134" cy="4351338"/>
          </a:xfrm>
        </p:spPr>
        <p:txBody>
          <a:bodyPr/>
          <a:lstStyle/>
          <a:p>
            <a:r>
              <a:rPr lang="zh-CN" altLang="en-US" dirty="0"/>
              <a:t>实时显示每秒温湿度数据</a:t>
            </a:r>
            <a:endParaRPr lang="en-US" altLang="zh-CN" dirty="0"/>
          </a:p>
          <a:p>
            <a:r>
              <a:rPr lang="zh-CN" altLang="en-US" dirty="0"/>
              <a:t>可通过鼠标点击控制程序暂停</a:t>
            </a:r>
            <a:endParaRPr lang="en-US" altLang="zh-CN" dirty="0"/>
          </a:p>
          <a:p>
            <a:r>
              <a:rPr lang="zh-CN" altLang="zh-CN" dirty="0"/>
              <a:t>左下角可显示温湿度具体数值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D3273D-43D8-46C4-8BD5-B611D5795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91" y="3383664"/>
            <a:ext cx="4109639" cy="326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6F66C6-BE91-479E-81B4-7C40409AD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56" y="3383665"/>
            <a:ext cx="4105766" cy="32692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B84B7B-F5C9-4A34-B460-35EB9BA45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68717"/>
            <a:ext cx="2009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95148-A970-4A9C-AE08-136051B1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设计说明</a:t>
            </a:r>
            <a:r>
              <a:rPr lang="zh-CN" altLang="en-US" sz="2000" dirty="0"/>
              <a:t>（</a:t>
            </a:r>
            <a:r>
              <a:rPr lang="en-US" altLang="zh-CN" sz="2000" dirty="0"/>
              <a:t>Arduino</a:t>
            </a:r>
            <a:r>
              <a:rPr lang="zh-CN" altLang="en-US" sz="2000" dirty="0"/>
              <a:t>实物）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9CA24-0E80-427E-95DE-C8D31B00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Processing</a:t>
            </a:r>
            <a:r>
              <a:rPr lang="zh-CN" altLang="zh-CN" dirty="0"/>
              <a:t>程序中可自定阈值</a:t>
            </a:r>
            <a:endParaRPr lang="en-US" altLang="zh-CN" dirty="0"/>
          </a:p>
          <a:p>
            <a:r>
              <a:rPr lang="zh-CN" altLang="zh-CN" dirty="0"/>
              <a:t>温度过高亮红灯，湿度过低亮绿灯</a:t>
            </a:r>
            <a:endParaRPr lang="en-US" altLang="zh-CN" dirty="0"/>
          </a:p>
          <a:p>
            <a:r>
              <a:rPr lang="zh-CN" altLang="en-US" dirty="0"/>
              <a:t>具体可参考视频</a:t>
            </a:r>
            <a:endParaRPr lang="en-US" altLang="zh-CN" dirty="0"/>
          </a:p>
          <a:p>
            <a:r>
              <a:rPr lang="zh-CN" altLang="en-US" dirty="0"/>
              <a:t>（由于上传限制，视频经过剪辑）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0A921A-BEF3-4C92-B96B-9F314F0FB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60" y="1825625"/>
            <a:ext cx="5059680" cy="37947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9DD9D5-EADC-4E0C-836D-B5A81F225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5010785"/>
            <a:ext cx="22383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3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AACE3-8948-4E56-876F-84FA2B68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接线图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61CE8C-5960-436B-889B-B83552137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26" y="748665"/>
            <a:ext cx="6609754" cy="5289968"/>
          </a:xfrm>
        </p:spPr>
      </p:pic>
    </p:spTree>
    <p:extLst>
      <p:ext uri="{BB962C8B-B14F-4D97-AF65-F5344CB8AC3E}">
        <p14:creationId xmlns:p14="http://schemas.microsoft.com/office/powerpoint/2010/main" val="246499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EBDC4-095C-426F-8C8B-112F896E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755" y="2675731"/>
            <a:ext cx="10515600" cy="1325563"/>
          </a:xfrm>
        </p:spPr>
        <p:txBody>
          <a:bodyPr/>
          <a:lstStyle/>
          <a:p>
            <a:r>
              <a:rPr lang="zh-CN" altLang="en-US" dirty="0"/>
              <a:t>代码较长，请见源文件</a:t>
            </a:r>
          </a:p>
        </p:txBody>
      </p:sp>
    </p:spTree>
    <p:extLst>
      <p:ext uri="{BB962C8B-B14F-4D97-AF65-F5344CB8AC3E}">
        <p14:creationId xmlns:p14="http://schemas.microsoft.com/office/powerpoint/2010/main" val="145437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6B6F-BFFD-4EEC-BD69-087336D4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767" y="2655839"/>
            <a:ext cx="10515600" cy="1325563"/>
          </a:xfrm>
        </p:spPr>
        <p:txBody>
          <a:bodyPr/>
          <a:lstStyle/>
          <a:p>
            <a:r>
              <a:rPr lang="en-US" altLang="zh-CN" dirty="0"/>
              <a:t>Thanks for watching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13193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308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温湿度实时监控报警器</vt:lpstr>
      <vt:lpstr>创作灵感</vt:lpstr>
      <vt:lpstr>使用材料</vt:lpstr>
      <vt:lpstr>制作过程</vt:lpstr>
      <vt:lpstr>设计说明（Processing界面）</vt:lpstr>
      <vt:lpstr>设计说明（Arduino实物）</vt:lpstr>
      <vt:lpstr>接线图</vt:lpstr>
      <vt:lpstr>代码较长，请见源文件</vt:lpstr>
      <vt:lpstr>Thanks for watching！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温湿度实时监控报警器</dc:title>
  <dc:creator>刘雨熙</dc:creator>
  <cp:lastModifiedBy>刘雨熙</cp:lastModifiedBy>
  <cp:revision>3</cp:revision>
  <dcterms:created xsi:type="dcterms:W3CDTF">2017-07-02T15:38:37Z</dcterms:created>
  <dcterms:modified xsi:type="dcterms:W3CDTF">2017-07-02T15:54:14Z</dcterms:modified>
</cp:coreProperties>
</file>