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54" r:id="rId1"/>
  </p:sldMasterIdLst>
  <p:notesMasterIdLst>
    <p:notesMasterId r:id="rId3"/>
  </p:notesMasterIdLst>
  <p:handoutMasterIdLst>
    <p:handoutMasterId r:id="rId4"/>
  </p:handoutMasterIdLst>
  <p:sldIdLst>
    <p:sldId id="1782" r:id="rId2"/>
  </p:sldIdLst>
  <p:sldSz cx="9144000" cy="6858000" type="letter"/>
  <p:notesSz cx="6797675" cy="9926638"/>
  <p:custDataLst>
    <p:tags r:id="rId5"/>
  </p:custDataLst>
  <p:defaultTextStyle>
    <a:defPPr>
      <a:defRPr lang="en-US"/>
    </a:defPPr>
    <a:lvl1pPr algn="ctr" rtl="0" eaLnBrk="0" fontAlgn="base" hangingPunct="0">
      <a:lnSpc>
        <a:spcPct val="85000"/>
      </a:lnSpc>
      <a:spcBef>
        <a:spcPct val="50000"/>
      </a:spcBef>
      <a:spcAft>
        <a:spcPct val="0"/>
      </a:spcAft>
      <a:buClr>
        <a:schemeClr val="tx1"/>
      </a:buClr>
      <a:defRPr sz="8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50000"/>
      </a:spcBef>
      <a:spcAft>
        <a:spcPct val="0"/>
      </a:spcAft>
      <a:buClr>
        <a:schemeClr val="tx1"/>
      </a:buClr>
      <a:defRPr sz="8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50000"/>
      </a:spcBef>
      <a:spcAft>
        <a:spcPct val="0"/>
      </a:spcAft>
      <a:buClr>
        <a:schemeClr val="tx1"/>
      </a:buClr>
      <a:defRPr sz="8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50000"/>
      </a:spcBef>
      <a:spcAft>
        <a:spcPct val="0"/>
      </a:spcAft>
      <a:buClr>
        <a:schemeClr val="tx1"/>
      </a:buClr>
      <a:defRPr sz="8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50000"/>
      </a:spcBef>
      <a:spcAft>
        <a:spcPct val="0"/>
      </a:spcAft>
      <a:buClr>
        <a:schemeClr val="tx1"/>
      </a:buClr>
      <a:defRPr sz="8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800"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sz="800"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sz="800"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sz="800"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1">
          <p15:clr>
            <a:srgbClr val="A4A3A4"/>
          </p15:clr>
        </p15:guide>
        <p15:guide id="2" orient="horz" pos="1197">
          <p15:clr>
            <a:srgbClr val="A4A3A4"/>
          </p15:clr>
        </p15:guide>
        <p15:guide id="3" orient="horz" pos="2704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2432">
          <p15:clr>
            <a:srgbClr val="A4A3A4"/>
          </p15:clr>
        </p15:guide>
        <p15:guide id="6" orient="horz" pos="3819">
          <p15:clr>
            <a:srgbClr val="A4A3A4"/>
          </p15:clr>
        </p15:guide>
        <p15:guide id="7" orient="horz" pos="1480">
          <p15:clr>
            <a:srgbClr val="A4A3A4"/>
          </p15:clr>
        </p15:guide>
        <p15:guide id="8" pos="432">
          <p15:clr>
            <a:srgbClr val="A4A3A4"/>
          </p15:clr>
        </p15:guide>
        <p15:guide id="9" pos="371">
          <p15:clr>
            <a:srgbClr val="A4A3A4"/>
          </p15:clr>
        </p15:guide>
        <p15:guide id="10" pos="5616">
          <p15:clr>
            <a:srgbClr val="A4A3A4"/>
          </p15:clr>
        </p15:guide>
        <p15:guide id="11" pos="1565">
          <p15:clr>
            <a:srgbClr val="A4A3A4"/>
          </p15:clr>
        </p15:guide>
        <p15:guide id="12" pos="3470">
          <p15:clr>
            <a:srgbClr val="A4A3A4"/>
          </p15:clr>
        </p15:guide>
        <p15:guide id="13" pos="46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idrick and Struggles" initials="Ha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loop="1"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CC99"/>
    <a:srgbClr val="FFAA00"/>
    <a:srgbClr val="FF7800"/>
    <a:srgbClr val="8CA0AA"/>
    <a:srgbClr val="969696"/>
    <a:srgbClr val="B4BECD"/>
    <a:srgbClr val="4B5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84096" autoAdjust="0"/>
  </p:normalViewPr>
  <p:slideViewPr>
    <p:cSldViewPr>
      <p:cViewPr varScale="1">
        <p:scale>
          <a:sx n="65" d="100"/>
          <a:sy n="65" d="100"/>
        </p:scale>
        <p:origin x="1698" y="48"/>
      </p:cViewPr>
      <p:guideLst>
        <p:guide orient="horz" pos="621"/>
        <p:guide orient="horz" pos="1197"/>
        <p:guide orient="horz" pos="2704"/>
        <p:guide orient="horz" pos="2160"/>
        <p:guide orient="horz" pos="2432"/>
        <p:guide orient="horz" pos="3819"/>
        <p:guide orient="horz" pos="1480"/>
        <p:guide pos="432"/>
        <p:guide pos="371"/>
        <p:guide pos="5616"/>
        <p:guide pos="1565"/>
        <p:guide pos="3470"/>
        <p:guide pos="4604"/>
      </p:guideLst>
    </p:cSldViewPr>
  </p:slideViewPr>
  <p:outlineViewPr>
    <p:cViewPr>
      <p:scale>
        <a:sx n="33" d="100"/>
        <a:sy n="33" d="100"/>
      </p:scale>
      <p:origin x="0" y="2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210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6" cy="18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27776">
              <a:lnSpc>
                <a:spcPct val="100000"/>
              </a:lnSpc>
              <a:buClrTx/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771912" y="0"/>
            <a:ext cx="66" cy="18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927776">
              <a:lnSpc>
                <a:spcPct val="100000"/>
              </a:lnSpc>
              <a:buClrTx/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2364"/>
            <a:ext cx="66" cy="18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defTabSz="927776">
              <a:lnSpc>
                <a:spcPct val="100000"/>
              </a:lnSpc>
              <a:buClrTx/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82386" y="9702364"/>
            <a:ext cx="189589" cy="18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927776">
              <a:lnSpc>
                <a:spcPct val="100000"/>
              </a:lnSpc>
              <a:buClrTx/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C43191BF-8900-4303-ADB3-42DF322026F9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31697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295275"/>
            <a:ext cx="3797300" cy="284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3386" y="3492529"/>
            <a:ext cx="5768064" cy="5683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81539" y="9434778"/>
            <a:ext cx="2949086" cy="443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885" tIns="0" rIns="20885" bIns="0" numCol="1" anchor="b" anchorCtr="0" compatLnSpc="1">
            <a:prstTxWarp prst="textNoShape">
              <a:avLst/>
            </a:prstTxWarp>
          </a:bodyPr>
          <a:lstStyle>
            <a:lvl1pPr algn="r" defTabSz="993248">
              <a:lnSpc>
                <a:spcPct val="100000"/>
              </a:lnSpc>
              <a:spcBef>
                <a:spcPct val="0"/>
              </a:spcBef>
              <a:buClrTx/>
              <a:defRPr sz="1000"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686B6B01-B8AB-4F9D-8320-1A988513E55E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242693" name="Line 8"/>
          <p:cNvSpPr>
            <a:spLocks noChangeShapeType="1"/>
          </p:cNvSpPr>
          <p:nvPr/>
        </p:nvSpPr>
        <p:spPr bwMode="gray">
          <a:xfrm>
            <a:off x="663385" y="3345610"/>
            <a:ext cx="5740759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979" tIns="45990" rIns="91979" bIns="4599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5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93675" indent="-1936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123000"/>
      <a:buFont typeface="Symbol" pitchFamily="18" charset="2"/>
      <a:buChar char="¨"/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563563" indent="-179388" algn="l" rtl="0" eaLnBrk="0" fontAlgn="base" hangingPunct="0">
      <a:spcBef>
        <a:spcPct val="30000"/>
      </a:spcBef>
      <a:spcAft>
        <a:spcPct val="0"/>
      </a:spcAft>
      <a:buSzPct val="80000"/>
      <a:buChar char="—"/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47738" indent="-193675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41438" indent="-203200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711325" indent="-179388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00854">
              <a:defRPr sz="800">
                <a:solidFill>
                  <a:schemeClr val="tx1"/>
                </a:solidFill>
                <a:latin typeface="Garamond" pitchFamily="18" charset="0"/>
              </a:defRPr>
            </a:lvl1pPr>
            <a:lvl2pPr marL="753054" indent="-289636" defTabSz="1000854">
              <a:defRPr sz="800">
                <a:solidFill>
                  <a:schemeClr val="tx1"/>
                </a:solidFill>
                <a:latin typeface="Garamond" pitchFamily="18" charset="0"/>
              </a:defRPr>
            </a:lvl2pPr>
            <a:lvl3pPr marL="1158545" indent="-231709" defTabSz="1000854">
              <a:defRPr sz="800">
                <a:solidFill>
                  <a:schemeClr val="tx1"/>
                </a:solidFill>
                <a:latin typeface="Garamond" pitchFamily="18" charset="0"/>
              </a:defRPr>
            </a:lvl3pPr>
            <a:lvl4pPr marL="1621963" indent="-231709" defTabSz="1000854">
              <a:defRPr sz="800">
                <a:solidFill>
                  <a:schemeClr val="tx1"/>
                </a:solidFill>
                <a:latin typeface="Garamond" pitchFamily="18" charset="0"/>
              </a:defRPr>
            </a:lvl4pPr>
            <a:lvl5pPr marL="2085381" indent="-231709" defTabSz="1000854">
              <a:defRPr sz="800">
                <a:solidFill>
                  <a:schemeClr val="tx1"/>
                </a:solidFill>
                <a:latin typeface="Garamond" pitchFamily="18" charset="0"/>
              </a:defRPr>
            </a:lvl5pPr>
            <a:lvl6pPr marL="2548799" indent="-231709" algn="ctr" defTabSz="1000854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Garamond" pitchFamily="18" charset="0"/>
              </a:defRPr>
            </a:lvl6pPr>
            <a:lvl7pPr marL="3012216" indent="-231709" algn="ctr" defTabSz="1000854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Garamond" pitchFamily="18" charset="0"/>
              </a:defRPr>
            </a:lvl7pPr>
            <a:lvl8pPr marL="3475634" indent="-231709" algn="ctr" defTabSz="1000854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Garamond" pitchFamily="18" charset="0"/>
              </a:defRPr>
            </a:lvl8pPr>
            <a:lvl9pPr marL="3939052" indent="-231709" algn="ctr" defTabSz="1000854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45EBCDC-E2EE-461A-957F-C66BFBA0A408}" type="slidenum">
              <a:rPr lang="zh-TW" altLang="en-US" sz="1000">
                <a:latin typeface="Arial" charset="0"/>
              </a:rPr>
              <a:pPr/>
              <a:t>0</a:t>
            </a:fld>
            <a:endParaRPr lang="en-US" altLang="zh-TW" sz="1000">
              <a:latin typeface="Arial" charset="0"/>
            </a:endParaRPr>
          </a:p>
        </p:txBody>
      </p:sp>
      <p:sp>
        <p:nvSpPr>
          <p:cNvPr id="277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225" y="319088"/>
            <a:ext cx="4097338" cy="3074987"/>
          </a:xfrm>
          <a:ln/>
        </p:spPr>
      </p:sp>
      <p:sp>
        <p:nvSpPr>
          <p:cNvPr id="277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491" y="3769021"/>
            <a:ext cx="5551614" cy="6131767"/>
          </a:xfrm>
          <a:noFill/>
        </p:spPr>
        <p:txBody>
          <a:bodyPr/>
          <a:lstStyle/>
          <a:p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2018305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50938" y="3716338"/>
            <a:ext cx="6408737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endParaRPr lang="en-GB" sz="2400" dirty="0">
              <a:latin typeface="Times New Roman" pitchFamily="18" charset="0"/>
            </a:endParaRPr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0" y="0"/>
            <a:ext cx="9144000" cy="2760663"/>
            <a:chOff x="0" y="119"/>
            <a:chExt cx="6240" cy="1884"/>
          </a:xfrm>
        </p:grpSpPr>
        <p:pic>
          <p:nvPicPr>
            <p:cNvPr id="6" name="Picture 25" descr="frontblue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299"/>
            <a:stretch>
              <a:fillRect/>
            </a:stretch>
          </p:blipFill>
          <p:spPr bwMode="auto">
            <a:xfrm>
              <a:off x="0" y="1348"/>
              <a:ext cx="6240" cy="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7" name="Object 26"/>
            <p:cNvGraphicFramePr>
              <a:graphicFrameLocks noChangeAspect="1"/>
            </p:cNvGraphicFramePr>
            <p:nvPr userDrawn="1"/>
          </p:nvGraphicFramePr>
          <p:xfrm>
            <a:off x="0" y="119"/>
            <a:ext cx="6240" cy="1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596" name="Photo Editor Photo" r:id="rId4" imgW="9752381" imgH="2285714" progId="MSPhotoEd.3">
                    <p:embed/>
                  </p:oleObj>
                </mc:Choice>
                <mc:Fallback>
                  <p:oleObj name="Photo Editor Photo" r:id="rId4" imgW="9752381" imgH="2285714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t="8815"/>
                        <a:stretch>
                          <a:fillRect/>
                        </a:stretch>
                      </p:blipFill>
                      <p:spPr bwMode="auto">
                        <a:xfrm>
                          <a:off x="0" y="119"/>
                          <a:ext cx="6240" cy="1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rgbClr val="7C8473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553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50938" y="3789363"/>
            <a:ext cx="6805612" cy="935037"/>
          </a:xfrm>
        </p:spPr>
        <p:txBody>
          <a:bodyPr lIns="0" tIns="0" bIns="0"/>
          <a:lstStyle>
            <a:lvl1pPr>
              <a:defRPr sz="3400">
                <a:solidFill>
                  <a:srgbClr val="43535B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5539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0938" y="4652963"/>
            <a:ext cx="6805612" cy="334962"/>
          </a:xfrm>
        </p:spPr>
        <p:txBody>
          <a:bodyPr lIns="0" tIns="0" rIns="0" bIns="0"/>
          <a:lstStyle>
            <a:lvl1pPr eaLnBrk="1" hangingPunct="1">
              <a:spcBef>
                <a:spcPct val="20000"/>
              </a:spcBef>
              <a:buClrTx/>
              <a:defRPr sz="1300">
                <a:latin typeface="Garamond" pitchFamily="18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56839337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F9926-D339-4288-8A4E-EE115CFA57C1}" type="slidenum">
              <a:rPr lang="zh-TW" altLang="en-GB"/>
              <a:pPr>
                <a:defRPr/>
              </a:pPr>
              <a:t>‹#›</a:t>
            </a:fld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209014013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979488"/>
            <a:ext cx="2078037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5788" y="979488"/>
            <a:ext cx="6086475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9A659-DD64-4CFD-BBD9-588C00AA7F3E}" type="slidenum">
              <a:rPr lang="zh-TW" altLang="en-GB"/>
              <a:pPr>
                <a:defRPr/>
              </a:pPr>
              <a:t>‹#›</a:t>
            </a:fld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815466173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" y="979488"/>
            <a:ext cx="8307387" cy="893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585788" y="1871663"/>
            <a:ext cx="8316912" cy="436562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BF3FD-752F-48E3-8F97-79104678580A}" type="slidenum">
              <a:rPr lang="zh-TW" altLang="en-GB"/>
              <a:pPr>
                <a:defRPr/>
              </a:pPr>
              <a:t>‹#›</a:t>
            </a:fld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1786999753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" y="979488"/>
            <a:ext cx="8307387" cy="893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85788" y="1871663"/>
            <a:ext cx="8316912" cy="436562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83618-CAD2-4C1E-98C8-7BB1337C0A81}" type="slidenum">
              <a:rPr lang="zh-TW" altLang="en-GB"/>
              <a:pPr>
                <a:defRPr/>
              </a:pPr>
              <a:t>‹#›</a:t>
            </a:fld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1998416635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02B960-EDB1-447F-A214-E46552CE4105}" type="slidenum">
              <a:rPr lang="zh-TW" altLang="en-GB"/>
              <a:pPr>
                <a:defRPr/>
              </a:pPr>
              <a:t>‹#›</a:t>
            </a:fld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3836822586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6AF48-EC6B-42C1-AA7F-432A3135EC2C}" type="slidenum">
              <a:rPr lang="zh-TW" altLang="en-GB"/>
              <a:pPr>
                <a:defRPr/>
              </a:pPr>
              <a:t>‹#›</a:t>
            </a:fld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947670373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5788" y="1871663"/>
            <a:ext cx="4081462" cy="4365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9650" y="1871663"/>
            <a:ext cx="4083050" cy="4365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2A91B8-E069-40BF-AF5D-117FDB3D6C57}" type="slidenum">
              <a:rPr lang="zh-TW" altLang="en-GB"/>
              <a:pPr>
                <a:defRPr/>
              </a:pPr>
              <a:t>‹#›</a:t>
            </a:fld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1510854394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BF9D6-3CEF-4616-ADCE-EA12B41FD794}" type="slidenum">
              <a:rPr lang="zh-TW" altLang="en-GB"/>
              <a:pPr>
                <a:defRPr/>
              </a:pPr>
              <a:t>‹#›</a:t>
            </a:fld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2192357758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B008B-65B8-4B11-8AB3-015C04A26825}" type="slidenum">
              <a:rPr lang="zh-TW" altLang="en-GB"/>
              <a:pPr>
                <a:defRPr/>
              </a:pPr>
              <a:t>‹#›</a:t>
            </a:fld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3499558267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C2692-CB98-4E75-8987-C81C7C6A04F5}" type="slidenum">
              <a:rPr lang="zh-TW" altLang="en-GB"/>
              <a:pPr>
                <a:defRPr/>
              </a:pPr>
              <a:t>‹#›</a:t>
            </a:fld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1136262829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16311-369A-4219-BD82-05AC2083988D}" type="slidenum">
              <a:rPr lang="zh-TW" altLang="en-GB"/>
              <a:pPr>
                <a:defRPr/>
              </a:pPr>
              <a:t>‹#›</a:t>
            </a:fld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2865361519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DBDDB-6AEA-4988-AB98-08EAFB562DB1}" type="slidenum">
              <a:rPr lang="zh-TW" altLang="en-GB"/>
              <a:pPr>
                <a:defRPr/>
              </a:pPr>
              <a:t>‹#›</a:t>
            </a:fld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989785495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5788" y="1871663"/>
            <a:ext cx="8316912" cy="436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 bullet</a:t>
            </a:r>
          </a:p>
          <a:p>
            <a:pPr lvl="1"/>
            <a:r>
              <a:rPr lang="en-US" smtClean="0"/>
              <a:t>Second level bullet</a:t>
            </a:r>
          </a:p>
          <a:p>
            <a:pPr lvl="2"/>
            <a:r>
              <a:rPr lang="en-US" smtClean="0"/>
              <a:t>Third level bullet</a:t>
            </a:r>
          </a:p>
          <a:p>
            <a:pPr lvl="3"/>
            <a:r>
              <a:rPr lang="en-US" smtClean="0"/>
              <a:t>Fourth level bullet </a:t>
            </a:r>
          </a:p>
          <a:p>
            <a:pPr lvl="4"/>
            <a:r>
              <a:rPr lang="en-US" smtClean="0"/>
              <a:t>Fifth level Bullet</a:t>
            </a:r>
          </a:p>
        </p:txBody>
      </p:sp>
      <p:sp>
        <p:nvSpPr>
          <p:cNvPr id="954393" name="Rectangle 25"/>
          <p:cNvSpPr>
            <a:spLocks noGrp="1" noChangeArrowheads="1"/>
          </p:cNvSpPr>
          <p:nvPr>
            <p:ph type="sldNum" sz="quarter" idx="4"/>
            <p:custDataLst>
              <p:tags r:id="rId15"/>
            </p:custDataLst>
          </p:nvPr>
        </p:nvSpPr>
        <p:spPr bwMode="black">
          <a:xfrm>
            <a:off x="8518525" y="6275388"/>
            <a:ext cx="374650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>
                <a:latin typeface="+mn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2B55776D-327B-4D02-82FD-A56878A345CB}" type="slidenum">
              <a:rPr lang="zh-TW" altLang="en-GB"/>
              <a:pPr>
                <a:defRPr/>
              </a:pPr>
              <a:t>‹#›</a:t>
            </a:fld>
            <a:endParaRPr lang="en-GB" altLang="zh-TW" dirty="0"/>
          </a:p>
        </p:txBody>
      </p:sp>
      <p:pic>
        <p:nvPicPr>
          <p:cNvPr id="1028" name="Picture 26" descr="bluetop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02" b="4440"/>
          <a:stretch>
            <a:fillRect/>
          </a:stretch>
        </p:blipFill>
        <p:spPr bwMode="auto"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PAGE HEADING"/>
          <p:cNvSpPr>
            <a:spLocks noGrp="1" noChangeArrowheads="1"/>
          </p:cNvSpPr>
          <p:nvPr>
            <p:ph type="title"/>
            <p:custDataLst>
              <p:tags r:id="rId16"/>
            </p:custDataLst>
          </p:nvPr>
        </p:nvSpPr>
        <p:spPr bwMode="auto">
          <a:xfrm>
            <a:off x="585788" y="979488"/>
            <a:ext cx="8307387" cy="89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</p:sldLayoutIdLst>
  <p:transition advClick="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lnSpc>
          <a:spcPct val="105000"/>
        </a:lnSpc>
        <a:spcBef>
          <a:spcPct val="50000"/>
        </a:spcBef>
        <a:spcAft>
          <a:spcPct val="0"/>
        </a:spcAft>
        <a:buClr>
          <a:schemeClr val="tx1"/>
        </a:buClr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0" fontAlgn="base" hangingPunct="0">
        <a:lnSpc>
          <a:spcPct val="105000"/>
        </a:lnSpc>
        <a:spcBef>
          <a:spcPct val="50000"/>
        </a:spcBef>
        <a:spcAft>
          <a:spcPct val="0"/>
        </a:spcAft>
        <a:buClr>
          <a:schemeClr val="tx1"/>
        </a:buClr>
        <a:buChar char="•"/>
        <a:defRPr sz="1100">
          <a:solidFill>
            <a:schemeClr val="tx1"/>
          </a:solidFill>
          <a:latin typeface="+mn-lt"/>
        </a:defRPr>
      </a:lvl2pPr>
      <a:lvl3pPr marL="358775" indent="-177800" algn="l" rtl="0" eaLnBrk="0" fontAlgn="base" hangingPunct="0">
        <a:lnSpc>
          <a:spcPct val="105000"/>
        </a:lnSpc>
        <a:spcBef>
          <a:spcPct val="30000"/>
        </a:spcBef>
        <a:spcAft>
          <a:spcPct val="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</a:defRPr>
      </a:lvl3pPr>
      <a:lvl4pPr marL="539750" indent="-179388" algn="l" rtl="0" eaLnBrk="0" fontAlgn="base" hangingPunct="0">
        <a:lnSpc>
          <a:spcPct val="105000"/>
        </a:lnSpc>
        <a:spcBef>
          <a:spcPct val="25000"/>
        </a:spcBef>
        <a:spcAft>
          <a:spcPct val="0"/>
        </a:spcAft>
        <a:buClr>
          <a:schemeClr val="tx1"/>
        </a:buClr>
        <a:buChar char="•"/>
        <a:defRPr sz="900">
          <a:solidFill>
            <a:schemeClr val="tx1"/>
          </a:solidFill>
          <a:latin typeface="+mn-lt"/>
        </a:defRPr>
      </a:lvl4pPr>
      <a:lvl5pPr marL="719138" indent="-177800" algn="l" rtl="0" eaLnBrk="0" fontAlgn="base" hangingPunct="0">
        <a:lnSpc>
          <a:spcPct val="105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800">
          <a:solidFill>
            <a:schemeClr val="tx1"/>
          </a:solidFill>
          <a:latin typeface="+mn-lt"/>
        </a:defRPr>
      </a:lvl5pPr>
      <a:lvl6pPr marL="1176338" indent="-177800" algn="l" rtl="0" eaLnBrk="0" fontAlgn="base" hangingPunct="0">
        <a:lnSpc>
          <a:spcPct val="105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800">
          <a:solidFill>
            <a:schemeClr val="tx1"/>
          </a:solidFill>
          <a:latin typeface="+mn-lt"/>
        </a:defRPr>
      </a:lvl6pPr>
      <a:lvl7pPr marL="1633538" indent="-177800" algn="l" rtl="0" eaLnBrk="0" fontAlgn="base" hangingPunct="0">
        <a:lnSpc>
          <a:spcPct val="105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800">
          <a:solidFill>
            <a:schemeClr val="tx1"/>
          </a:solidFill>
          <a:latin typeface="+mn-lt"/>
        </a:defRPr>
      </a:lvl7pPr>
      <a:lvl8pPr marL="2090738" indent="-177800" algn="l" rtl="0" eaLnBrk="0" fontAlgn="base" hangingPunct="0">
        <a:lnSpc>
          <a:spcPct val="105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800">
          <a:solidFill>
            <a:schemeClr val="tx1"/>
          </a:solidFill>
          <a:latin typeface="+mn-lt"/>
        </a:defRPr>
      </a:lvl8pPr>
      <a:lvl9pPr marL="2547938" indent="-177800" algn="l" rtl="0" eaLnBrk="0" fontAlgn="base" hangingPunct="0">
        <a:lnSpc>
          <a:spcPct val="105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/>
              <a:t>Benchmark Candidate </a:t>
            </a:r>
            <a:r>
              <a:rPr lang="tr-TR" dirty="0" smtClean="0"/>
              <a:t>Profile</a:t>
            </a:r>
            <a:br>
              <a:rPr lang="tr-TR" dirty="0" smtClean="0"/>
            </a:br>
            <a:endParaRPr lang="en-NZ" sz="2000" dirty="0" smtClean="0"/>
          </a:p>
        </p:txBody>
      </p:sp>
      <p:graphicFrame>
        <p:nvGraphicFramePr>
          <p:cNvPr id="2335770" name="Group 26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180769194"/>
              </p:ext>
            </p:extLst>
          </p:nvPr>
        </p:nvGraphicFramePr>
        <p:xfrm>
          <a:off x="755650" y="1773239"/>
          <a:ext cx="7920038" cy="5437666"/>
        </p:xfrm>
        <a:graphic>
          <a:graphicData uri="http://schemas.openxmlformats.org/drawingml/2006/table">
            <a:tbl>
              <a:tblPr/>
              <a:tblGrid>
                <a:gridCol w="2303463"/>
                <a:gridCol w="1296987"/>
                <a:gridCol w="2482850"/>
                <a:gridCol w="1836738"/>
              </a:tblGrid>
              <a:tr h="2275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Prospect</a:t>
                      </a:r>
                    </a:p>
                  </a:txBody>
                  <a:tcPr marL="18000" marR="90000" marT="46808" marB="4680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Career Summary</a:t>
                      </a:r>
                    </a:p>
                  </a:txBody>
                  <a:tcPr marL="18000" marR="90000" marT="46808" marB="46808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Education</a:t>
                      </a:r>
                    </a:p>
                  </a:txBody>
                  <a:tcPr marL="18000" marR="90000" marT="46808" marB="46808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6686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tr-TR" sz="8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s. Ozlen Yalcinkaya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Business Leader</a:t>
                      </a:r>
                      <a:r>
                        <a:rPr kumimoji="0" lang="tr-T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Life Sciences</a:t>
                      </a:r>
                      <a:r>
                        <a:rPr kumimoji="0" lang="tr-T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800" b="0" i="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Preanalytical</a:t>
                      </a:r>
                      <a:r>
                        <a:rPr kumimoji="0" 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 Systems </a:t>
                      </a:r>
                      <a:endParaRPr kumimoji="0" lang="tr-T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tr-T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Beckton Dickinson, Istanbul, Turkey</a:t>
                      </a:r>
                      <a:endParaRPr kumimoji="0" lang="tr-TR" sz="800" b="1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tr-TR" sz="800" b="1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Date of Birth: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tr-TR" sz="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1977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Language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English – fluent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8000" marR="90000" marT="46808" marB="46808" horzOverflow="overflow">
                    <a:lnL cap="flat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1257300" algn="l"/>
                        </a:tabLst>
                      </a:pPr>
                      <a:r>
                        <a:rPr kumimoji="0" lang="tr-TR" sz="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2013 to Present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1257300" algn="l"/>
                        </a:tabLst>
                      </a:pPr>
                      <a:endParaRPr kumimoji="0" lang="tr-TR" sz="8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1257300" algn="l"/>
                        </a:tabLst>
                        <a:defRPr/>
                      </a:pPr>
                      <a:r>
                        <a:rPr kumimoji="0" lang="tr-T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2017 to Present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1257300" algn="l"/>
                        </a:tabLst>
                        <a:defRPr/>
                      </a:pPr>
                      <a:endParaRPr kumimoji="0" lang="tr-T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1257300" algn="l"/>
                        </a:tabLst>
                        <a:defRPr/>
                      </a:pPr>
                      <a:endParaRPr kumimoji="0" lang="tr-T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1257300" algn="l"/>
                        </a:tabLst>
                        <a:defRPr/>
                      </a:pPr>
                      <a:r>
                        <a:rPr kumimoji="0" lang="tr-T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2015 to 2017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1257300" algn="l"/>
                        </a:tabLst>
                        <a:defRPr/>
                      </a:pPr>
                      <a:endParaRPr kumimoji="0" lang="tr-T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1257300" algn="l"/>
                        </a:tabLst>
                        <a:defRPr/>
                      </a:pPr>
                      <a:endParaRPr kumimoji="0" lang="tr-T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1257300" algn="l"/>
                        </a:tabLst>
                        <a:defRPr/>
                      </a:pPr>
                      <a:r>
                        <a:rPr kumimoji="0" lang="tr-T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2014 to 2015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1257300" algn="l"/>
                        </a:tabLst>
                        <a:defRPr/>
                      </a:pPr>
                      <a:endParaRPr kumimoji="0" lang="tr-T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1257300" algn="l"/>
                        </a:tabLst>
                        <a:defRPr/>
                      </a:pPr>
                      <a:endParaRPr kumimoji="0" lang="tr-T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1257300" algn="l"/>
                        </a:tabLst>
                        <a:defRPr/>
                      </a:pPr>
                      <a:r>
                        <a:rPr kumimoji="0" lang="tr-T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2013 to 2014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1257300" algn="l"/>
                        </a:tabLst>
                        <a:defRPr/>
                      </a:pPr>
                      <a:endParaRPr kumimoji="0" lang="tr-T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1257300" algn="l"/>
                        </a:tabLst>
                        <a:defRPr/>
                      </a:pPr>
                      <a:r>
                        <a:rPr kumimoji="0" lang="tr-TR" sz="8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2011 to 2013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1257300" algn="l"/>
                        </a:tabLst>
                        <a:defRPr/>
                      </a:pPr>
                      <a:endParaRPr kumimoji="0" lang="tr-T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1257300" algn="l"/>
                        </a:tabLst>
                        <a:defRPr/>
                      </a:pPr>
                      <a:endParaRPr kumimoji="0" lang="tr-T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1257300" algn="l"/>
                        </a:tabLst>
                        <a:defRPr/>
                      </a:pPr>
                      <a:endParaRPr kumimoji="0" lang="tr-T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1257300" algn="l"/>
                        </a:tabLst>
                        <a:defRPr/>
                      </a:pPr>
                      <a:r>
                        <a:rPr kumimoji="0" lang="tr-TR" sz="8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2000 to 2010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1257300" algn="l"/>
                        </a:tabLst>
                        <a:defRPr/>
                      </a:pPr>
                      <a:endParaRPr kumimoji="0" lang="tr-T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1257300" algn="l"/>
                        </a:tabLst>
                        <a:defRPr/>
                      </a:pPr>
                      <a:r>
                        <a:rPr kumimoji="0" lang="tr-T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2009 to 2010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1257300" algn="l"/>
                        </a:tabLst>
                        <a:defRPr/>
                      </a:pPr>
                      <a:endParaRPr kumimoji="0" lang="tr-T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1257300" algn="l"/>
                        </a:tabLst>
                        <a:defRPr/>
                      </a:pPr>
                      <a:endParaRPr kumimoji="0" lang="tr-T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1257300" algn="l"/>
                        </a:tabLst>
                        <a:defRPr/>
                      </a:pPr>
                      <a:r>
                        <a:rPr kumimoji="0" lang="tr-T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2008 to 2009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1257300" algn="l"/>
                        </a:tabLst>
                        <a:defRPr/>
                      </a:pPr>
                      <a:endParaRPr kumimoji="0" lang="tr-T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1257300" algn="l"/>
                        </a:tabLst>
                        <a:defRPr/>
                      </a:pPr>
                      <a:endParaRPr kumimoji="0" lang="tr-T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1257300" algn="l"/>
                        </a:tabLst>
                        <a:defRPr/>
                      </a:pPr>
                      <a:endParaRPr kumimoji="0" lang="tr-T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1257300" algn="l"/>
                        </a:tabLst>
                        <a:defRPr/>
                      </a:pPr>
                      <a:r>
                        <a:rPr kumimoji="0" lang="tr-T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2007 to 2008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1257300" algn="l"/>
                        </a:tabLst>
                        <a:defRPr/>
                      </a:pPr>
                      <a:endParaRPr kumimoji="0" lang="tr-T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1257300" algn="l"/>
                        </a:tabLst>
                        <a:defRPr/>
                      </a:pPr>
                      <a:endParaRPr kumimoji="0" lang="tr-T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1257300" algn="l"/>
                        </a:tabLst>
                        <a:defRPr/>
                      </a:pPr>
                      <a:r>
                        <a:rPr kumimoji="0" lang="tr-T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2004 to 2007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1257300" algn="l"/>
                        </a:tabLst>
                        <a:defRPr/>
                      </a:pPr>
                      <a:endParaRPr kumimoji="0" lang="tr-T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1257300" algn="l"/>
                        </a:tabLst>
                        <a:defRPr/>
                      </a:pPr>
                      <a:endParaRPr kumimoji="0" lang="tr-T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1257300" algn="l"/>
                        </a:tabLst>
                        <a:defRPr/>
                      </a:pPr>
                      <a:r>
                        <a:rPr kumimoji="0" lang="tr-T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2000 to 2004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1257300" algn="l"/>
                        </a:tabLst>
                        <a:defRPr/>
                      </a:pPr>
                      <a:endParaRPr kumimoji="0" lang="tr-T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1257300" algn="l"/>
                        </a:tabLst>
                        <a:defRPr/>
                      </a:pPr>
                      <a:endParaRPr kumimoji="0" lang="tr-T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1257300" algn="l"/>
                        </a:tabLst>
                        <a:defRPr/>
                      </a:pPr>
                      <a:endParaRPr kumimoji="0" lang="tr-T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1257300" algn="l"/>
                        </a:tabLst>
                        <a:defRPr/>
                      </a:pPr>
                      <a:endParaRPr kumimoji="0" lang="tr-T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1257300" algn="l"/>
                        </a:tabLst>
                        <a:defRPr/>
                      </a:pPr>
                      <a:endParaRPr kumimoji="0" lang="tr-T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18000" marR="90000" marT="46808" marB="46808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8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Beckton Dickinson, Istanbul, Turkey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0" lang="tr-T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Business Leader</a:t>
                      </a:r>
                      <a:r>
                        <a:rPr kumimoji="0" lang="tr-T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Life Sciences</a:t>
                      </a:r>
                      <a:r>
                        <a:rPr kumimoji="0" lang="tr-T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800" b="0" i="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Preanalytical</a:t>
                      </a:r>
                      <a:r>
                        <a:rPr kumimoji="0" 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 Systems </a:t>
                      </a:r>
                      <a:endParaRPr kumimoji="0" lang="tr-T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0" lang="tr-T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Public Affairs Director</a:t>
                      </a:r>
                      <a:r>
                        <a:rPr kumimoji="0" lang="tr-T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Eastern Europe, Middle East </a:t>
                      </a:r>
                      <a:r>
                        <a:rPr kumimoji="0" lang="tr-T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kumimoji="0" 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 Africa</a:t>
                      </a:r>
                      <a:endParaRPr kumimoji="0" lang="tr-T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0" lang="tr-T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Public Affairs Director, Turkey </a:t>
                      </a:r>
                      <a:r>
                        <a:rPr kumimoji="0" lang="tr-T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kumimoji="0" 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 the Middle East</a:t>
                      </a:r>
                      <a:endParaRPr kumimoji="0" lang="tr-T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0" lang="tr-T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tr-T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Public Affairs Manager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tr-T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Transearch International, Istanbul, Turkey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tr-T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Executive Director and Senior Consultant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0" lang="tr-T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tr-T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Pfizer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0" lang="tr-T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Assoc</a:t>
                      </a:r>
                      <a:r>
                        <a:rPr kumimoji="0" lang="tr-T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iate </a:t>
                      </a:r>
                      <a:r>
                        <a:rPr kumimoji="0" 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Director, Strategic Partnerships, Emerging Markets, Public Affairs and Policy</a:t>
                      </a:r>
                      <a:r>
                        <a:rPr kumimoji="0" lang="tr-T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, New York City, New York, United States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Assoc</a:t>
                      </a:r>
                      <a:r>
                        <a:rPr kumimoji="0" lang="tr-T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iate</a:t>
                      </a:r>
                      <a:r>
                        <a:rPr kumimoji="0" 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 Director, Alliance Development, Public Affairs and Policy</a:t>
                      </a:r>
                      <a:r>
                        <a:rPr kumimoji="0" lang="tr-T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Japan</a:t>
                      </a:r>
                      <a:r>
                        <a:rPr kumimoji="0" lang="tr-T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Asia, Latin America</a:t>
                      </a:r>
                      <a:r>
                        <a:rPr kumimoji="0" lang="tr-T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, New York City, New York, United States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Assoc</a:t>
                      </a:r>
                      <a:r>
                        <a:rPr kumimoji="0" lang="tr-T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iate </a:t>
                      </a:r>
                      <a:r>
                        <a:rPr kumimoji="0" 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Director, Patient Advocacy Network, Worldwide Alliance Development</a:t>
                      </a:r>
                      <a:r>
                        <a:rPr kumimoji="0" lang="tr-T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, New York City, New York, United States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Advocacy and Community Relations Manager</a:t>
                      </a:r>
                      <a:r>
                        <a:rPr kumimoji="0" lang="tr-T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, Istanbul, Turkey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0" lang="tr-T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tr-T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Corporate Affairs and Communications, Istanbul, Turkey</a:t>
                      </a:r>
                    </a:p>
                  </a:txBody>
                  <a:tcPr marL="18000" marR="90000" marT="46808" marB="46808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8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Marmara University, Istanbul, Turkey, 2003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tr-TR" sz="800" b="1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MA – Management and Organization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tr-TR" sz="800" b="1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8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Istanbul </a:t>
                      </a:r>
                      <a:r>
                        <a:rPr kumimoji="0" lang="en-US" sz="8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University, Istanbul, Turkey</a:t>
                      </a:r>
                      <a:r>
                        <a:rPr kumimoji="0" lang="tr-TR" sz="8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, 2000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tr-T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tr-T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BA</a:t>
                      </a:r>
                      <a:r>
                        <a:rPr kumimoji="0" 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 – </a:t>
                      </a:r>
                      <a:r>
                        <a:rPr kumimoji="0" lang="tr-T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Business Administration </a:t>
                      </a:r>
                      <a:endParaRPr kumimoji="0" lang="en-US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8000" marR="90000" marT="46808" marB="46808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F83618-CAD2-4C1E-98C8-7BB1337C0A81}" type="slidenum">
              <a:rPr lang="zh-TW" altLang="en-GB" smtClean="0"/>
              <a:pPr>
                <a:defRPr/>
              </a:pPr>
              <a:t>0</a:t>
            </a:fld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360059868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RIF FONT" val="UBSHeadline"/>
  <p:tag name="SANS SERIF FONT" val="Frutiger 55 Roman"/>
  <p:tag name="LANGUAGE ID" val="2057"/>
  <p:tag name="DOCUMENT ID PRINTED" val="False"/>
  <p:tag name="DOCUMENT ID SAVED" val="False"/>
  <p:tag name="DOCUMENT ID USER" val="False"/>
  <p:tag name="FULLPATHNAME" val=" "/>
  <p:tag name="CURRENTADDINVERSION" val="1.1.06"/>
  <p:tag name="KEYWORDS" val="P:\Folder\01 PresShow.ppt"/>
  <p:tag name="ASIANSERIF FONT" val="NOT USED"/>
  <p:tag name="ASIANSANS SERIF FONT" val="NOT USE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ERI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heme/theme1.xml><?xml version="1.0" encoding="utf-8"?>
<a:theme xmlns:a="http://schemas.openxmlformats.org/drawingml/2006/main" name="US Print">
  <a:themeElements>
    <a:clrScheme name="">
      <a:dk1>
        <a:srgbClr val="000000"/>
      </a:dk1>
      <a:lt1>
        <a:srgbClr val="FFFFFF"/>
      </a:lt1>
      <a:dk2>
        <a:srgbClr val="5B727D"/>
      </a:dk2>
      <a:lt2>
        <a:srgbClr val="7DB1D5"/>
      </a:lt2>
      <a:accent1>
        <a:srgbClr val="CEDCC0"/>
      </a:accent1>
      <a:accent2>
        <a:srgbClr val="92A86A"/>
      </a:accent2>
      <a:accent3>
        <a:srgbClr val="FFFFFF"/>
      </a:accent3>
      <a:accent4>
        <a:srgbClr val="000000"/>
      </a:accent4>
      <a:accent5>
        <a:srgbClr val="E3EBDC"/>
      </a:accent5>
      <a:accent6>
        <a:srgbClr val="84985F"/>
      </a:accent6>
      <a:hlink>
        <a:srgbClr val="9191CD"/>
      </a:hlink>
      <a:folHlink>
        <a:srgbClr val="C0C0C0"/>
      </a:folHlink>
    </a:clrScheme>
    <a:fontScheme name="US Print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50000"/>
          </a:spcBef>
          <a:spcAft>
            <a:spcPct val="0"/>
          </a:spcAft>
          <a:buClr>
            <a:schemeClr val="tx1"/>
          </a:buClr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50000"/>
          </a:spcBef>
          <a:spcAft>
            <a:spcPct val="0"/>
          </a:spcAft>
          <a:buClr>
            <a:schemeClr val="tx1"/>
          </a:buClr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US Print 1">
        <a:dk1>
          <a:srgbClr val="000000"/>
        </a:dk1>
        <a:lt1>
          <a:srgbClr val="FFFFFF"/>
        </a:lt1>
        <a:dk2>
          <a:srgbClr val="3783FF"/>
        </a:dk2>
        <a:lt2>
          <a:srgbClr val="295595"/>
        </a:lt2>
        <a:accent1>
          <a:srgbClr val="295595"/>
        </a:accent1>
        <a:accent2>
          <a:srgbClr val="FFFFFF"/>
        </a:accent2>
        <a:accent3>
          <a:srgbClr val="FFFFFF"/>
        </a:accent3>
        <a:accent4>
          <a:srgbClr val="000000"/>
        </a:accent4>
        <a:accent5>
          <a:srgbClr val="ACB4C8"/>
        </a:accent5>
        <a:accent6>
          <a:srgbClr val="E7E7E7"/>
        </a:accent6>
        <a:hlink>
          <a:srgbClr val="000000"/>
        </a:hlink>
        <a:folHlink>
          <a:srgbClr val="DDF2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783FF"/>
      </a:dk2>
      <a:lt2>
        <a:srgbClr val="295595"/>
      </a:lt2>
      <a:accent1>
        <a:srgbClr val="295595"/>
      </a:accent1>
      <a:accent2>
        <a:srgbClr val="FFFFFF"/>
      </a:accent2>
      <a:accent3>
        <a:srgbClr val="FFFFFF"/>
      </a:accent3>
      <a:accent4>
        <a:srgbClr val="000000"/>
      </a:accent4>
      <a:accent5>
        <a:srgbClr val="ACB4C8"/>
      </a:accent5>
      <a:accent6>
        <a:srgbClr val="E7E7E7"/>
      </a:accent6>
      <a:hlink>
        <a:srgbClr val="000000"/>
      </a:hlink>
      <a:folHlink>
        <a:srgbClr val="DDF2F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 Print</Template>
  <TotalTime>34097</TotalTime>
  <Words>237</Words>
  <Application>Microsoft Office PowerPoint</Application>
  <PresentationFormat>Letter Paper (8.5x11 in)</PresentationFormat>
  <Paragraphs>79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 Unicode MS</vt:lpstr>
      <vt:lpstr>新細明體</vt:lpstr>
      <vt:lpstr>Arial</vt:lpstr>
      <vt:lpstr>Garamond</vt:lpstr>
      <vt:lpstr>Symbol</vt:lpstr>
      <vt:lpstr>Times New Roman</vt:lpstr>
      <vt:lpstr>Verdana</vt:lpstr>
      <vt:lpstr>US Print</vt:lpstr>
      <vt:lpstr>Photo Editor Photo</vt:lpstr>
      <vt:lpstr>Benchmark Candidate Profile </vt:lpstr>
    </vt:vector>
  </TitlesOfParts>
  <Company>Heidrick &amp; Struggles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dwaylen</dc:creator>
  <cp:lastModifiedBy>Ozgul, Tuba</cp:lastModifiedBy>
  <cp:revision>4858</cp:revision>
  <cp:lastPrinted>2019-04-01T13:33:24Z</cp:lastPrinted>
  <dcterms:created xsi:type="dcterms:W3CDTF">2007-10-15T12:31:01Z</dcterms:created>
  <dcterms:modified xsi:type="dcterms:W3CDTF">2019-06-10T08:04:29Z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ection-T">
    <vt:lpwstr>SECTION</vt:lpwstr>
  </property>
  <property fmtid="{D5CDD505-2E9C-101B-9397-08002B2CF9AE}" pid="3" name="Appendix-T">
    <vt:lpwstr>APPENDIX</vt:lpwstr>
  </property>
  <property fmtid="{D5CDD505-2E9C-101B-9397-08002B2CF9AE}" pid="4" name="DividerTitle-T">
    <vt:lpwstr>&lt;&lt;Divider Title&gt;&gt;</vt:lpwstr>
  </property>
  <property fmtid="{D5CDD505-2E9C-101B-9397-08002B2CF9AE}" pid="5" name="split-s">
    <vt:lpwstr>0</vt:lpwstr>
  </property>
  <property fmtid="{D5CDD505-2E9C-101B-9397-08002B2CF9AE}" pid="6" name="split-a">
    <vt:lpwstr>0</vt:lpwstr>
  </property>
  <property fmtid="{D5CDD505-2E9C-101B-9397-08002B2CF9AE}" pid="7" name="Month-T">
    <vt:lpwstr>May</vt:lpwstr>
  </property>
  <property fmtid="{D5CDD505-2E9C-101B-9397-08002B2CF9AE}" pid="8" name="Private-T">
    <vt:lpwstr>Private</vt:lpwstr>
  </property>
  <property fmtid="{D5CDD505-2E9C-101B-9397-08002B2CF9AE}" pid="9" name="TableOfContents-T">
    <vt:lpwstr>Table of contents</vt:lpwstr>
  </property>
  <property fmtid="{D5CDD505-2E9C-101B-9397-08002B2CF9AE}" pid="10" name="Quote-T">
    <vt:lpwstr>&lt;&lt;Quote&gt;&gt;</vt:lpwstr>
  </property>
  <property fmtid="{D5CDD505-2E9C-101B-9397-08002B2CF9AE}" pid="11" name="Logo-T">
    <vt:lpwstr>&lt;&lt;Logo&gt;&gt;</vt:lpwstr>
  </property>
  <property fmtid="{D5CDD505-2E9C-101B-9397-08002B2CF9AE}" pid="12" name="Amount_DealType-T">
    <vt:lpwstr>Amount Deal Type</vt:lpwstr>
  </property>
  <property fmtid="{D5CDD505-2E9C-101B-9397-08002B2CF9AE}" pid="13" name="PresentationTitle-T">
    <vt:lpwstr>&lt;&lt;Presentation Title&gt;&gt;</vt:lpwstr>
  </property>
  <property fmtid="{D5CDD505-2E9C-101B-9397-08002B2CF9AE}" pid="14" name="PresentationSubTitle-T">
    <vt:lpwstr>&lt;&lt;Presentation Subtitle&gt;&gt;</vt:lpwstr>
  </property>
  <property fmtid="{D5CDD505-2E9C-101B-9397-08002B2CF9AE}" pid="15" name="PageHeading-T">
    <vt:lpwstr>&lt;&lt;Page Heading&gt;&gt;</vt:lpwstr>
  </property>
  <property fmtid="{D5CDD505-2E9C-101B-9397-08002B2CF9AE}" pid="16" name="MessageText-T">
    <vt:lpwstr>&lt;&lt;Message&gt;&gt;</vt:lpwstr>
  </property>
  <property fmtid="{D5CDD505-2E9C-101B-9397-08002B2CF9AE}" pid="17" name="Security-T">
    <vt:lpwstr>CONFIDENTIAL</vt:lpwstr>
  </property>
  <property fmtid="{D5CDD505-2E9C-101B-9397-08002B2CF9AE}" pid="18" name="ContactInformation-T">
    <vt:lpwstr>Contact information</vt:lpwstr>
  </property>
  <property fmtid="{D5CDD505-2E9C-101B-9397-08002B2CF9AE}" pid="19" name="Appendices-T">
    <vt:lpwstr>Appendices</vt:lpwstr>
  </property>
  <property fmtid="{D5CDD505-2E9C-101B-9397-08002B2CF9AE}" pid="20" name="AwardTitle-T">
    <vt:lpwstr>&lt;&lt;Award Title&gt;&gt;</vt:lpwstr>
  </property>
  <property fmtid="{D5CDD505-2E9C-101B-9397-08002B2CF9AE}" pid="21" name="AwardSubTitle-T">
    <vt:lpwstr>&lt;&lt;Award Subtitle&gt;&gt;</vt:lpwstr>
  </property>
  <property fmtid="{D5CDD505-2E9C-101B-9397-08002B2CF9AE}" pid="22" name="BiographicalDetails-T">
    <vt:lpwstr>&lt;&lt;Biographical Details&gt;&gt;</vt:lpwstr>
  </property>
  <property fmtid="{D5CDD505-2E9C-101B-9397-08002B2CF9AE}" pid="23" name="Conclusion-T">
    <vt:lpwstr>&lt;&lt;Conclusion&gt;&gt;</vt:lpwstr>
  </property>
  <property fmtid="{D5CDD505-2E9C-101B-9397-08002B2CF9AE}" pid="24" name="Continued-T">
    <vt:lpwstr>Continued</vt:lpwstr>
  </property>
  <property fmtid="{D5CDD505-2E9C-101B-9397-08002B2CF9AE}" pid="25" name="Draft-T">
    <vt:lpwstr>DRAFT</vt:lpwstr>
  </property>
  <property fmtid="{D5CDD505-2E9C-101B-9397-08002B2CF9AE}" pid="26" name="LayoutHeading-T">
    <vt:lpwstr>&lt;&lt;Layout Heading&gt;&gt;</vt:lpwstr>
  </property>
  <property fmtid="{D5CDD505-2E9C-101B-9397-08002B2CF9AE}" pid="27" name="Name-T">
    <vt:lpwstr>&lt;&lt;Name&gt;&gt;</vt:lpwstr>
  </property>
  <property fmtid="{D5CDD505-2E9C-101B-9397-08002B2CF9AE}" pid="28" name="Notes-T">
    <vt:lpwstr>Notes</vt:lpwstr>
  </property>
  <property fmtid="{D5CDD505-2E9C-101B-9397-08002B2CF9AE}" pid="29" name="QuoteSource-T">
    <vt:lpwstr>&lt;&lt;Quote Source&gt;&gt;</vt:lpwstr>
  </property>
  <property fmtid="{D5CDD505-2E9C-101B-9397-08002B2CF9AE}" pid="30" name="Sections-T">
    <vt:lpwstr>Sections</vt:lpwstr>
  </property>
  <property fmtid="{D5CDD505-2E9C-101B-9397-08002B2CF9AE}" pid="31" name="Source-T">
    <vt:lpwstr>Source</vt:lpwstr>
  </property>
  <property fmtid="{D5CDD505-2E9C-101B-9397-08002B2CF9AE}" pid="32" name="Subappendix-T">
    <vt:lpwstr>Source</vt:lpwstr>
  </property>
  <property fmtid="{D5CDD505-2E9C-101B-9397-08002B2CF9AE}" pid="33" name="Subsection-T">
    <vt:lpwstr>Subsection</vt:lpwstr>
  </property>
  <property fmtid="{D5CDD505-2E9C-101B-9397-08002B2CF9AE}" pid="34" name="Subsubappendix-T">
    <vt:lpwstr>Subsubappendix</vt:lpwstr>
  </property>
  <property fmtid="{D5CDD505-2E9C-101B-9397-08002B2CF9AE}" pid="35" name="Subsubsection-T">
    <vt:lpwstr>Subsubsection</vt:lpwstr>
  </property>
  <property fmtid="{D5CDD505-2E9C-101B-9397-08002B2CF9AE}" pid="36" name="Title-T">
    <vt:lpwstr>&lt;&lt;Title&gt;&gt;</vt:lpwstr>
  </property>
  <property fmtid="{D5CDD505-2E9C-101B-9397-08002B2CF9AE}" pid="37" name="PresPrintTemplate">
    <vt:bool>true</vt:bool>
  </property>
  <property fmtid="{D5CDD505-2E9C-101B-9397-08002B2CF9AE}" pid="38" name="Address-T">
    <vt:lpwstr>&lt;&lt;Address&gt;&gt;</vt:lpwstr>
  </property>
  <property fmtid="{D5CDD505-2E9C-101B-9397-08002B2CF9AE}" pid="39" name="Average-T">
    <vt:lpwstr>Average</vt:lpwstr>
  </property>
  <property fmtid="{D5CDD505-2E9C-101B-9397-08002B2CF9AE}" pid="40" name="AmountDealType-T">
    <vt:lpwstr>&lt;&lt;Amount/Deal-Type&gt;&gt;</vt:lpwstr>
  </property>
  <property fmtid="{D5CDD505-2E9C-101B-9397-08002B2CF9AE}" pid="41" name="ContactDetails-T">
    <vt:lpwstr>&lt;&lt;Contact Details&gt;&gt;</vt:lpwstr>
  </property>
  <property fmtid="{D5CDD505-2E9C-101B-9397-08002B2CF9AE}" pid="42" name="ContactName-T">
    <vt:lpwstr>&lt;&lt;Contact Name&gt;&gt;</vt:lpwstr>
  </property>
  <property fmtid="{D5CDD505-2E9C-101B-9397-08002B2CF9AE}" pid="43" name="Date-T">
    <vt:lpwstr>&lt;&lt;Date&gt;&gt;</vt:lpwstr>
  </property>
  <property fmtid="{D5CDD505-2E9C-101B-9397-08002B2CF9AE}" pid="44" name="EMailAddress-T">
    <vt:lpwstr>&lt;&lt;Email Address&gt;&gt;</vt:lpwstr>
  </property>
  <property fmtid="{D5CDD505-2E9C-101B-9397-08002B2CF9AE}" pid="45" name="LegalEntity-T">
    <vt:lpwstr>&lt;&lt;Legal Entity&gt;&gt;</vt:lpwstr>
  </property>
  <property fmtid="{D5CDD505-2E9C-101B-9397-08002B2CF9AE}" pid="46" name="Summary-T">
    <vt:lpwstr>&lt;&lt;Summary&gt;&gt;</vt:lpwstr>
  </property>
  <property fmtid="{D5CDD505-2E9C-101B-9397-08002B2CF9AE}" pid="47" name="TableHeading-T">
    <vt:lpwstr>&lt;&lt;Table Heading&gt;&gt;</vt:lpwstr>
  </property>
  <property fmtid="{D5CDD505-2E9C-101B-9397-08002B2CF9AE}" pid="48" name="TableSubheading-T">
    <vt:lpwstr>&lt;&lt;Table Subheading&gt;&gt;</vt:lpwstr>
  </property>
  <property fmtid="{D5CDD505-2E9C-101B-9397-08002B2CF9AE}" pid="49" name="TelephoneNumber-T">
    <vt:lpwstr>&lt;&lt;Telephone Number&gt;&gt;</vt:lpwstr>
  </property>
  <property fmtid="{D5CDD505-2E9C-101B-9397-08002B2CF9AE}" pid="50" name="Text-T">
    <vt:lpwstr>&lt;&lt;Text&gt;&gt;</vt:lpwstr>
  </property>
  <property fmtid="{D5CDD505-2E9C-101B-9397-08002B2CF9AE}" pid="51" name="WebAddress-T">
    <vt:lpwstr>&lt;&lt;Web Address</vt:lpwstr>
  </property>
  <property fmtid="{D5CDD505-2E9C-101B-9397-08002B2CF9AE}" pid="52" name="Year-T">
    <vt:lpwstr>&lt;&lt;Year&gt;&gt;</vt:lpwstr>
  </property>
  <property fmtid="{D5CDD505-2E9C-101B-9397-08002B2CF9AE}" pid="53" name="DateFormat-T">
    <vt:lpwstr>MMMM YYYY</vt:lpwstr>
  </property>
  <property fmtid="{D5CDD505-2E9C-101B-9397-08002B2CF9AE}" pid="54" name="FullPathName">
    <vt:lpwstr> </vt:lpwstr>
  </property>
  <property fmtid="{D5CDD505-2E9C-101B-9397-08002B2CF9AE}" pid="55" name="Keywords">
    <vt:lpwstr>C:\DPS NEW\Pres\PPT\PresPrintOnScreen.pot</vt:lpwstr>
  </property>
  <property fmtid="{D5CDD505-2E9C-101B-9397-08002B2CF9AE}" pid="56" name="CurrentAddinVersion">
    <vt:lpwstr>1.1.06</vt:lpwstr>
  </property>
  <property fmtid="{D5CDD505-2E9C-101B-9397-08002B2CF9AE}" pid="57" name="CreatedTemplateVersion">
    <vt:lpwstr>1.1.06</vt:lpwstr>
  </property>
  <property fmtid="{D5CDD505-2E9C-101B-9397-08002B2CF9AE}" pid="58" name="JapanCalendar">
    <vt:lpwstr>年</vt:lpwstr>
  </property>
  <property fmtid="{D5CDD505-2E9C-101B-9397-08002B2CF9AE}" pid="59" name="PresPrintOnScreen">
    <vt:bool>true</vt:bool>
  </property>
  <property fmtid="{D5CDD505-2E9C-101B-9397-08002B2CF9AE}" pid="60" name="IncludeID.Ppt">
    <vt:lpwstr>True</vt:lpwstr>
  </property>
  <property fmtid="{D5CDD505-2E9C-101B-9397-08002B2CF9AE}" pid="61" name="PrintDate.Ppt">
    <vt:lpwstr>False</vt:lpwstr>
  </property>
  <property fmtid="{D5CDD505-2E9C-101B-9397-08002B2CF9AE}" pid="62" name="SavedDate.Ppt">
    <vt:lpwstr>False</vt:lpwstr>
  </property>
  <property fmtid="{D5CDD505-2E9C-101B-9397-08002B2CF9AE}" pid="63" name="UserID.Ppt">
    <vt:lpwstr>False</vt:lpwstr>
  </property>
  <property fmtid="{D5CDD505-2E9C-101B-9397-08002B2CF9AE}" pid="64" name="DraftStamp.Ppt">
    <vt:lpwstr>True</vt:lpwstr>
  </property>
  <property fmtid="{D5CDD505-2E9C-101B-9397-08002B2CF9AE}" pid="65" name="SStyle1.Ppt">
    <vt:lpwstr>Section Title</vt:lpwstr>
  </property>
  <property fmtid="{D5CDD505-2E9C-101B-9397-08002B2CF9AE}" pid="66" name="SPageNumbering1.Ppt">
    <vt:lpwstr>True</vt:lpwstr>
  </property>
  <property fmtid="{D5CDD505-2E9C-101B-9397-08002B2CF9AE}" pid="67" name="SStyle2.Ppt">
    <vt:lpwstr>Subsection Title</vt:lpwstr>
  </property>
  <property fmtid="{D5CDD505-2E9C-101B-9397-08002B2CF9AE}" pid="68" name="SPageNumbering2.Ppt">
    <vt:lpwstr>False</vt:lpwstr>
  </property>
  <property fmtid="{D5CDD505-2E9C-101B-9397-08002B2CF9AE}" pid="69" name="SStyle3.Ppt">
    <vt:lpwstr>-----</vt:lpwstr>
  </property>
  <property fmtid="{D5CDD505-2E9C-101B-9397-08002B2CF9AE}" pid="70" name="SPageNumbering3.Ppt">
    <vt:lpwstr>False</vt:lpwstr>
  </property>
  <property fmtid="{D5CDD505-2E9C-101B-9397-08002B2CF9AE}" pid="71" name="AStyle1.Ppt">
    <vt:lpwstr>Appendix Title</vt:lpwstr>
  </property>
  <property fmtid="{D5CDD505-2E9C-101B-9397-08002B2CF9AE}" pid="72" name="APageNumbering1.Ppt">
    <vt:lpwstr>True</vt:lpwstr>
  </property>
  <property fmtid="{D5CDD505-2E9C-101B-9397-08002B2CF9AE}" pid="73" name="AStyle2.Ppt">
    <vt:lpwstr>-----</vt:lpwstr>
  </property>
  <property fmtid="{D5CDD505-2E9C-101B-9397-08002B2CF9AE}" pid="74" name="APageNumbering2.Ppt">
    <vt:lpwstr>False</vt:lpwstr>
  </property>
  <property fmtid="{D5CDD505-2E9C-101B-9397-08002B2CF9AE}" pid="75" name="AStyle3.Ppt">
    <vt:lpwstr>-----</vt:lpwstr>
  </property>
  <property fmtid="{D5CDD505-2E9C-101B-9397-08002B2CF9AE}" pid="76" name="APageNumbering3.Ppt">
    <vt:lpwstr>False</vt:lpwstr>
  </property>
  <property fmtid="{D5CDD505-2E9C-101B-9397-08002B2CF9AE}" pid="77" name="Language.Office">
    <vt:lpwstr>English-UK</vt:lpwstr>
  </property>
  <property fmtid="{D5CDD505-2E9C-101B-9397-08002B2CF9AE}" pid="78" name="Region.Office">
    <vt:lpwstr>EMEA</vt:lpwstr>
  </property>
  <property fmtid="{D5CDD505-2E9C-101B-9397-08002B2CF9AE}" pid="79" name="Address.Office">
    <vt:lpwstr>1 Finsbury Avenue_x000d_
London, EC2M 2PP</vt:lpwstr>
  </property>
  <property fmtid="{D5CDD505-2E9C-101B-9397-08002B2CF9AE}" pid="80" name="Fax1.Office">
    <vt:lpwstr/>
  </property>
  <property fmtid="{D5CDD505-2E9C-101B-9397-08002B2CF9AE}" pid="81" name="Phone1.Office">
    <vt:lpwstr>+44-20-7567 8000</vt:lpwstr>
  </property>
  <property fmtid="{D5CDD505-2E9C-101B-9397-08002B2CF9AE}" pid="82" name="CoverPage.Ppt">
    <vt:lpwstr>True</vt:lpwstr>
  </property>
  <property fmtid="{D5CDD505-2E9C-101B-9397-08002B2CF9AE}" pid="83" name="TOC.Ppt">
    <vt:lpwstr>True</vt:lpwstr>
  </property>
  <property fmtid="{D5CDD505-2E9C-101B-9397-08002B2CF9AE}" pid="84" name="ContactPage.Ppt">
    <vt:lpwstr>True</vt:lpwstr>
  </property>
  <property fmtid="{D5CDD505-2E9C-101B-9397-08002B2CF9AE}" pid="85" name="SectionDivider.Ppt">
    <vt:lpwstr>True</vt:lpwstr>
  </property>
  <property fmtid="{D5CDD505-2E9C-101B-9397-08002B2CF9AE}" pid="86" name="DateFormat.Ppt">
    <vt:lpwstr>D MMMM YYYY</vt:lpwstr>
  </property>
  <property fmtid="{D5CDD505-2E9C-101B-9397-08002B2CF9AE}" pid="87" name="SecurityText.Ppt">
    <vt:lpwstr>Confidential</vt:lpwstr>
  </property>
  <property fmtid="{D5CDD505-2E9C-101B-9397-08002B2CF9AE}" pid="88" name="DisclaimerPage.Ppt">
    <vt:lpwstr>False</vt:lpwstr>
  </property>
  <property fmtid="{D5CDD505-2E9C-101B-9397-08002B2CF9AE}" pid="89" name="Country.Office">
    <vt:lpwstr>United Kingdom</vt:lpwstr>
  </property>
  <property fmtid="{D5CDD505-2E9C-101B-9397-08002B2CF9AE}" pid="90" name="City.Office">
    <vt:lpwstr>London</vt:lpwstr>
  </property>
  <property fmtid="{D5CDD505-2E9C-101B-9397-08002B2CF9AE}" pid="91" name="UseInternalUBSFont.Office">
    <vt:lpwstr>True</vt:lpwstr>
  </property>
  <property fmtid="{D5CDD505-2E9C-101B-9397-08002B2CF9AE}" pid="92" name="CoverPhoto.Ppt">
    <vt:lpwstr>[NONE]</vt:lpwstr>
  </property>
  <property fmtid="{D5CDD505-2E9C-101B-9397-08002B2CF9AE}" pid="93" name="CoverPhotoLocation.Ppt">
    <vt:lpwstr>1</vt:lpwstr>
  </property>
  <property fmtid="{D5CDD505-2E9C-101B-9397-08002B2CF9AE}" pid="94" name="SubsidiaryText.Ppt">
    <vt:lpwstr>UBS Limited</vt:lpwstr>
  </property>
  <property fmtid="{D5CDD505-2E9C-101B-9397-08002B2CF9AE}" pid="95" name="SubsidiaryCheck.Ppt">
    <vt:lpwstr>True</vt:lpwstr>
  </property>
  <property fmtid="{D5CDD505-2E9C-101B-9397-08002B2CF9AE}" pid="96" name="BusinessUnit.Ppt">
    <vt:lpwstr>Investment Bank</vt:lpwstr>
  </property>
  <property fmtid="{D5CDD505-2E9C-101B-9397-08002B2CF9AE}" pid="97" name="LogoPlacement.Ppt">
    <vt:lpwstr>Desc|Desc</vt:lpwstr>
  </property>
  <property fmtid="{D5CDD505-2E9C-101B-9397-08002B2CF9AE}" pid="98" name="DocProps">
    <vt:lpwstr>True</vt:lpwstr>
  </property>
  <property fmtid="{D5CDD505-2E9C-101B-9397-08002B2CF9AE}" pid="99" name="Language">
    <vt:lpwstr>English-UK</vt:lpwstr>
  </property>
  <property fmtid="{D5CDD505-2E9C-101B-9397-08002B2CF9AE}" pid="100" name="Subheading-T">
    <vt:lpwstr>&lt;&lt;Table Subheading&gt;&gt;</vt:lpwstr>
  </property>
  <property fmtid="{D5CDD505-2E9C-101B-9397-08002B2CF9AE}" pid="101" name="CalendarDateFormat-T">
    <vt:lpwstr>MMMM YYYY</vt:lpwstr>
  </property>
  <property fmtid="{D5CDD505-2E9C-101B-9397-08002B2CF9AE}" pid="102" name="MonthInteger">
    <vt:lpwstr>5</vt:lpwstr>
  </property>
  <property fmtid="{D5CDD505-2E9C-101B-9397-08002B2CF9AE}" pid="103" name="YearInteger">
    <vt:lpwstr>2004</vt:lpwstr>
  </property>
  <property fmtid="{D5CDD505-2E9C-101B-9397-08002B2CF9AE}" pid="104" name="Doc ID DateFormat">
    <vt:lpwstr>D MMMM YYYY</vt:lpwstr>
  </property>
  <property fmtid="{D5CDD505-2E9C-101B-9397-08002B2CF9AE}" pid="105" name="CreatedAddinVersion">
    <vt:lpwstr>1.1.06</vt:lpwstr>
  </property>
</Properties>
</file>