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4" r:id="rId1"/>
  </p:sldMasterIdLst>
  <p:handoutMasterIdLst>
    <p:handoutMasterId r:id="rId12"/>
  </p:handoutMasterIdLst>
  <p:sldIdLst>
    <p:sldId id="285" r:id="rId2"/>
    <p:sldId id="288" r:id="rId3"/>
    <p:sldId id="287" r:id="rId4"/>
    <p:sldId id="289" r:id="rId5"/>
    <p:sldId id="290" r:id="rId6"/>
    <p:sldId id="291" r:id="rId7"/>
    <p:sldId id="292" r:id="rId8"/>
    <p:sldId id="286" r:id="rId9"/>
    <p:sldId id="275" r:id="rId10"/>
    <p:sldId id="293" r:id="rId11"/>
  </p:sldIdLst>
  <p:sldSz cx="12192000" cy="6858000"/>
  <p:notesSz cx="6858000" cy="9144000"/>
  <p:embeddedFontLst>
    <p:embeddedFont>
      <p:font typeface="ADLaM Display" panose="02010000000000000000" pitchFamily="2" charset="0"/>
      <p:regular r:id="rId13"/>
    </p:embeddedFont>
    <p:embeddedFont>
      <p:font typeface="Maven Pro" panose="020B0604020202020204" charset="0"/>
      <p:regular r:id="rId14"/>
      <p:bold r:id="rId15"/>
    </p:embeddedFont>
    <p:embeddedFont>
      <p:font typeface="Maven Pro Medium" panose="020B0604020202020204" charset="0"/>
      <p:regular r:id="rId16"/>
      <p:bold r:id="rId17"/>
    </p:embeddedFont>
    <p:embeddedFont>
      <p:font typeface="Montserrat" panose="00000500000000000000" pitchFamily="2" charset="0"/>
      <p:regular r:id="rId18"/>
      <p:bold r:id="rId19"/>
      <p:italic r:id="rId20"/>
      <p:boldItalic r:id="rId2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D47"/>
    <a:srgbClr val="5B9BD5"/>
    <a:srgbClr val="FFC000"/>
    <a:srgbClr val="A5A5A5"/>
    <a:srgbClr val="ED7D31"/>
    <a:srgbClr val="D944BA"/>
    <a:srgbClr val="515151"/>
    <a:srgbClr val="3B52C2"/>
    <a:srgbClr val="46C5F7"/>
    <a:srgbClr val="9DB6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21" autoAdjust="0"/>
    <p:restoredTop sz="95156" autoAdjust="0"/>
  </p:normalViewPr>
  <p:slideViewPr>
    <p:cSldViewPr snapToGrid="0">
      <p:cViewPr>
        <p:scale>
          <a:sx n="71" d="100"/>
          <a:sy n="71" d="100"/>
        </p:scale>
        <p:origin x="309" y="36"/>
      </p:cViewPr>
      <p:guideLst/>
    </p:cSldViewPr>
  </p:slideViewPr>
  <p:notesTextViewPr>
    <p:cViewPr>
      <p:scale>
        <a:sx n="1" d="1"/>
        <a:sy n="1" d="1"/>
      </p:scale>
      <p:origin x="0" y="0"/>
    </p:cViewPr>
  </p:notesTextViewPr>
  <p:notesViewPr>
    <p:cSldViewPr snapToGrid="0" showGuides="1">
      <p:cViewPr varScale="1">
        <p:scale>
          <a:sx n="65" d="100"/>
          <a:sy n="65" d="100"/>
        </p:scale>
        <p:origin x="287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uthi prabakaran" userId="73509d2962dc934d" providerId="LiveId" clId="{E6E89513-4D57-46A7-B17E-1373CF82CB83}"/>
    <pc:docChg chg="modSld">
      <pc:chgData name="shruthi prabakaran" userId="73509d2962dc934d" providerId="LiveId" clId="{E6E89513-4D57-46A7-B17E-1373CF82CB83}" dt="2024-03-03T04:43:54.773" v="45" actId="14100"/>
      <pc:docMkLst>
        <pc:docMk/>
      </pc:docMkLst>
      <pc:sldChg chg="addSp modSp mod">
        <pc:chgData name="shruthi prabakaran" userId="73509d2962dc934d" providerId="LiveId" clId="{E6E89513-4D57-46A7-B17E-1373CF82CB83}" dt="2024-03-03T04:43:54.773" v="45" actId="14100"/>
        <pc:sldMkLst>
          <pc:docMk/>
          <pc:sldMk cId="4111305063" sldId="275"/>
        </pc:sldMkLst>
        <pc:spChg chg="add mod">
          <ac:chgData name="shruthi prabakaran" userId="73509d2962dc934d" providerId="LiveId" clId="{E6E89513-4D57-46A7-B17E-1373CF82CB83}" dt="2024-03-03T04:43:02.220" v="33" actId="14100"/>
          <ac:spMkLst>
            <pc:docMk/>
            <pc:sldMk cId="4111305063" sldId="275"/>
            <ac:spMk id="3" creationId="{E8565140-69B7-F4C2-A507-1A7A82C4F8D4}"/>
          </ac:spMkLst>
        </pc:spChg>
        <pc:picChg chg="mod">
          <ac:chgData name="shruthi prabakaran" userId="73509d2962dc934d" providerId="LiveId" clId="{E6E89513-4D57-46A7-B17E-1373CF82CB83}" dt="2024-03-03T04:43:47.881" v="43" actId="14100"/>
          <ac:picMkLst>
            <pc:docMk/>
            <pc:sldMk cId="4111305063" sldId="275"/>
            <ac:picMk id="2050" creationId="{90DAC01B-334D-BE6F-EFA5-E9522788F298}"/>
          </ac:picMkLst>
        </pc:picChg>
        <pc:picChg chg="mod">
          <ac:chgData name="shruthi prabakaran" userId="73509d2962dc934d" providerId="LiveId" clId="{E6E89513-4D57-46A7-B17E-1373CF82CB83}" dt="2024-03-03T04:43:51.863" v="44" actId="14100"/>
          <ac:picMkLst>
            <pc:docMk/>
            <pc:sldMk cId="4111305063" sldId="275"/>
            <ac:picMk id="2052" creationId="{1F8996BE-9FC1-407D-E6FA-C476A32EA7A8}"/>
          </ac:picMkLst>
        </pc:picChg>
        <pc:picChg chg="mod">
          <ac:chgData name="shruthi prabakaran" userId="73509d2962dc934d" providerId="LiveId" clId="{E6E89513-4D57-46A7-B17E-1373CF82CB83}" dt="2024-03-03T04:43:54.773" v="45" actId="14100"/>
          <ac:picMkLst>
            <pc:docMk/>
            <pc:sldMk cId="4111305063" sldId="275"/>
            <ac:picMk id="2054" creationId="{D10C9285-66CC-6A08-76F6-2864BAADD517}"/>
          </ac:picMkLst>
        </pc:picChg>
        <pc:picChg chg="mod">
          <ac:chgData name="shruthi prabakaran" userId="73509d2962dc934d" providerId="LiveId" clId="{E6E89513-4D57-46A7-B17E-1373CF82CB83}" dt="2024-03-03T04:43:40.872" v="42" actId="14100"/>
          <ac:picMkLst>
            <pc:docMk/>
            <pc:sldMk cId="4111305063" sldId="275"/>
            <ac:picMk id="2056" creationId="{3C962DF8-D7C3-38E6-8553-27A6EDA6FBDC}"/>
          </ac:picMkLst>
        </pc:picChg>
      </pc:sldChg>
      <pc:sldChg chg="modSp mod">
        <pc:chgData name="shruthi prabakaran" userId="73509d2962dc934d" providerId="LiveId" clId="{E6E89513-4D57-46A7-B17E-1373CF82CB83}" dt="2024-03-02T16:49:53.234" v="0" actId="1076"/>
        <pc:sldMkLst>
          <pc:docMk/>
          <pc:sldMk cId="146544562" sldId="285"/>
        </pc:sldMkLst>
        <pc:spChg chg="mod">
          <ac:chgData name="shruthi prabakaran" userId="73509d2962dc934d" providerId="LiveId" clId="{E6E89513-4D57-46A7-B17E-1373CF82CB83}" dt="2024-03-02T16:49:53.234" v="0" actId="1076"/>
          <ac:spMkLst>
            <pc:docMk/>
            <pc:sldMk cId="146544562" sldId="285"/>
            <ac:spMk id="2" creationId="{F28212EF-29D5-BFE5-F466-779403C6E85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86DE22-49C4-C0D0-5844-6E92BDA05B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02D0659-1FCE-4C9B-4D7A-24118C70394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33FB19-4970-40FE-B48A-DE9F1F41B646}" type="datetimeFigureOut">
              <a:rPr lang="en-US" smtClean="0"/>
              <a:t>3/2/2024</a:t>
            </a:fld>
            <a:endParaRPr lang="en-US"/>
          </a:p>
        </p:txBody>
      </p:sp>
      <p:sp>
        <p:nvSpPr>
          <p:cNvPr id="4" name="Footer Placeholder 3">
            <a:extLst>
              <a:ext uri="{FF2B5EF4-FFF2-40B4-BE49-F238E27FC236}">
                <a16:creationId xmlns:a16="http://schemas.microsoft.com/office/drawing/2014/main" id="{6BD3528D-47C2-E1A2-E155-E0B5D2EE2FB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210973D-75C8-A0D3-31E5-D4E068770D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D31492-9B95-4792-861B-8BB46F2EEFE2}" type="slidenum">
              <a:rPr lang="en-US" smtClean="0"/>
              <a:t>‹#›</a:t>
            </a:fld>
            <a:endParaRPr lang="en-US"/>
          </a:p>
        </p:txBody>
      </p:sp>
    </p:spTree>
    <p:extLst>
      <p:ext uri="{BB962C8B-B14F-4D97-AF65-F5344CB8AC3E}">
        <p14:creationId xmlns:p14="http://schemas.microsoft.com/office/powerpoint/2010/main" val="4287903598"/>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B0C87CF-B0FC-42F0-6E28-277AFA4E33DD}"/>
              </a:ext>
            </a:extLst>
          </p:cNvPr>
          <p:cNvGrpSpPr/>
          <p:nvPr userDrawn="1"/>
        </p:nvGrpSpPr>
        <p:grpSpPr>
          <a:xfrm>
            <a:off x="0" y="0"/>
            <a:ext cx="12192000" cy="6858000"/>
            <a:chOff x="0" y="0"/>
            <a:chExt cx="12192000" cy="6858000"/>
          </a:xfrm>
        </p:grpSpPr>
        <p:sp>
          <p:nvSpPr>
            <p:cNvPr id="3" name="Rectangle: Rounded Corners 2">
              <a:extLst>
                <a:ext uri="{FF2B5EF4-FFF2-40B4-BE49-F238E27FC236}">
                  <a16:creationId xmlns:a16="http://schemas.microsoft.com/office/drawing/2014/main" id="{5E0A5921-2CE9-351B-68C7-C5CFCDF87ECD}"/>
                </a:ext>
              </a:extLst>
            </p:cNvPr>
            <p:cNvSpPr/>
            <p:nvPr/>
          </p:nvSpPr>
          <p:spPr>
            <a:xfrm>
              <a:off x="0" y="0"/>
              <a:ext cx="12192000" cy="6630330"/>
            </a:xfrm>
            <a:prstGeom prst="roundRect">
              <a:avLst>
                <a:gd name="adj" fmla="val 6000"/>
              </a:avLst>
            </a:prstGeom>
            <a:solidFill>
              <a:srgbClr val="F2B807"/>
            </a:solidFill>
            <a:ln w="7877" cap="flat">
              <a:noFill/>
              <a:prstDash val="solid"/>
              <a:miter/>
            </a:ln>
          </p:spPr>
          <p:txBody>
            <a:bodyPr wrap="square" rtlCol="0" anchor="ctr">
              <a:noAutofit/>
            </a:bodyPr>
            <a:lstStyle/>
            <a:p>
              <a:endParaRPr lang="en-US"/>
            </a:p>
          </p:txBody>
        </p:sp>
        <p:sp>
          <p:nvSpPr>
            <p:cNvPr id="4" name="Rectangle: Rounded Corners 3">
              <a:extLst>
                <a:ext uri="{FF2B5EF4-FFF2-40B4-BE49-F238E27FC236}">
                  <a16:creationId xmlns:a16="http://schemas.microsoft.com/office/drawing/2014/main" id="{652C60D2-E321-FA84-C3B6-770A6984DAD6}"/>
                </a:ext>
              </a:extLst>
            </p:cNvPr>
            <p:cNvSpPr/>
            <p:nvPr/>
          </p:nvSpPr>
          <p:spPr>
            <a:xfrm rot="5400000">
              <a:off x="2587062" y="-2162482"/>
              <a:ext cx="6200023" cy="10980329"/>
            </a:xfrm>
            <a:prstGeom prst="roundRect">
              <a:avLst>
                <a:gd name="adj" fmla="val 5414"/>
              </a:avLst>
            </a:prstGeom>
            <a:solidFill>
              <a:srgbClr val="3F3F3F"/>
            </a:solidFill>
            <a:ln w="7877" cap="flat">
              <a:noFill/>
              <a:prstDash val="solid"/>
              <a:miter/>
            </a:ln>
          </p:spPr>
          <p:txBody>
            <a:bodyPr wrap="square" numCol="3" rtlCol="0" anchor="ctr">
              <a:noAutofit/>
            </a:bodyPr>
            <a:lstStyle/>
            <a:p>
              <a:endParaRPr lang="en-US"/>
            </a:p>
          </p:txBody>
        </p:sp>
        <p:sp>
          <p:nvSpPr>
            <p:cNvPr id="5" name="Rectangle: Rounded Corners 4">
              <a:extLst>
                <a:ext uri="{FF2B5EF4-FFF2-40B4-BE49-F238E27FC236}">
                  <a16:creationId xmlns:a16="http://schemas.microsoft.com/office/drawing/2014/main" id="{DF840607-037C-56A7-42F9-035E1AD9806C}"/>
                </a:ext>
              </a:extLst>
            </p:cNvPr>
            <p:cNvSpPr/>
            <p:nvPr/>
          </p:nvSpPr>
          <p:spPr>
            <a:xfrm>
              <a:off x="11359730" y="2624369"/>
              <a:ext cx="658816" cy="3193018"/>
            </a:xfrm>
            <a:prstGeom prst="roundRect">
              <a:avLst>
                <a:gd name="adj" fmla="val 9042"/>
              </a:avLst>
            </a:prstGeom>
            <a:solidFill>
              <a:srgbClr val="3F3F3F"/>
            </a:solidFill>
            <a:ln w="7877" cap="flat">
              <a:noFill/>
              <a:prstDash val="solid"/>
              <a:miter/>
            </a:ln>
          </p:spPr>
          <p:txBody>
            <a:bodyPr rtlCol="0" anchor="ctr"/>
            <a:lstStyle/>
            <a:p>
              <a:endParaRPr lang="en-US"/>
            </a:p>
          </p:txBody>
        </p:sp>
        <p:sp>
          <p:nvSpPr>
            <p:cNvPr id="6" name="Rectangle: Rounded Corners 5">
              <a:extLst>
                <a:ext uri="{FF2B5EF4-FFF2-40B4-BE49-F238E27FC236}">
                  <a16:creationId xmlns:a16="http://schemas.microsoft.com/office/drawing/2014/main" id="{11F43E36-5815-9266-2D46-9A247CB0CB50}"/>
                </a:ext>
              </a:extLst>
            </p:cNvPr>
            <p:cNvSpPr/>
            <p:nvPr/>
          </p:nvSpPr>
          <p:spPr>
            <a:xfrm>
              <a:off x="11359730" y="624901"/>
              <a:ext cx="658816" cy="1623943"/>
            </a:xfrm>
            <a:prstGeom prst="roundRect">
              <a:avLst>
                <a:gd name="adj" fmla="val 8456"/>
              </a:avLst>
            </a:prstGeom>
            <a:solidFill>
              <a:srgbClr val="3F3F3F"/>
            </a:solidFill>
            <a:ln w="7877" cap="flat">
              <a:noFill/>
              <a:prstDash val="solid"/>
              <a:miter/>
            </a:ln>
          </p:spPr>
          <p:txBody>
            <a:bodyPr rtlCol="0" anchor="ctr"/>
            <a:lstStyle/>
            <a:p>
              <a:endParaRPr lang="en-US"/>
            </a:p>
          </p:txBody>
        </p:sp>
        <p:grpSp>
          <p:nvGrpSpPr>
            <p:cNvPr id="7" name="Group 6">
              <a:extLst>
                <a:ext uri="{FF2B5EF4-FFF2-40B4-BE49-F238E27FC236}">
                  <a16:creationId xmlns:a16="http://schemas.microsoft.com/office/drawing/2014/main" id="{13DC1F89-CB6A-0131-8A40-90134198757C}"/>
                </a:ext>
              </a:extLst>
            </p:cNvPr>
            <p:cNvGrpSpPr/>
            <p:nvPr/>
          </p:nvGrpSpPr>
          <p:grpSpPr>
            <a:xfrm>
              <a:off x="11419703" y="937737"/>
              <a:ext cx="538870" cy="998382"/>
              <a:chOff x="7379109" y="869364"/>
              <a:chExt cx="1131239" cy="1135128"/>
            </a:xfrm>
          </p:grpSpPr>
          <p:sp>
            <p:nvSpPr>
              <p:cNvPr id="43" name="Freeform: Shape 42">
                <a:extLst>
                  <a:ext uri="{FF2B5EF4-FFF2-40B4-BE49-F238E27FC236}">
                    <a16:creationId xmlns:a16="http://schemas.microsoft.com/office/drawing/2014/main" id="{0EC4BBA6-B43E-54EA-5A01-FCF594B1DAB5}"/>
                  </a:ext>
                </a:extLst>
              </p:cNvPr>
              <p:cNvSpPr/>
              <p:nvPr/>
            </p:nvSpPr>
            <p:spPr>
              <a:xfrm>
                <a:off x="7379109" y="869364"/>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6FD55A3-C261-1F28-F9CC-24481A6ECFE5}"/>
                  </a:ext>
                </a:extLst>
              </p:cNvPr>
              <p:cNvSpPr/>
              <p:nvPr/>
            </p:nvSpPr>
            <p:spPr>
              <a:xfrm>
                <a:off x="7379109" y="938561"/>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734F44D2-7EAB-DAC9-016C-A082661DF669}"/>
                  </a:ext>
                </a:extLst>
              </p:cNvPr>
              <p:cNvSpPr/>
              <p:nvPr/>
            </p:nvSpPr>
            <p:spPr>
              <a:xfrm>
                <a:off x="7379109" y="1007646"/>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4B07AC42-4D02-508B-CC01-AC99C9184067}"/>
                  </a:ext>
                </a:extLst>
              </p:cNvPr>
              <p:cNvSpPr/>
              <p:nvPr/>
            </p:nvSpPr>
            <p:spPr>
              <a:xfrm>
                <a:off x="7379109" y="1076732"/>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007DBDA-89B4-E5BC-6033-19E0B6CC825B}"/>
                  </a:ext>
                </a:extLst>
              </p:cNvPr>
              <p:cNvSpPr/>
              <p:nvPr/>
            </p:nvSpPr>
            <p:spPr>
              <a:xfrm>
                <a:off x="7379109" y="1145816"/>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96CB78A-046A-F127-CE55-723D2B812899}"/>
                  </a:ext>
                </a:extLst>
              </p:cNvPr>
              <p:cNvSpPr/>
              <p:nvPr/>
            </p:nvSpPr>
            <p:spPr>
              <a:xfrm>
                <a:off x="7379109" y="1214901"/>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AC4A503F-24D0-45DF-76AB-1ED677EE5B39}"/>
                  </a:ext>
                </a:extLst>
              </p:cNvPr>
              <p:cNvSpPr/>
              <p:nvPr/>
            </p:nvSpPr>
            <p:spPr>
              <a:xfrm>
                <a:off x="7379109" y="1283986"/>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F599052-AB80-0EC6-20E3-D11453AB8E57}"/>
                  </a:ext>
                </a:extLst>
              </p:cNvPr>
              <p:cNvSpPr/>
              <p:nvPr/>
            </p:nvSpPr>
            <p:spPr>
              <a:xfrm>
                <a:off x="7379109" y="1353072"/>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67FC62A-2E22-6773-FA3E-FD4EB4AB958F}"/>
                  </a:ext>
                </a:extLst>
              </p:cNvPr>
              <p:cNvSpPr/>
              <p:nvPr/>
            </p:nvSpPr>
            <p:spPr>
              <a:xfrm>
                <a:off x="7379109" y="1422156"/>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CAE40F2A-FFD1-6D67-B52E-6806AA003BAC}"/>
                  </a:ext>
                </a:extLst>
              </p:cNvPr>
              <p:cNvSpPr/>
              <p:nvPr/>
            </p:nvSpPr>
            <p:spPr>
              <a:xfrm>
                <a:off x="7379109" y="1491352"/>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77D078B-A25F-07DA-675C-8BAC4DA0892A}"/>
                  </a:ext>
                </a:extLst>
              </p:cNvPr>
              <p:cNvSpPr/>
              <p:nvPr/>
            </p:nvSpPr>
            <p:spPr>
              <a:xfrm>
                <a:off x="7379109" y="1560438"/>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F919BD04-5DF1-C1F4-E127-C2C2E2EC7C09}"/>
                  </a:ext>
                </a:extLst>
              </p:cNvPr>
              <p:cNvSpPr/>
              <p:nvPr/>
            </p:nvSpPr>
            <p:spPr>
              <a:xfrm>
                <a:off x="7379109" y="1629522"/>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57A3FD8-21CA-7C80-E2E2-0F8BFFC4B0EF}"/>
                  </a:ext>
                </a:extLst>
              </p:cNvPr>
              <p:cNvSpPr/>
              <p:nvPr/>
            </p:nvSpPr>
            <p:spPr>
              <a:xfrm>
                <a:off x="7379109" y="1698607"/>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25B26994-358C-19C4-E362-91974F4F39F7}"/>
                  </a:ext>
                </a:extLst>
              </p:cNvPr>
              <p:cNvSpPr/>
              <p:nvPr/>
            </p:nvSpPr>
            <p:spPr>
              <a:xfrm>
                <a:off x="7379109" y="1767693"/>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5C3D892B-9C1F-229B-81EE-C1CC5641C72C}"/>
                  </a:ext>
                </a:extLst>
              </p:cNvPr>
              <p:cNvSpPr/>
              <p:nvPr/>
            </p:nvSpPr>
            <p:spPr>
              <a:xfrm>
                <a:off x="7379109" y="1836778"/>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5D90085D-C4F5-D41E-5C2A-4D1513FB43D7}"/>
                  </a:ext>
                </a:extLst>
              </p:cNvPr>
              <p:cNvSpPr/>
              <p:nvPr/>
            </p:nvSpPr>
            <p:spPr>
              <a:xfrm>
                <a:off x="7379109" y="1905862"/>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34E527F2-95D9-0164-FCF0-F01EF1D1D6C1}"/>
                  </a:ext>
                </a:extLst>
              </p:cNvPr>
              <p:cNvSpPr/>
              <p:nvPr/>
            </p:nvSpPr>
            <p:spPr>
              <a:xfrm>
                <a:off x="7379109" y="1975059"/>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grpSp>
        <p:grpSp>
          <p:nvGrpSpPr>
            <p:cNvPr id="8" name="Group 7">
              <a:extLst>
                <a:ext uri="{FF2B5EF4-FFF2-40B4-BE49-F238E27FC236}">
                  <a16:creationId xmlns:a16="http://schemas.microsoft.com/office/drawing/2014/main" id="{B082F719-48A6-7D68-1338-E779CE0ACD99}"/>
                </a:ext>
              </a:extLst>
            </p:cNvPr>
            <p:cNvGrpSpPr/>
            <p:nvPr/>
          </p:nvGrpSpPr>
          <p:grpSpPr>
            <a:xfrm>
              <a:off x="11477043" y="2787009"/>
              <a:ext cx="424188" cy="424188"/>
              <a:chOff x="7289621" y="2777790"/>
              <a:chExt cx="1310395" cy="1310395"/>
            </a:xfrm>
          </p:grpSpPr>
          <p:sp>
            <p:nvSpPr>
              <p:cNvPr id="38" name="Freeform: Shape 37">
                <a:extLst>
                  <a:ext uri="{FF2B5EF4-FFF2-40B4-BE49-F238E27FC236}">
                    <a16:creationId xmlns:a16="http://schemas.microsoft.com/office/drawing/2014/main" id="{02573738-6751-AB6D-A552-85023EB0A21C}"/>
                  </a:ext>
                </a:extLst>
              </p:cNvPr>
              <p:cNvSpPr/>
              <p:nvPr/>
            </p:nvSpPr>
            <p:spPr>
              <a:xfrm rot="21421200">
                <a:off x="7289621" y="2777790"/>
                <a:ext cx="1310395" cy="1310395"/>
              </a:xfrm>
              <a:custGeom>
                <a:avLst/>
                <a:gdLst>
                  <a:gd name="connsiteX0" fmla="*/ 930008 w 930008"/>
                  <a:gd name="connsiteY0" fmla="*/ 465004 h 930008"/>
                  <a:gd name="connsiteX1" fmla="*/ 465004 w 930008"/>
                  <a:gd name="connsiteY1" fmla="*/ 930008 h 930008"/>
                  <a:gd name="connsiteX2" fmla="*/ 0 w 930008"/>
                  <a:gd name="connsiteY2" fmla="*/ 465004 h 930008"/>
                  <a:gd name="connsiteX3" fmla="*/ 465004 w 930008"/>
                  <a:gd name="connsiteY3" fmla="*/ 0 h 930008"/>
                  <a:gd name="connsiteX4" fmla="*/ 930008 w 930008"/>
                  <a:gd name="connsiteY4" fmla="*/ 465004 h 930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0008" h="930008">
                    <a:moveTo>
                      <a:pt x="930008" y="465004"/>
                    </a:moveTo>
                    <a:cubicBezTo>
                      <a:pt x="930008" y="721819"/>
                      <a:pt x="721819" y="930008"/>
                      <a:pt x="465004" y="930008"/>
                    </a:cubicBezTo>
                    <a:cubicBezTo>
                      <a:pt x="208189" y="930008"/>
                      <a:pt x="0" y="721819"/>
                      <a:pt x="0" y="465004"/>
                    </a:cubicBezTo>
                    <a:cubicBezTo>
                      <a:pt x="0" y="208190"/>
                      <a:pt x="208189" y="0"/>
                      <a:pt x="465004" y="0"/>
                    </a:cubicBezTo>
                    <a:cubicBezTo>
                      <a:pt x="721819" y="0"/>
                      <a:pt x="930008" y="208190"/>
                      <a:pt x="930008" y="465004"/>
                    </a:cubicBezTo>
                    <a:close/>
                  </a:path>
                </a:pathLst>
              </a:custGeom>
              <a:solidFill>
                <a:srgbClr val="C6CACE"/>
              </a:solidFill>
              <a:ln w="7877"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6567995-731E-85F6-BA54-40A842A0582A}"/>
                  </a:ext>
                </a:extLst>
              </p:cNvPr>
              <p:cNvSpPr/>
              <p:nvPr/>
            </p:nvSpPr>
            <p:spPr>
              <a:xfrm rot="16446000">
                <a:off x="7389579" y="2877744"/>
                <a:ext cx="1110691" cy="1110693"/>
              </a:xfrm>
              <a:custGeom>
                <a:avLst/>
                <a:gdLst>
                  <a:gd name="connsiteX0" fmla="*/ 788276 w 788275"/>
                  <a:gd name="connsiteY0" fmla="*/ 394138 h 788276"/>
                  <a:gd name="connsiteX1" fmla="*/ 394138 w 788275"/>
                  <a:gd name="connsiteY1" fmla="*/ 788276 h 788276"/>
                  <a:gd name="connsiteX2" fmla="*/ 0 w 788275"/>
                  <a:gd name="connsiteY2" fmla="*/ 394138 h 788276"/>
                  <a:gd name="connsiteX3" fmla="*/ 394138 w 788275"/>
                  <a:gd name="connsiteY3" fmla="*/ 0 h 788276"/>
                  <a:gd name="connsiteX4" fmla="*/ 788276 w 788275"/>
                  <a:gd name="connsiteY4" fmla="*/ 394138 h 788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275" h="788276">
                    <a:moveTo>
                      <a:pt x="788276" y="394138"/>
                    </a:moveTo>
                    <a:cubicBezTo>
                      <a:pt x="788276" y="611815"/>
                      <a:pt x="611815" y="788276"/>
                      <a:pt x="394138" y="788276"/>
                    </a:cubicBezTo>
                    <a:cubicBezTo>
                      <a:pt x="176462" y="788276"/>
                      <a:pt x="0" y="611815"/>
                      <a:pt x="0" y="394138"/>
                    </a:cubicBezTo>
                    <a:cubicBezTo>
                      <a:pt x="0" y="176462"/>
                      <a:pt x="176462" y="0"/>
                      <a:pt x="394138" y="0"/>
                    </a:cubicBezTo>
                    <a:cubicBezTo>
                      <a:pt x="611815" y="0"/>
                      <a:pt x="788276" y="176462"/>
                      <a:pt x="788276" y="394138"/>
                    </a:cubicBezTo>
                    <a:close/>
                  </a:path>
                </a:pathLst>
              </a:custGeom>
              <a:solidFill>
                <a:srgbClr val="C18E00"/>
              </a:solidFill>
              <a:ln w="7877"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97463249-0830-35EE-8F51-59CCF5D2F491}"/>
                  </a:ext>
                </a:extLst>
              </p:cNvPr>
              <p:cNvSpPr/>
              <p:nvPr/>
            </p:nvSpPr>
            <p:spPr>
              <a:xfrm>
                <a:off x="7539382" y="3027662"/>
                <a:ext cx="810805" cy="810805"/>
              </a:xfrm>
              <a:custGeom>
                <a:avLst/>
                <a:gdLst>
                  <a:gd name="connsiteX0" fmla="*/ 575442 w 575441"/>
                  <a:gd name="connsiteY0" fmla="*/ 287721 h 575441"/>
                  <a:gd name="connsiteX1" fmla="*/ 287721 w 575441"/>
                  <a:gd name="connsiteY1" fmla="*/ 575442 h 575441"/>
                  <a:gd name="connsiteX2" fmla="*/ 0 w 575441"/>
                  <a:gd name="connsiteY2" fmla="*/ 287721 h 575441"/>
                  <a:gd name="connsiteX3" fmla="*/ 287721 w 575441"/>
                  <a:gd name="connsiteY3" fmla="*/ 0 h 575441"/>
                  <a:gd name="connsiteX4" fmla="*/ 575442 w 575441"/>
                  <a:gd name="connsiteY4" fmla="*/ 287721 h 575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41" h="575441">
                    <a:moveTo>
                      <a:pt x="575442" y="287721"/>
                    </a:moveTo>
                    <a:cubicBezTo>
                      <a:pt x="575442" y="446625"/>
                      <a:pt x="446625" y="575442"/>
                      <a:pt x="287721" y="575442"/>
                    </a:cubicBezTo>
                    <a:cubicBezTo>
                      <a:pt x="128817" y="575442"/>
                      <a:pt x="0" y="446625"/>
                      <a:pt x="0" y="287721"/>
                    </a:cubicBezTo>
                    <a:cubicBezTo>
                      <a:pt x="0" y="128817"/>
                      <a:pt x="128817" y="0"/>
                      <a:pt x="287721" y="0"/>
                    </a:cubicBezTo>
                    <a:cubicBezTo>
                      <a:pt x="446625" y="0"/>
                      <a:pt x="575442" y="128817"/>
                      <a:pt x="575442" y="287721"/>
                    </a:cubicBezTo>
                    <a:close/>
                  </a:path>
                </a:pathLst>
              </a:custGeom>
              <a:solidFill>
                <a:srgbClr val="494949"/>
              </a:solidFill>
              <a:ln w="7877"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9E797FA6-2F44-9FA9-4BC7-577FAFF29E56}"/>
                  </a:ext>
                </a:extLst>
              </p:cNvPr>
              <p:cNvSpPr/>
              <p:nvPr/>
            </p:nvSpPr>
            <p:spPr>
              <a:xfrm rot="16200000">
                <a:off x="7480127" y="3325050"/>
                <a:ext cx="929316" cy="216140"/>
              </a:xfrm>
              <a:custGeom>
                <a:avLst/>
                <a:gdLst>
                  <a:gd name="connsiteX0" fmla="*/ 618796 w 659550"/>
                  <a:gd name="connsiteY0" fmla="*/ 0 h 153398"/>
                  <a:gd name="connsiteX1" fmla="*/ 659550 w 659550"/>
                  <a:gd name="connsiteY1" fmla="*/ 40754 h 153398"/>
                  <a:gd name="connsiteX2" fmla="*/ 659550 w 659550"/>
                  <a:gd name="connsiteY2" fmla="*/ 112644 h 153398"/>
                  <a:gd name="connsiteX3" fmla="*/ 618796 w 659550"/>
                  <a:gd name="connsiteY3" fmla="*/ 153398 h 153398"/>
                  <a:gd name="connsiteX4" fmla="*/ 40754 w 659550"/>
                  <a:gd name="connsiteY4" fmla="*/ 153398 h 153398"/>
                  <a:gd name="connsiteX5" fmla="*/ 0 w 659550"/>
                  <a:gd name="connsiteY5" fmla="*/ 112644 h 153398"/>
                  <a:gd name="connsiteX6" fmla="*/ 0 w 659550"/>
                  <a:gd name="connsiteY6" fmla="*/ 40754 h 153398"/>
                  <a:gd name="connsiteX7" fmla="*/ 40754 w 659550"/>
                  <a:gd name="connsiteY7" fmla="*/ 0 h 15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550" h="153398">
                    <a:moveTo>
                      <a:pt x="618796" y="0"/>
                    </a:moveTo>
                    <a:cubicBezTo>
                      <a:pt x="641304" y="0"/>
                      <a:pt x="659550" y="18246"/>
                      <a:pt x="659550" y="40754"/>
                    </a:cubicBezTo>
                    <a:lnTo>
                      <a:pt x="659550" y="112644"/>
                    </a:lnTo>
                    <a:cubicBezTo>
                      <a:pt x="659550" y="135152"/>
                      <a:pt x="641304" y="153398"/>
                      <a:pt x="618796" y="153398"/>
                    </a:cubicBezTo>
                    <a:lnTo>
                      <a:pt x="40754" y="153398"/>
                    </a:lnTo>
                    <a:cubicBezTo>
                      <a:pt x="18246" y="153398"/>
                      <a:pt x="0" y="135152"/>
                      <a:pt x="0" y="112644"/>
                    </a:cubicBezTo>
                    <a:lnTo>
                      <a:pt x="0" y="40754"/>
                    </a:lnTo>
                    <a:cubicBezTo>
                      <a:pt x="0" y="18246"/>
                      <a:pt x="18246" y="0"/>
                      <a:pt x="40754" y="0"/>
                    </a:cubicBezTo>
                    <a:close/>
                  </a:path>
                </a:pathLst>
              </a:custGeom>
              <a:solidFill>
                <a:srgbClr val="B7B7B7"/>
              </a:solidFill>
              <a:ln w="7877"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64D8C1E-29A1-87AF-8540-DD068BFEA59C}"/>
                  </a:ext>
                </a:extLst>
              </p:cNvPr>
              <p:cNvSpPr/>
              <p:nvPr/>
            </p:nvSpPr>
            <p:spPr>
              <a:xfrm rot="16200000">
                <a:off x="7851487" y="3035659"/>
                <a:ext cx="186485" cy="51869"/>
              </a:xfrm>
              <a:custGeom>
                <a:avLst/>
                <a:gdLst>
                  <a:gd name="connsiteX0" fmla="*/ 0 w 132351"/>
                  <a:gd name="connsiteY0" fmla="*/ 0 h 36812"/>
                  <a:gd name="connsiteX1" fmla="*/ 132351 w 132351"/>
                  <a:gd name="connsiteY1" fmla="*/ 0 h 36812"/>
                  <a:gd name="connsiteX2" fmla="*/ 132351 w 132351"/>
                  <a:gd name="connsiteY2" fmla="*/ 36813 h 36812"/>
                  <a:gd name="connsiteX3" fmla="*/ 0 w 132351"/>
                  <a:gd name="connsiteY3" fmla="*/ 36813 h 36812"/>
                </a:gdLst>
                <a:ahLst/>
                <a:cxnLst>
                  <a:cxn ang="0">
                    <a:pos x="connsiteX0" y="connsiteY0"/>
                  </a:cxn>
                  <a:cxn ang="0">
                    <a:pos x="connsiteX1" y="connsiteY1"/>
                  </a:cxn>
                  <a:cxn ang="0">
                    <a:pos x="connsiteX2" y="connsiteY2"/>
                  </a:cxn>
                  <a:cxn ang="0">
                    <a:pos x="connsiteX3" y="connsiteY3"/>
                  </a:cxn>
                </a:cxnLst>
                <a:rect l="l" t="t" r="r" b="b"/>
                <a:pathLst>
                  <a:path w="132351" h="36812">
                    <a:moveTo>
                      <a:pt x="0" y="0"/>
                    </a:moveTo>
                    <a:lnTo>
                      <a:pt x="132351" y="0"/>
                    </a:lnTo>
                    <a:lnTo>
                      <a:pt x="132351" y="36813"/>
                    </a:lnTo>
                    <a:lnTo>
                      <a:pt x="0" y="36813"/>
                    </a:lnTo>
                    <a:close/>
                  </a:path>
                </a:pathLst>
              </a:custGeom>
              <a:solidFill>
                <a:srgbClr val="F2B807"/>
              </a:solidFill>
              <a:ln w="7877" cap="flat">
                <a:noFill/>
                <a:prstDash val="solid"/>
                <a:miter/>
              </a:ln>
            </p:spPr>
            <p:txBody>
              <a:bodyPr rtlCol="0" anchor="ctr"/>
              <a:lstStyle/>
              <a:p>
                <a:endParaRPr lang="en-US"/>
              </a:p>
            </p:txBody>
          </p:sp>
        </p:grpSp>
        <p:grpSp>
          <p:nvGrpSpPr>
            <p:cNvPr id="9" name="Group 8">
              <a:extLst>
                <a:ext uri="{FF2B5EF4-FFF2-40B4-BE49-F238E27FC236}">
                  <a16:creationId xmlns:a16="http://schemas.microsoft.com/office/drawing/2014/main" id="{F03D6892-3EAA-9A71-699D-517F50BBF3AD}"/>
                </a:ext>
              </a:extLst>
            </p:cNvPr>
            <p:cNvGrpSpPr/>
            <p:nvPr/>
          </p:nvGrpSpPr>
          <p:grpSpPr>
            <a:xfrm>
              <a:off x="11477043" y="3397896"/>
              <a:ext cx="424188" cy="424188"/>
              <a:chOff x="7289587" y="4353495"/>
              <a:chExt cx="1310394" cy="1310394"/>
            </a:xfrm>
          </p:grpSpPr>
          <p:sp>
            <p:nvSpPr>
              <p:cNvPr id="33" name="Freeform: Shape 32">
                <a:extLst>
                  <a:ext uri="{FF2B5EF4-FFF2-40B4-BE49-F238E27FC236}">
                    <a16:creationId xmlns:a16="http://schemas.microsoft.com/office/drawing/2014/main" id="{4F4CC883-A54B-179A-568F-4788B7A065A9}"/>
                  </a:ext>
                </a:extLst>
              </p:cNvPr>
              <p:cNvSpPr/>
              <p:nvPr/>
            </p:nvSpPr>
            <p:spPr>
              <a:xfrm>
                <a:off x="7289587" y="4353495"/>
                <a:ext cx="1310394" cy="1310394"/>
              </a:xfrm>
              <a:custGeom>
                <a:avLst/>
                <a:gdLst>
                  <a:gd name="connsiteX0" fmla="*/ 930008 w 930007"/>
                  <a:gd name="connsiteY0" fmla="*/ 465004 h 930007"/>
                  <a:gd name="connsiteX1" fmla="*/ 465004 w 930007"/>
                  <a:gd name="connsiteY1" fmla="*/ 930008 h 930007"/>
                  <a:gd name="connsiteX2" fmla="*/ 0 w 930007"/>
                  <a:gd name="connsiteY2" fmla="*/ 465004 h 930007"/>
                  <a:gd name="connsiteX3" fmla="*/ 465004 w 930007"/>
                  <a:gd name="connsiteY3" fmla="*/ 0 h 930007"/>
                  <a:gd name="connsiteX4" fmla="*/ 930008 w 930007"/>
                  <a:gd name="connsiteY4" fmla="*/ 465004 h 93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0007" h="930007">
                    <a:moveTo>
                      <a:pt x="930008" y="465004"/>
                    </a:moveTo>
                    <a:cubicBezTo>
                      <a:pt x="930008" y="721819"/>
                      <a:pt x="721819" y="930008"/>
                      <a:pt x="465004" y="930008"/>
                    </a:cubicBezTo>
                    <a:cubicBezTo>
                      <a:pt x="208189" y="930008"/>
                      <a:pt x="0" y="721819"/>
                      <a:pt x="0" y="465004"/>
                    </a:cubicBezTo>
                    <a:cubicBezTo>
                      <a:pt x="0" y="208189"/>
                      <a:pt x="208189" y="0"/>
                      <a:pt x="465004" y="0"/>
                    </a:cubicBezTo>
                    <a:cubicBezTo>
                      <a:pt x="721819" y="0"/>
                      <a:pt x="930008" y="208189"/>
                      <a:pt x="930008" y="465004"/>
                    </a:cubicBezTo>
                    <a:close/>
                  </a:path>
                </a:pathLst>
              </a:custGeom>
              <a:solidFill>
                <a:srgbClr val="C6CACE"/>
              </a:solidFill>
              <a:ln w="7877"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63C603C2-AD7F-F9BF-A7D7-3661F81A4B15}"/>
                  </a:ext>
                </a:extLst>
              </p:cNvPr>
              <p:cNvSpPr/>
              <p:nvPr/>
            </p:nvSpPr>
            <p:spPr>
              <a:xfrm rot="16722001">
                <a:off x="7389210" y="4453121"/>
                <a:ext cx="1110691" cy="1110691"/>
              </a:xfrm>
              <a:custGeom>
                <a:avLst/>
                <a:gdLst>
                  <a:gd name="connsiteX0" fmla="*/ 788276 w 788275"/>
                  <a:gd name="connsiteY0" fmla="*/ 394138 h 788275"/>
                  <a:gd name="connsiteX1" fmla="*/ 394138 w 788275"/>
                  <a:gd name="connsiteY1" fmla="*/ 788276 h 788275"/>
                  <a:gd name="connsiteX2" fmla="*/ 0 w 788275"/>
                  <a:gd name="connsiteY2" fmla="*/ 394138 h 788275"/>
                  <a:gd name="connsiteX3" fmla="*/ 394138 w 788275"/>
                  <a:gd name="connsiteY3" fmla="*/ 0 h 788275"/>
                  <a:gd name="connsiteX4" fmla="*/ 788276 w 788275"/>
                  <a:gd name="connsiteY4" fmla="*/ 394138 h 788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275" h="788275">
                    <a:moveTo>
                      <a:pt x="788276" y="394138"/>
                    </a:moveTo>
                    <a:cubicBezTo>
                      <a:pt x="788276" y="611815"/>
                      <a:pt x="611815" y="788276"/>
                      <a:pt x="394138" y="788276"/>
                    </a:cubicBezTo>
                    <a:cubicBezTo>
                      <a:pt x="176462" y="788276"/>
                      <a:pt x="0" y="611815"/>
                      <a:pt x="0" y="394138"/>
                    </a:cubicBezTo>
                    <a:cubicBezTo>
                      <a:pt x="0" y="176462"/>
                      <a:pt x="176462" y="0"/>
                      <a:pt x="394138" y="0"/>
                    </a:cubicBezTo>
                    <a:cubicBezTo>
                      <a:pt x="611815" y="0"/>
                      <a:pt x="788276" y="176462"/>
                      <a:pt x="788276" y="394138"/>
                    </a:cubicBezTo>
                    <a:close/>
                  </a:path>
                </a:pathLst>
              </a:custGeom>
              <a:solidFill>
                <a:srgbClr val="C18E00"/>
              </a:solidFill>
              <a:ln w="7877"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5E17984-0998-49DB-0EF5-2748A87C71CD}"/>
                  </a:ext>
                </a:extLst>
              </p:cNvPr>
              <p:cNvSpPr/>
              <p:nvPr/>
            </p:nvSpPr>
            <p:spPr>
              <a:xfrm>
                <a:off x="7539382" y="4603290"/>
                <a:ext cx="810805" cy="810805"/>
              </a:xfrm>
              <a:custGeom>
                <a:avLst/>
                <a:gdLst>
                  <a:gd name="connsiteX0" fmla="*/ 575442 w 575441"/>
                  <a:gd name="connsiteY0" fmla="*/ 287721 h 575441"/>
                  <a:gd name="connsiteX1" fmla="*/ 287721 w 575441"/>
                  <a:gd name="connsiteY1" fmla="*/ 575442 h 575441"/>
                  <a:gd name="connsiteX2" fmla="*/ 0 w 575441"/>
                  <a:gd name="connsiteY2" fmla="*/ 287721 h 575441"/>
                  <a:gd name="connsiteX3" fmla="*/ 287721 w 575441"/>
                  <a:gd name="connsiteY3" fmla="*/ 0 h 575441"/>
                  <a:gd name="connsiteX4" fmla="*/ 575442 w 575441"/>
                  <a:gd name="connsiteY4" fmla="*/ 287721 h 575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41" h="575441">
                    <a:moveTo>
                      <a:pt x="575442" y="287721"/>
                    </a:moveTo>
                    <a:cubicBezTo>
                      <a:pt x="575442" y="446625"/>
                      <a:pt x="446625" y="575442"/>
                      <a:pt x="287721" y="575442"/>
                    </a:cubicBezTo>
                    <a:cubicBezTo>
                      <a:pt x="128817" y="575442"/>
                      <a:pt x="0" y="446625"/>
                      <a:pt x="0" y="287721"/>
                    </a:cubicBezTo>
                    <a:cubicBezTo>
                      <a:pt x="0" y="128817"/>
                      <a:pt x="128817" y="0"/>
                      <a:pt x="287721" y="0"/>
                    </a:cubicBezTo>
                    <a:cubicBezTo>
                      <a:pt x="446625" y="0"/>
                      <a:pt x="575442" y="128817"/>
                      <a:pt x="575442" y="287721"/>
                    </a:cubicBezTo>
                    <a:close/>
                  </a:path>
                </a:pathLst>
              </a:custGeom>
              <a:solidFill>
                <a:srgbClr val="494949"/>
              </a:solidFill>
              <a:ln w="7877"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D0B7917-0CC7-923B-0934-8620E6B795FC}"/>
                  </a:ext>
                </a:extLst>
              </p:cNvPr>
              <p:cNvSpPr/>
              <p:nvPr/>
            </p:nvSpPr>
            <p:spPr>
              <a:xfrm>
                <a:off x="7480070" y="4900623"/>
                <a:ext cx="929316" cy="216140"/>
              </a:xfrm>
              <a:custGeom>
                <a:avLst/>
                <a:gdLst>
                  <a:gd name="connsiteX0" fmla="*/ 618796 w 659550"/>
                  <a:gd name="connsiteY0" fmla="*/ 0 h 153398"/>
                  <a:gd name="connsiteX1" fmla="*/ 659550 w 659550"/>
                  <a:gd name="connsiteY1" fmla="*/ 40754 h 153398"/>
                  <a:gd name="connsiteX2" fmla="*/ 659550 w 659550"/>
                  <a:gd name="connsiteY2" fmla="*/ 112644 h 153398"/>
                  <a:gd name="connsiteX3" fmla="*/ 618796 w 659550"/>
                  <a:gd name="connsiteY3" fmla="*/ 153398 h 153398"/>
                  <a:gd name="connsiteX4" fmla="*/ 40754 w 659550"/>
                  <a:gd name="connsiteY4" fmla="*/ 153398 h 153398"/>
                  <a:gd name="connsiteX5" fmla="*/ 0 w 659550"/>
                  <a:gd name="connsiteY5" fmla="*/ 112644 h 153398"/>
                  <a:gd name="connsiteX6" fmla="*/ 0 w 659550"/>
                  <a:gd name="connsiteY6" fmla="*/ 40754 h 153398"/>
                  <a:gd name="connsiteX7" fmla="*/ 40754 w 659550"/>
                  <a:gd name="connsiteY7" fmla="*/ 0 h 15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550" h="153398">
                    <a:moveTo>
                      <a:pt x="618796" y="0"/>
                    </a:moveTo>
                    <a:cubicBezTo>
                      <a:pt x="641304" y="0"/>
                      <a:pt x="659550" y="18246"/>
                      <a:pt x="659550" y="40754"/>
                    </a:cubicBezTo>
                    <a:lnTo>
                      <a:pt x="659550" y="112644"/>
                    </a:lnTo>
                    <a:cubicBezTo>
                      <a:pt x="659550" y="135152"/>
                      <a:pt x="641304" y="153398"/>
                      <a:pt x="618796" y="153398"/>
                    </a:cubicBezTo>
                    <a:lnTo>
                      <a:pt x="40754" y="153398"/>
                    </a:lnTo>
                    <a:cubicBezTo>
                      <a:pt x="18246" y="153398"/>
                      <a:pt x="0" y="135152"/>
                      <a:pt x="0" y="112644"/>
                    </a:cubicBezTo>
                    <a:lnTo>
                      <a:pt x="0" y="40754"/>
                    </a:lnTo>
                    <a:cubicBezTo>
                      <a:pt x="0" y="18246"/>
                      <a:pt x="18246" y="0"/>
                      <a:pt x="40754" y="0"/>
                    </a:cubicBezTo>
                    <a:close/>
                  </a:path>
                </a:pathLst>
              </a:custGeom>
              <a:solidFill>
                <a:srgbClr val="B7B7B7"/>
              </a:solidFill>
              <a:ln w="7877"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9B18976C-9C2D-22FB-2727-222C5A6AC743}"/>
                  </a:ext>
                </a:extLst>
              </p:cNvPr>
              <p:cNvSpPr/>
              <p:nvPr/>
            </p:nvSpPr>
            <p:spPr>
              <a:xfrm>
                <a:off x="8223013" y="4982702"/>
                <a:ext cx="186485" cy="51869"/>
              </a:xfrm>
              <a:custGeom>
                <a:avLst/>
                <a:gdLst>
                  <a:gd name="connsiteX0" fmla="*/ 0 w 132351"/>
                  <a:gd name="connsiteY0" fmla="*/ 0 h 36812"/>
                  <a:gd name="connsiteX1" fmla="*/ 132351 w 132351"/>
                  <a:gd name="connsiteY1" fmla="*/ 0 h 36812"/>
                  <a:gd name="connsiteX2" fmla="*/ 132351 w 132351"/>
                  <a:gd name="connsiteY2" fmla="*/ 36812 h 36812"/>
                  <a:gd name="connsiteX3" fmla="*/ 0 w 132351"/>
                  <a:gd name="connsiteY3" fmla="*/ 36812 h 36812"/>
                </a:gdLst>
                <a:ahLst/>
                <a:cxnLst>
                  <a:cxn ang="0">
                    <a:pos x="connsiteX0" y="connsiteY0"/>
                  </a:cxn>
                  <a:cxn ang="0">
                    <a:pos x="connsiteX1" y="connsiteY1"/>
                  </a:cxn>
                  <a:cxn ang="0">
                    <a:pos x="connsiteX2" y="connsiteY2"/>
                  </a:cxn>
                  <a:cxn ang="0">
                    <a:pos x="connsiteX3" y="connsiteY3"/>
                  </a:cxn>
                </a:cxnLst>
                <a:rect l="l" t="t" r="r" b="b"/>
                <a:pathLst>
                  <a:path w="132351" h="36812">
                    <a:moveTo>
                      <a:pt x="0" y="0"/>
                    </a:moveTo>
                    <a:lnTo>
                      <a:pt x="132351" y="0"/>
                    </a:lnTo>
                    <a:lnTo>
                      <a:pt x="132351" y="36812"/>
                    </a:lnTo>
                    <a:lnTo>
                      <a:pt x="0" y="36812"/>
                    </a:lnTo>
                    <a:close/>
                  </a:path>
                </a:pathLst>
              </a:custGeom>
              <a:solidFill>
                <a:srgbClr val="F2B807"/>
              </a:solidFill>
              <a:ln w="7877"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92FF503B-C768-F695-CA2C-283927CBB587}"/>
                </a:ext>
              </a:extLst>
            </p:cNvPr>
            <p:cNvGrpSpPr/>
            <p:nvPr/>
          </p:nvGrpSpPr>
          <p:grpSpPr>
            <a:xfrm>
              <a:off x="11477043" y="4008784"/>
              <a:ext cx="424188" cy="424188"/>
              <a:chOff x="8266181" y="3979734"/>
              <a:chExt cx="482288" cy="482288"/>
            </a:xfrm>
          </p:grpSpPr>
          <p:sp>
            <p:nvSpPr>
              <p:cNvPr id="28" name="Freeform: Shape 27">
                <a:extLst>
                  <a:ext uri="{FF2B5EF4-FFF2-40B4-BE49-F238E27FC236}">
                    <a16:creationId xmlns:a16="http://schemas.microsoft.com/office/drawing/2014/main" id="{799665F9-8998-0C58-5F58-C900D215DD6B}"/>
                  </a:ext>
                </a:extLst>
              </p:cNvPr>
              <p:cNvSpPr/>
              <p:nvPr/>
            </p:nvSpPr>
            <p:spPr>
              <a:xfrm rot="7200000">
                <a:off x="8266181" y="3979734"/>
                <a:ext cx="482288" cy="482288"/>
              </a:xfrm>
              <a:custGeom>
                <a:avLst/>
                <a:gdLst>
                  <a:gd name="connsiteX0" fmla="*/ 930008 w 930007"/>
                  <a:gd name="connsiteY0" fmla="*/ 465004 h 930007"/>
                  <a:gd name="connsiteX1" fmla="*/ 465004 w 930007"/>
                  <a:gd name="connsiteY1" fmla="*/ 930008 h 930007"/>
                  <a:gd name="connsiteX2" fmla="*/ 0 w 930007"/>
                  <a:gd name="connsiteY2" fmla="*/ 465004 h 930007"/>
                  <a:gd name="connsiteX3" fmla="*/ 465004 w 930007"/>
                  <a:gd name="connsiteY3" fmla="*/ 0 h 930007"/>
                  <a:gd name="connsiteX4" fmla="*/ 930008 w 930007"/>
                  <a:gd name="connsiteY4" fmla="*/ 465004 h 93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0007" h="930007">
                    <a:moveTo>
                      <a:pt x="930008" y="465004"/>
                    </a:moveTo>
                    <a:cubicBezTo>
                      <a:pt x="930008" y="721819"/>
                      <a:pt x="721819" y="930008"/>
                      <a:pt x="465004" y="930008"/>
                    </a:cubicBezTo>
                    <a:cubicBezTo>
                      <a:pt x="208189" y="930008"/>
                      <a:pt x="0" y="721819"/>
                      <a:pt x="0" y="465004"/>
                    </a:cubicBezTo>
                    <a:cubicBezTo>
                      <a:pt x="0" y="208189"/>
                      <a:pt x="208189" y="0"/>
                      <a:pt x="465004" y="0"/>
                    </a:cubicBezTo>
                    <a:cubicBezTo>
                      <a:pt x="721819" y="0"/>
                      <a:pt x="930008" y="208189"/>
                      <a:pt x="930008" y="465004"/>
                    </a:cubicBezTo>
                    <a:close/>
                  </a:path>
                </a:pathLst>
              </a:custGeom>
              <a:solidFill>
                <a:srgbClr val="C6CACE"/>
              </a:solidFill>
              <a:ln w="7877"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64007752-559D-7427-9F1C-6FA793672C57}"/>
                  </a:ext>
                </a:extLst>
              </p:cNvPr>
              <p:cNvSpPr/>
              <p:nvPr/>
            </p:nvSpPr>
            <p:spPr>
              <a:xfrm rot="2322001">
                <a:off x="8303045" y="4016453"/>
                <a:ext cx="408788" cy="408788"/>
              </a:xfrm>
              <a:custGeom>
                <a:avLst/>
                <a:gdLst>
                  <a:gd name="connsiteX0" fmla="*/ 788276 w 788275"/>
                  <a:gd name="connsiteY0" fmla="*/ 394138 h 788275"/>
                  <a:gd name="connsiteX1" fmla="*/ 394138 w 788275"/>
                  <a:gd name="connsiteY1" fmla="*/ 788276 h 788275"/>
                  <a:gd name="connsiteX2" fmla="*/ 0 w 788275"/>
                  <a:gd name="connsiteY2" fmla="*/ 394138 h 788275"/>
                  <a:gd name="connsiteX3" fmla="*/ 394138 w 788275"/>
                  <a:gd name="connsiteY3" fmla="*/ 0 h 788275"/>
                  <a:gd name="connsiteX4" fmla="*/ 788276 w 788275"/>
                  <a:gd name="connsiteY4" fmla="*/ 394138 h 788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275" h="788275">
                    <a:moveTo>
                      <a:pt x="788276" y="394138"/>
                    </a:moveTo>
                    <a:cubicBezTo>
                      <a:pt x="788276" y="611815"/>
                      <a:pt x="611815" y="788276"/>
                      <a:pt x="394138" y="788276"/>
                    </a:cubicBezTo>
                    <a:cubicBezTo>
                      <a:pt x="176462" y="788276"/>
                      <a:pt x="0" y="611815"/>
                      <a:pt x="0" y="394138"/>
                    </a:cubicBezTo>
                    <a:cubicBezTo>
                      <a:pt x="0" y="176462"/>
                      <a:pt x="176462" y="0"/>
                      <a:pt x="394138" y="0"/>
                    </a:cubicBezTo>
                    <a:cubicBezTo>
                      <a:pt x="611815" y="0"/>
                      <a:pt x="788276" y="176462"/>
                      <a:pt x="788276" y="394138"/>
                    </a:cubicBezTo>
                    <a:close/>
                  </a:path>
                </a:pathLst>
              </a:custGeom>
              <a:solidFill>
                <a:srgbClr val="C18E00"/>
              </a:solidFill>
              <a:ln w="7877"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4FBA6DD-9A46-1E7A-BD63-D4AE736E05F8}"/>
                  </a:ext>
                </a:extLst>
              </p:cNvPr>
              <p:cNvSpPr/>
              <p:nvPr/>
            </p:nvSpPr>
            <p:spPr>
              <a:xfrm rot="7200000">
                <a:off x="8358117" y="4071670"/>
                <a:ext cx="298415" cy="298415"/>
              </a:xfrm>
              <a:custGeom>
                <a:avLst/>
                <a:gdLst>
                  <a:gd name="connsiteX0" fmla="*/ 575442 w 575441"/>
                  <a:gd name="connsiteY0" fmla="*/ 287721 h 575441"/>
                  <a:gd name="connsiteX1" fmla="*/ 287721 w 575441"/>
                  <a:gd name="connsiteY1" fmla="*/ 575442 h 575441"/>
                  <a:gd name="connsiteX2" fmla="*/ 0 w 575441"/>
                  <a:gd name="connsiteY2" fmla="*/ 287721 h 575441"/>
                  <a:gd name="connsiteX3" fmla="*/ 287721 w 575441"/>
                  <a:gd name="connsiteY3" fmla="*/ 0 h 575441"/>
                  <a:gd name="connsiteX4" fmla="*/ 575442 w 575441"/>
                  <a:gd name="connsiteY4" fmla="*/ 287721 h 575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41" h="575441">
                    <a:moveTo>
                      <a:pt x="575442" y="287721"/>
                    </a:moveTo>
                    <a:cubicBezTo>
                      <a:pt x="575442" y="446625"/>
                      <a:pt x="446625" y="575442"/>
                      <a:pt x="287721" y="575442"/>
                    </a:cubicBezTo>
                    <a:cubicBezTo>
                      <a:pt x="128817" y="575442"/>
                      <a:pt x="0" y="446625"/>
                      <a:pt x="0" y="287721"/>
                    </a:cubicBezTo>
                    <a:cubicBezTo>
                      <a:pt x="0" y="128817"/>
                      <a:pt x="128817" y="0"/>
                      <a:pt x="287721" y="0"/>
                    </a:cubicBezTo>
                    <a:cubicBezTo>
                      <a:pt x="446625" y="0"/>
                      <a:pt x="575442" y="128817"/>
                      <a:pt x="575442" y="287721"/>
                    </a:cubicBezTo>
                    <a:close/>
                  </a:path>
                </a:pathLst>
              </a:custGeom>
              <a:solidFill>
                <a:srgbClr val="494949"/>
              </a:solidFill>
              <a:ln w="7877"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A6B01B0-D66E-8D70-40B3-1CB2DD116FD0}"/>
                  </a:ext>
                </a:extLst>
              </p:cNvPr>
              <p:cNvSpPr/>
              <p:nvPr/>
            </p:nvSpPr>
            <p:spPr>
              <a:xfrm rot="7200000">
                <a:off x="8336319" y="4181085"/>
                <a:ext cx="342033" cy="79550"/>
              </a:xfrm>
              <a:custGeom>
                <a:avLst/>
                <a:gdLst>
                  <a:gd name="connsiteX0" fmla="*/ 618796 w 659550"/>
                  <a:gd name="connsiteY0" fmla="*/ 0 h 153398"/>
                  <a:gd name="connsiteX1" fmla="*/ 659550 w 659550"/>
                  <a:gd name="connsiteY1" fmla="*/ 40754 h 153398"/>
                  <a:gd name="connsiteX2" fmla="*/ 659550 w 659550"/>
                  <a:gd name="connsiteY2" fmla="*/ 112644 h 153398"/>
                  <a:gd name="connsiteX3" fmla="*/ 618796 w 659550"/>
                  <a:gd name="connsiteY3" fmla="*/ 153398 h 153398"/>
                  <a:gd name="connsiteX4" fmla="*/ 40754 w 659550"/>
                  <a:gd name="connsiteY4" fmla="*/ 153398 h 153398"/>
                  <a:gd name="connsiteX5" fmla="*/ 0 w 659550"/>
                  <a:gd name="connsiteY5" fmla="*/ 112644 h 153398"/>
                  <a:gd name="connsiteX6" fmla="*/ 0 w 659550"/>
                  <a:gd name="connsiteY6" fmla="*/ 40754 h 153398"/>
                  <a:gd name="connsiteX7" fmla="*/ 40754 w 659550"/>
                  <a:gd name="connsiteY7" fmla="*/ 0 h 15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550" h="153398">
                    <a:moveTo>
                      <a:pt x="618796" y="0"/>
                    </a:moveTo>
                    <a:cubicBezTo>
                      <a:pt x="641304" y="0"/>
                      <a:pt x="659550" y="18246"/>
                      <a:pt x="659550" y="40754"/>
                    </a:cubicBezTo>
                    <a:lnTo>
                      <a:pt x="659550" y="112644"/>
                    </a:lnTo>
                    <a:cubicBezTo>
                      <a:pt x="659550" y="135152"/>
                      <a:pt x="641304" y="153398"/>
                      <a:pt x="618796" y="153398"/>
                    </a:cubicBezTo>
                    <a:lnTo>
                      <a:pt x="40754" y="153398"/>
                    </a:lnTo>
                    <a:cubicBezTo>
                      <a:pt x="18246" y="153398"/>
                      <a:pt x="0" y="135152"/>
                      <a:pt x="0" y="112644"/>
                    </a:cubicBezTo>
                    <a:lnTo>
                      <a:pt x="0" y="40754"/>
                    </a:lnTo>
                    <a:cubicBezTo>
                      <a:pt x="0" y="18246"/>
                      <a:pt x="18246" y="0"/>
                      <a:pt x="40754" y="0"/>
                    </a:cubicBezTo>
                    <a:close/>
                  </a:path>
                </a:pathLst>
              </a:custGeom>
              <a:solidFill>
                <a:srgbClr val="B7B7B7"/>
              </a:solidFill>
              <a:ln w="7877"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9CE4889-A736-E4D2-AD23-F290233AE723}"/>
                  </a:ext>
                </a:extLst>
              </p:cNvPr>
              <p:cNvSpPr/>
              <p:nvPr/>
            </p:nvSpPr>
            <p:spPr>
              <a:xfrm rot="7200000">
                <a:off x="8404665" y="4329746"/>
                <a:ext cx="68635" cy="19090"/>
              </a:xfrm>
              <a:custGeom>
                <a:avLst/>
                <a:gdLst>
                  <a:gd name="connsiteX0" fmla="*/ 0 w 132351"/>
                  <a:gd name="connsiteY0" fmla="*/ 0 h 36812"/>
                  <a:gd name="connsiteX1" fmla="*/ 132351 w 132351"/>
                  <a:gd name="connsiteY1" fmla="*/ 0 h 36812"/>
                  <a:gd name="connsiteX2" fmla="*/ 132351 w 132351"/>
                  <a:gd name="connsiteY2" fmla="*/ 36812 h 36812"/>
                  <a:gd name="connsiteX3" fmla="*/ 0 w 132351"/>
                  <a:gd name="connsiteY3" fmla="*/ 36812 h 36812"/>
                </a:gdLst>
                <a:ahLst/>
                <a:cxnLst>
                  <a:cxn ang="0">
                    <a:pos x="connsiteX0" y="connsiteY0"/>
                  </a:cxn>
                  <a:cxn ang="0">
                    <a:pos x="connsiteX1" y="connsiteY1"/>
                  </a:cxn>
                  <a:cxn ang="0">
                    <a:pos x="connsiteX2" y="connsiteY2"/>
                  </a:cxn>
                  <a:cxn ang="0">
                    <a:pos x="connsiteX3" y="connsiteY3"/>
                  </a:cxn>
                </a:cxnLst>
                <a:rect l="l" t="t" r="r" b="b"/>
                <a:pathLst>
                  <a:path w="132351" h="36812">
                    <a:moveTo>
                      <a:pt x="0" y="0"/>
                    </a:moveTo>
                    <a:lnTo>
                      <a:pt x="132351" y="0"/>
                    </a:lnTo>
                    <a:lnTo>
                      <a:pt x="132351" y="36812"/>
                    </a:lnTo>
                    <a:lnTo>
                      <a:pt x="0" y="36812"/>
                    </a:lnTo>
                    <a:close/>
                  </a:path>
                </a:pathLst>
              </a:custGeom>
              <a:solidFill>
                <a:srgbClr val="F2B807"/>
              </a:solidFill>
              <a:ln w="7877" cap="flat">
                <a:noFill/>
                <a:prstDash val="solid"/>
                <a:miter/>
              </a:ln>
            </p:spPr>
            <p:txBody>
              <a:bodyPr rtlCol="0" anchor="ctr"/>
              <a:lstStyle/>
              <a:p>
                <a:endParaRPr lang="en-US"/>
              </a:p>
            </p:txBody>
          </p:sp>
        </p:grpSp>
        <p:grpSp>
          <p:nvGrpSpPr>
            <p:cNvPr id="11" name="Group 10">
              <a:extLst>
                <a:ext uri="{FF2B5EF4-FFF2-40B4-BE49-F238E27FC236}">
                  <a16:creationId xmlns:a16="http://schemas.microsoft.com/office/drawing/2014/main" id="{46060041-CFA5-B261-7115-8F6CE3392C0B}"/>
                </a:ext>
              </a:extLst>
            </p:cNvPr>
            <p:cNvGrpSpPr/>
            <p:nvPr/>
          </p:nvGrpSpPr>
          <p:grpSpPr>
            <a:xfrm>
              <a:off x="11419703" y="4784160"/>
              <a:ext cx="538870" cy="633708"/>
              <a:chOff x="8200987" y="4625715"/>
              <a:chExt cx="612677" cy="720507"/>
            </a:xfrm>
          </p:grpSpPr>
          <p:sp>
            <p:nvSpPr>
              <p:cNvPr id="17" name="Freeform: Shape 16">
                <a:extLst>
                  <a:ext uri="{FF2B5EF4-FFF2-40B4-BE49-F238E27FC236}">
                    <a16:creationId xmlns:a16="http://schemas.microsoft.com/office/drawing/2014/main" id="{C9A90A48-32E2-7259-AA5B-E102F72D8FAE}"/>
                  </a:ext>
                </a:extLst>
              </p:cNvPr>
              <p:cNvSpPr/>
              <p:nvPr/>
            </p:nvSpPr>
            <p:spPr>
              <a:xfrm>
                <a:off x="8200987" y="4625715"/>
                <a:ext cx="612677"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8B61002-6F73-834C-24D9-4B5C6C7D049A}"/>
                  </a:ext>
                </a:extLst>
              </p:cNvPr>
              <p:cNvSpPr/>
              <p:nvPr/>
            </p:nvSpPr>
            <p:spPr>
              <a:xfrm>
                <a:off x="8200987" y="4694912"/>
                <a:ext cx="612677"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B1E50BB8-C74F-1297-504D-FDC7991A68F0}"/>
                  </a:ext>
                </a:extLst>
              </p:cNvPr>
              <p:cNvSpPr/>
              <p:nvPr/>
            </p:nvSpPr>
            <p:spPr>
              <a:xfrm>
                <a:off x="8200987" y="4763997"/>
                <a:ext cx="612677"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356F89B5-0BBB-8B77-FD54-1EDFC2666406}"/>
                  </a:ext>
                </a:extLst>
              </p:cNvPr>
              <p:cNvSpPr/>
              <p:nvPr/>
            </p:nvSpPr>
            <p:spPr>
              <a:xfrm>
                <a:off x="8200987" y="4833083"/>
                <a:ext cx="612677"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12DA54C7-5C25-ADAA-0DEB-392CFABADBC9}"/>
                  </a:ext>
                </a:extLst>
              </p:cNvPr>
              <p:cNvSpPr/>
              <p:nvPr/>
            </p:nvSpPr>
            <p:spPr>
              <a:xfrm>
                <a:off x="8200987" y="4902167"/>
                <a:ext cx="612677"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FE6FD85A-60E4-72A9-2A76-3BCE7F926CA6}"/>
                  </a:ext>
                </a:extLst>
              </p:cNvPr>
              <p:cNvSpPr/>
              <p:nvPr/>
            </p:nvSpPr>
            <p:spPr>
              <a:xfrm>
                <a:off x="8200987" y="4971252"/>
                <a:ext cx="612677"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91C5834-2942-6450-23AC-0BE27D67C751}"/>
                  </a:ext>
                </a:extLst>
              </p:cNvPr>
              <p:cNvSpPr/>
              <p:nvPr/>
            </p:nvSpPr>
            <p:spPr>
              <a:xfrm>
                <a:off x="8200987" y="5040337"/>
                <a:ext cx="612677"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867E031-1B83-B5EB-505A-371BBE0E7EC8}"/>
                  </a:ext>
                </a:extLst>
              </p:cNvPr>
              <p:cNvSpPr/>
              <p:nvPr/>
            </p:nvSpPr>
            <p:spPr>
              <a:xfrm>
                <a:off x="8200987" y="5109423"/>
                <a:ext cx="612677"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105FC91B-6C48-38A6-7405-6911A190C074}"/>
                  </a:ext>
                </a:extLst>
              </p:cNvPr>
              <p:cNvSpPr/>
              <p:nvPr/>
            </p:nvSpPr>
            <p:spPr>
              <a:xfrm>
                <a:off x="8200987" y="5178507"/>
                <a:ext cx="612677"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32EF885-09C3-548B-8C4D-AF25BF780D9C}"/>
                  </a:ext>
                </a:extLst>
              </p:cNvPr>
              <p:cNvSpPr/>
              <p:nvPr/>
            </p:nvSpPr>
            <p:spPr>
              <a:xfrm>
                <a:off x="8200987" y="5247703"/>
                <a:ext cx="612677"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4E2BCC20-21E9-5515-F32C-155118E4A11F}"/>
                  </a:ext>
                </a:extLst>
              </p:cNvPr>
              <p:cNvSpPr/>
              <p:nvPr/>
            </p:nvSpPr>
            <p:spPr>
              <a:xfrm>
                <a:off x="8200987" y="5316789"/>
                <a:ext cx="612677"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grpSp>
        <p:grpSp>
          <p:nvGrpSpPr>
            <p:cNvPr id="12" name="Group 11">
              <a:extLst>
                <a:ext uri="{FF2B5EF4-FFF2-40B4-BE49-F238E27FC236}">
                  <a16:creationId xmlns:a16="http://schemas.microsoft.com/office/drawing/2014/main" id="{38E5EF91-9017-938B-4FC6-37C0048AEC1A}"/>
                </a:ext>
              </a:extLst>
            </p:cNvPr>
            <p:cNvGrpSpPr/>
            <p:nvPr/>
          </p:nvGrpSpPr>
          <p:grpSpPr>
            <a:xfrm>
              <a:off x="1638940" y="6630330"/>
              <a:ext cx="9201235" cy="227670"/>
              <a:chOff x="1638940" y="6630330"/>
              <a:chExt cx="9201235" cy="227670"/>
            </a:xfrm>
          </p:grpSpPr>
          <p:sp>
            <p:nvSpPr>
              <p:cNvPr id="15" name="Freeform: Shape 14">
                <a:extLst>
                  <a:ext uri="{FF2B5EF4-FFF2-40B4-BE49-F238E27FC236}">
                    <a16:creationId xmlns:a16="http://schemas.microsoft.com/office/drawing/2014/main" id="{3EEFC1E9-C980-7FF4-5CAA-29798F6F2910}"/>
                  </a:ext>
                </a:extLst>
              </p:cNvPr>
              <p:cNvSpPr/>
              <p:nvPr/>
            </p:nvSpPr>
            <p:spPr>
              <a:xfrm>
                <a:off x="9907194" y="6630330"/>
                <a:ext cx="932981" cy="227670"/>
              </a:xfrm>
              <a:custGeom>
                <a:avLst/>
                <a:gdLst>
                  <a:gd name="connsiteX0" fmla="*/ 205819 w 662151"/>
                  <a:gd name="connsiteY0" fmla="*/ 566061 h 566060"/>
                  <a:gd name="connsiteX1" fmla="*/ 662152 w 662151"/>
                  <a:gd name="connsiteY1" fmla="*/ 556444 h 566060"/>
                  <a:gd name="connsiteX2" fmla="*/ 593256 w 662151"/>
                  <a:gd name="connsiteY2" fmla="*/ 0 h 566060"/>
                  <a:gd name="connsiteX3" fmla="*/ 0 w 662151"/>
                  <a:gd name="connsiteY3" fmla="*/ 0 h 566060"/>
                  <a:gd name="connsiteX4" fmla="*/ 205819 w 662151"/>
                  <a:gd name="connsiteY4" fmla="*/ 566061 h 566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151" h="566060">
                    <a:moveTo>
                      <a:pt x="205819" y="566061"/>
                    </a:moveTo>
                    <a:lnTo>
                      <a:pt x="662152" y="556444"/>
                    </a:lnTo>
                    <a:lnTo>
                      <a:pt x="593256" y="0"/>
                    </a:lnTo>
                    <a:lnTo>
                      <a:pt x="0" y="0"/>
                    </a:lnTo>
                    <a:lnTo>
                      <a:pt x="205819" y="566061"/>
                    </a:lnTo>
                    <a:close/>
                  </a:path>
                </a:pathLst>
              </a:custGeom>
              <a:solidFill>
                <a:srgbClr val="3F4851"/>
              </a:solidFill>
              <a:ln w="7877"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4C56F6FC-F1B3-2AB7-26D0-BAE87FB7930B}"/>
                  </a:ext>
                </a:extLst>
              </p:cNvPr>
              <p:cNvSpPr/>
              <p:nvPr/>
            </p:nvSpPr>
            <p:spPr>
              <a:xfrm>
                <a:off x="1638940" y="6630330"/>
                <a:ext cx="932981" cy="227670"/>
              </a:xfrm>
              <a:custGeom>
                <a:avLst/>
                <a:gdLst>
                  <a:gd name="connsiteX0" fmla="*/ 456254 w 662151"/>
                  <a:gd name="connsiteY0" fmla="*/ 566061 h 566060"/>
                  <a:gd name="connsiteX1" fmla="*/ 0 w 662151"/>
                  <a:gd name="connsiteY1" fmla="*/ 556444 h 566060"/>
                  <a:gd name="connsiteX2" fmla="*/ 68895 w 662151"/>
                  <a:gd name="connsiteY2" fmla="*/ 0 h 566060"/>
                  <a:gd name="connsiteX3" fmla="*/ 662152 w 662151"/>
                  <a:gd name="connsiteY3" fmla="*/ 0 h 566060"/>
                  <a:gd name="connsiteX4" fmla="*/ 456254 w 662151"/>
                  <a:gd name="connsiteY4" fmla="*/ 566061 h 566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151" h="566060">
                    <a:moveTo>
                      <a:pt x="456254" y="566061"/>
                    </a:moveTo>
                    <a:lnTo>
                      <a:pt x="0" y="556444"/>
                    </a:lnTo>
                    <a:lnTo>
                      <a:pt x="68895" y="0"/>
                    </a:lnTo>
                    <a:lnTo>
                      <a:pt x="662152" y="0"/>
                    </a:lnTo>
                    <a:lnTo>
                      <a:pt x="456254" y="566061"/>
                    </a:lnTo>
                    <a:close/>
                  </a:path>
                </a:pathLst>
              </a:custGeom>
              <a:solidFill>
                <a:srgbClr val="3F4851"/>
              </a:solidFill>
              <a:ln w="7877" cap="flat">
                <a:noFill/>
                <a:prstDash val="solid"/>
                <a:miter/>
              </a:ln>
            </p:spPr>
            <p:txBody>
              <a:bodyPr rtlCol="0" anchor="ctr"/>
              <a:lstStyle/>
              <a:p>
                <a:endParaRPr lang="en-US"/>
              </a:p>
            </p:txBody>
          </p:sp>
        </p:grpSp>
        <p:sp>
          <p:nvSpPr>
            <p:cNvPr id="13" name="Rectangle: Rounded Corners 12">
              <a:extLst>
                <a:ext uri="{FF2B5EF4-FFF2-40B4-BE49-F238E27FC236}">
                  <a16:creationId xmlns:a16="http://schemas.microsoft.com/office/drawing/2014/main" id="{F74AF8F8-DE60-30B6-2953-44EF24A0B464}"/>
                </a:ext>
              </a:extLst>
            </p:cNvPr>
            <p:cNvSpPr/>
            <p:nvPr/>
          </p:nvSpPr>
          <p:spPr>
            <a:xfrm>
              <a:off x="367240" y="347196"/>
              <a:ext cx="10637922" cy="5960972"/>
            </a:xfrm>
            <a:prstGeom prst="roundRect">
              <a:avLst>
                <a:gd name="adj" fmla="val 12619"/>
              </a:avLst>
            </a:prstGeom>
            <a:solidFill>
              <a:srgbClr val="515151"/>
            </a:solidFill>
            <a:ln w="7877" cap="flat">
              <a:noFill/>
              <a:prstDash val="solid"/>
              <a:miter/>
            </a:ln>
          </p:spPr>
          <p:txBody>
            <a:bodyPr wrap="square" numCol="3" rtlCol="0" anchor="ctr">
              <a:noAutofit/>
            </a:bodyPr>
            <a:lstStyle/>
            <a:p>
              <a:endParaRPr lang="en-US" dirty="0"/>
            </a:p>
          </p:txBody>
        </p:sp>
        <p:sp>
          <p:nvSpPr>
            <p:cNvPr id="14" name="Freeform: Shape 13">
              <a:extLst>
                <a:ext uri="{FF2B5EF4-FFF2-40B4-BE49-F238E27FC236}">
                  <a16:creationId xmlns:a16="http://schemas.microsoft.com/office/drawing/2014/main" id="{663FCD1B-0DFC-7CD2-5DB3-093895808A0A}"/>
                </a:ext>
              </a:extLst>
            </p:cNvPr>
            <p:cNvSpPr/>
            <p:nvPr/>
          </p:nvSpPr>
          <p:spPr>
            <a:xfrm>
              <a:off x="5256766" y="347196"/>
              <a:ext cx="5748396" cy="5960972"/>
            </a:xfrm>
            <a:custGeom>
              <a:avLst/>
              <a:gdLst>
                <a:gd name="connsiteX0" fmla="*/ 0 w 5748396"/>
                <a:gd name="connsiteY0" fmla="*/ 0 h 5960972"/>
                <a:gd name="connsiteX1" fmla="*/ 798288 w 5748396"/>
                <a:gd name="connsiteY1" fmla="*/ 0 h 5960972"/>
                <a:gd name="connsiteX2" fmla="*/ 4198668 w 5748396"/>
                <a:gd name="connsiteY2" fmla="*/ 0 h 5960972"/>
                <a:gd name="connsiteX3" fmla="*/ 4996956 w 5748396"/>
                <a:gd name="connsiteY3" fmla="*/ 0 h 5960972"/>
                <a:gd name="connsiteX4" fmla="*/ 5748396 w 5748396"/>
                <a:gd name="connsiteY4" fmla="*/ 751440 h 5960972"/>
                <a:gd name="connsiteX5" fmla="*/ 5748396 w 5748396"/>
                <a:gd name="connsiteY5" fmla="*/ 5209532 h 5960972"/>
                <a:gd name="connsiteX6" fmla="*/ 4996956 w 5748396"/>
                <a:gd name="connsiteY6" fmla="*/ 5960972 h 5960972"/>
                <a:gd name="connsiteX7" fmla="*/ 4198668 w 5748396"/>
                <a:gd name="connsiteY7" fmla="*/ 5960972 h 5960972"/>
                <a:gd name="connsiteX8" fmla="*/ 2342747 w 5748396"/>
                <a:gd name="connsiteY8" fmla="*/ 5960972 h 5960972"/>
                <a:gd name="connsiteX9" fmla="*/ 1544459 w 5748396"/>
                <a:gd name="connsiteY9" fmla="*/ 5960972 h 5960972"/>
                <a:gd name="connsiteX10" fmla="*/ 1540265 w 5748396"/>
                <a:gd name="connsiteY10" fmla="*/ 5671402 h 5960972"/>
                <a:gd name="connsiteX11" fmla="*/ 1216992 w 5748396"/>
                <a:gd name="connsiteY11" fmla="*/ 3276630 h 5960972"/>
                <a:gd name="connsiteX12" fmla="*/ 3553 w 5748396"/>
                <a:gd name="connsiteY12" fmla="*/ 6145 h 5960972"/>
                <a:gd name="connsiteX0" fmla="*/ 0 w 5748396"/>
                <a:gd name="connsiteY0" fmla="*/ 0 h 5960972"/>
                <a:gd name="connsiteX1" fmla="*/ 798288 w 5748396"/>
                <a:gd name="connsiteY1" fmla="*/ 0 h 5960972"/>
                <a:gd name="connsiteX2" fmla="*/ 4996956 w 5748396"/>
                <a:gd name="connsiteY2" fmla="*/ 0 h 5960972"/>
                <a:gd name="connsiteX3" fmla="*/ 5748396 w 5748396"/>
                <a:gd name="connsiteY3" fmla="*/ 751440 h 5960972"/>
                <a:gd name="connsiteX4" fmla="*/ 5748396 w 5748396"/>
                <a:gd name="connsiteY4" fmla="*/ 5209532 h 5960972"/>
                <a:gd name="connsiteX5" fmla="*/ 4996956 w 5748396"/>
                <a:gd name="connsiteY5" fmla="*/ 5960972 h 5960972"/>
                <a:gd name="connsiteX6" fmla="*/ 4198668 w 5748396"/>
                <a:gd name="connsiteY6" fmla="*/ 5960972 h 5960972"/>
                <a:gd name="connsiteX7" fmla="*/ 2342747 w 5748396"/>
                <a:gd name="connsiteY7" fmla="*/ 5960972 h 5960972"/>
                <a:gd name="connsiteX8" fmla="*/ 1544459 w 5748396"/>
                <a:gd name="connsiteY8" fmla="*/ 5960972 h 5960972"/>
                <a:gd name="connsiteX9" fmla="*/ 1540265 w 5748396"/>
                <a:gd name="connsiteY9" fmla="*/ 5671402 h 5960972"/>
                <a:gd name="connsiteX10" fmla="*/ 1216992 w 5748396"/>
                <a:gd name="connsiteY10" fmla="*/ 3276630 h 5960972"/>
                <a:gd name="connsiteX11" fmla="*/ 3553 w 5748396"/>
                <a:gd name="connsiteY11" fmla="*/ 6145 h 5960972"/>
                <a:gd name="connsiteX12" fmla="*/ 0 w 5748396"/>
                <a:gd name="connsiteY12" fmla="*/ 0 h 5960972"/>
                <a:gd name="connsiteX0" fmla="*/ 0 w 5748396"/>
                <a:gd name="connsiteY0" fmla="*/ 0 h 5960972"/>
                <a:gd name="connsiteX1" fmla="*/ 4996956 w 5748396"/>
                <a:gd name="connsiteY1" fmla="*/ 0 h 5960972"/>
                <a:gd name="connsiteX2" fmla="*/ 5748396 w 5748396"/>
                <a:gd name="connsiteY2" fmla="*/ 751440 h 5960972"/>
                <a:gd name="connsiteX3" fmla="*/ 5748396 w 5748396"/>
                <a:gd name="connsiteY3" fmla="*/ 5209532 h 5960972"/>
                <a:gd name="connsiteX4" fmla="*/ 4996956 w 5748396"/>
                <a:gd name="connsiteY4" fmla="*/ 5960972 h 5960972"/>
                <a:gd name="connsiteX5" fmla="*/ 4198668 w 5748396"/>
                <a:gd name="connsiteY5" fmla="*/ 5960972 h 5960972"/>
                <a:gd name="connsiteX6" fmla="*/ 2342747 w 5748396"/>
                <a:gd name="connsiteY6" fmla="*/ 5960972 h 5960972"/>
                <a:gd name="connsiteX7" fmla="*/ 1544459 w 5748396"/>
                <a:gd name="connsiteY7" fmla="*/ 5960972 h 5960972"/>
                <a:gd name="connsiteX8" fmla="*/ 1540265 w 5748396"/>
                <a:gd name="connsiteY8" fmla="*/ 5671402 h 5960972"/>
                <a:gd name="connsiteX9" fmla="*/ 1216992 w 5748396"/>
                <a:gd name="connsiteY9" fmla="*/ 3276630 h 5960972"/>
                <a:gd name="connsiteX10" fmla="*/ 3553 w 5748396"/>
                <a:gd name="connsiteY10" fmla="*/ 6145 h 5960972"/>
                <a:gd name="connsiteX11" fmla="*/ 0 w 5748396"/>
                <a:gd name="connsiteY11" fmla="*/ 0 h 5960972"/>
                <a:gd name="connsiteX0" fmla="*/ 0 w 5748396"/>
                <a:gd name="connsiteY0" fmla="*/ 0 h 5960972"/>
                <a:gd name="connsiteX1" fmla="*/ 4996956 w 5748396"/>
                <a:gd name="connsiteY1" fmla="*/ 0 h 5960972"/>
                <a:gd name="connsiteX2" fmla="*/ 5748396 w 5748396"/>
                <a:gd name="connsiteY2" fmla="*/ 751440 h 5960972"/>
                <a:gd name="connsiteX3" fmla="*/ 5748396 w 5748396"/>
                <a:gd name="connsiteY3" fmla="*/ 5209532 h 5960972"/>
                <a:gd name="connsiteX4" fmla="*/ 4996956 w 5748396"/>
                <a:gd name="connsiteY4" fmla="*/ 5960972 h 5960972"/>
                <a:gd name="connsiteX5" fmla="*/ 4198668 w 5748396"/>
                <a:gd name="connsiteY5" fmla="*/ 5960972 h 5960972"/>
                <a:gd name="connsiteX6" fmla="*/ 1544459 w 5748396"/>
                <a:gd name="connsiteY6" fmla="*/ 5960972 h 5960972"/>
                <a:gd name="connsiteX7" fmla="*/ 1540265 w 5748396"/>
                <a:gd name="connsiteY7" fmla="*/ 5671402 h 5960972"/>
                <a:gd name="connsiteX8" fmla="*/ 1216992 w 5748396"/>
                <a:gd name="connsiteY8" fmla="*/ 3276630 h 5960972"/>
                <a:gd name="connsiteX9" fmla="*/ 3553 w 5748396"/>
                <a:gd name="connsiteY9" fmla="*/ 6145 h 5960972"/>
                <a:gd name="connsiteX10" fmla="*/ 0 w 5748396"/>
                <a:gd name="connsiteY10" fmla="*/ 0 h 5960972"/>
                <a:gd name="connsiteX0" fmla="*/ 0 w 5748396"/>
                <a:gd name="connsiteY0" fmla="*/ 0 h 5960972"/>
                <a:gd name="connsiteX1" fmla="*/ 4996956 w 5748396"/>
                <a:gd name="connsiteY1" fmla="*/ 0 h 5960972"/>
                <a:gd name="connsiteX2" fmla="*/ 5748396 w 5748396"/>
                <a:gd name="connsiteY2" fmla="*/ 751440 h 5960972"/>
                <a:gd name="connsiteX3" fmla="*/ 5748396 w 5748396"/>
                <a:gd name="connsiteY3" fmla="*/ 5209532 h 5960972"/>
                <a:gd name="connsiteX4" fmla="*/ 4996956 w 5748396"/>
                <a:gd name="connsiteY4" fmla="*/ 5960972 h 5960972"/>
                <a:gd name="connsiteX5" fmla="*/ 1544459 w 5748396"/>
                <a:gd name="connsiteY5" fmla="*/ 5960972 h 5960972"/>
                <a:gd name="connsiteX6" fmla="*/ 1540265 w 5748396"/>
                <a:gd name="connsiteY6" fmla="*/ 5671402 h 5960972"/>
                <a:gd name="connsiteX7" fmla="*/ 1216992 w 5748396"/>
                <a:gd name="connsiteY7" fmla="*/ 3276630 h 5960972"/>
                <a:gd name="connsiteX8" fmla="*/ 3553 w 5748396"/>
                <a:gd name="connsiteY8" fmla="*/ 6145 h 5960972"/>
                <a:gd name="connsiteX9" fmla="*/ 0 w 5748396"/>
                <a:gd name="connsiteY9" fmla="*/ 0 h 5960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48396" h="5960972">
                  <a:moveTo>
                    <a:pt x="0" y="0"/>
                  </a:moveTo>
                  <a:lnTo>
                    <a:pt x="4996956" y="0"/>
                  </a:lnTo>
                  <a:cubicBezTo>
                    <a:pt x="5411965" y="0"/>
                    <a:pt x="5748396" y="336431"/>
                    <a:pt x="5748396" y="751440"/>
                  </a:cubicBezTo>
                  <a:lnTo>
                    <a:pt x="5748396" y="5209532"/>
                  </a:lnTo>
                  <a:cubicBezTo>
                    <a:pt x="5748396" y="5624541"/>
                    <a:pt x="5411965" y="5960972"/>
                    <a:pt x="4996956" y="5960972"/>
                  </a:cubicBezTo>
                  <a:lnTo>
                    <a:pt x="1544459" y="5960972"/>
                  </a:lnTo>
                  <a:lnTo>
                    <a:pt x="1540265" y="5671402"/>
                  </a:lnTo>
                  <a:cubicBezTo>
                    <a:pt x="1510749" y="4919555"/>
                    <a:pt x="1405274" y="4109450"/>
                    <a:pt x="1216992" y="3276630"/>
                  </a:cubicBezTo>
                  <a:cubicBezTo>
                    <a:pt x="934568" y="2027400"/>
                    <a:pt x="505934" y="904456"/>
                    <a:pt x="3553" y="6145"/>
                  </a:cubicBezTo>
                  <a:lnTo>
                    <a:pt x="0" y="0"/>
                  </a:lnTo>
                  <a:close/>
                </a:path>
              </a:pathLst>
            </a:custGeom>
            <a:solidFill>
              <a:schemeClr val="bg1">
                <a:alpha val="3000"/>
              </a:schemeClr>
            </a:solidFill>
            <a:ln w="7877" cap="flat">
              <a:noFill/>
              <a:prstDash val="solid"/>
              <a:miter/>
            </a:ln>
          </p:spPr>
          <p:txBody>
            <a:bodyPr wrap="square" numCol="3" rtlCol="0" anchor="ctr">
              <a:noAutofit/>
            </a:bodyPr>
            <a:lstStyle/>
            <a:p>
              <a:endParaRPr lang="en-US" dirty="0"/>
            </a:p>
          </p:txBody>
        </p:sp>
      </p:grpSp>
      <p:sp>
        <p:nvSpPr>
          <p:cNvPr id="66" name="Text Placeholder 64">
            <a:extLst>
              <a:ext uri="{FF2B5EF4-FFF2-40B4-BE49-F238E27FC236}">
                <a16:creationId xmlns:a16="http://schemas.microsoft.com/office/drawing/2014/main" id="{CF1E522C-6169-32ED-30E3-697C1A7A04F0}"/>
              </a:ext>
            </a:extLst>
          </p:cNvPr>
          <p:cNvSpPr>
            <a:spLocks noGrp="1"/>
          </p:cNvSpPr>
          <p:nvPr>
            <p:ph type="body" sz="quarter" idx="10"/>
          </p:nvPr>
        </p:nvSpPr>
        <p:spPr>
          <a:xfrm>
            <a:off x="1457245" y="1936122"/>
            <a:ext cx="8430683" cy="1708781"/>
          </a:xfrm>
          <a:prstGeom prst="rect">
            <a:avLst/>
          </a:prstGeom>
        </p:spPr>
        <p:txBody>
          <a:bodyPr anchor="b"/>
          <a:lstStyle>
            <a:lvl1pPr marL="0" indent="0" algn="ctr">
              <a:buNone/>
              <a:defRPr sz="4000" b="1">
                <a:solidFill>
                  <a:schemeClr val="bg1"/>
                </a:solidFill>
                <a:latin typeface="Montserrat" panose="00000500000000000000" pitchFamily="50" charset="0"/>
              </a:defRPr>
            </a:lvl1pPr>
          </a:lstStyle>
          <a:p>
            <a:pPr lvl="0"/>
            <a:r>
              <a:rPr lang="en-US" dirty="0"/>
              <a:t>Click to edit Master text styles</a:t>
            </a:r>
          </a:p>
        </p:txBody>
      </p:sp>
    </p:spTree>
    <p:extLst>
      <p:ext uri="{BB962C8B-B14F-4D97-AF65-F5344CB8AC3E}">
        <p14:creationId xmlns:p14="http://schemas.microsoft.com/office/powerpoint/2010/main" val="1707156413"/>
      </p:ext>
    </p:extLst>
  </p:cSld>
  <p:clrMapOvr>
    <a:masterClrMapping/>
  </p:clrMapOvr>
  <p:extLst>
    <p:ext uri="{DCECCB84-F9BA-43D5-87BE-67443E8EF086}">
      <p15:sldGuideLst xmlns:p15="http://schemas.microsoft.com/office/powerpoint/2012/main">
        <p15:guide id="1" orient="horz" pos="2184">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B0C87CF-B0FC-42F0-6E28-277AFA4E33DD}"/>
              </a:ext>
            </a:extLst>
          </p:cNvPr>
          <p:cNvGrpSpPr/>
          <p:nvPr userDrawn="1"/>
        </p:nvGrpSpPr>
        <p:grpSpPr>
          <a:xfrm>
            <a:off x="0" y="0"/>
            <a:ext cx="12192000" cy="6858000"/>
            <a:chOff x="0" y="0"/>
            <a:chExt cx="12192000" cy="6858000"/>
          </a:xfrm>
        </p:grpSpPr>
        <p:sp>
          <p:nvSpPr>
            <p:cNvPr id="3" name="Rectangle: Rounded Corners 2">
              <a:extLst>
                <a:ext uri="{FF2B5EF4-FFF2-40B4-BE49-F238E27FC236}">
                  <a16:creationId xmlns:a16="http://schemas.microsoft.com/office/drawing/2014/main" id="{5E0A5921-2CE9-351B-68C7-C5CFCDF87ECD}"/>
                </a:ext>
              </a:extLst>
            </p:cNvPr>
            <p:cNvSpPr/>
            <p:nvPr/>
          </p:nvSpPr>
          <p:spPr>
            <a:xfrm>
              <a:off x="0" y="0"/>
              <a:ext cx="12192000" cy="6630330"/>
            </a:xfrm>
            <a:prstGeom prst="roundRect">
              <a:avLst>
                <a:gd name="adj" fmla="val 6000"/>
              </a:avLst>
            </a:prstGeom>
            <a:solidFill>
              <a:srgbClr val="F2B807"/>
            </a:solidFill>
            <a:ln w="7877" cap="flat">
              <a:noFill/>
              <a:prstDash val="solid"/>
              <a:miter/>
            </a:ln>
          </p:spPr>
          <p:txBody>
            <a:bodyPr wrap="square" rtlCol="0" anchor="ctr">
              <a:noAutofit/>
            </a:bodyPr>
            <a:lstStyle/>
            <a:p>
              <a:endParaRPr lang="en-US"/>
            </a:p>
          </p:txBody>
        </p:sp>
        <p:sp>
          <p:nvSpPr>
            <p:cNvPr id="4" name="Rectangle: Rounded Corners 3">
              <a:extLst>
                <a:ext uri="{FF2B5EF4-FFF2-40B4-BE49-F238E27FC236}">
                  <a16:creationId xmlns:a16="http://schemas.microsoft.com/office/drawing/2014/main" id="{652C60D2-E321-FA84-C3B6-770A6984DAD6}"/>
                </a:ext>
              </a:extLst>
            </p:cNvPr>
            <p:cNvSpPr/>
            <p:nvPr/>
          </p:nvSpPr>
          <p:spPr>
            <a:xfrm rot="5400000">
              <a:off x="2587062" y="-2162482"/>
              <a:ext cx="6200023" cy="10980329"/>
            </a:xfrm>
            <a:prstGeom prst="roundRect">
              <a:avLst>
                <a:gd name="adj" fmla="val 5414"/>
              </a:avLst>
            </a:prstGeom>
            <a:solidFill>
              <a:srgbClr val="3F3F3F"/>
            </a:solidFill>
            <a:ln w="7877" cap="flat">
              <a:noFill/>
              <a:prstDash val="solid"/>
              <a:miter/>
            </a:ln>
          </p:spPr>
          <p:txBody>
            <a:bodyPr wrap="square" numCol="3" rtlCol="0" anchor="ctr">
              <a:noAutofit/>
            </a:bodyPr>
            <a:lstStyle/>
            <a:p>
              <a:endParaRPr lang="en-US"/>
            </a:p>
          </p:txBody>
        </p:sp>
        <p:sp>
          <p:nvSpPr>
            <p:cNvPr id="5" name="Rectangle: Rounded Corners 4">
              <a:extLst>
                <a:ext uri="{FF2B5EF4-FFF2-40B4-BE49-F238E27FC236}">
                  <a16:creationId xmlns:a16="http://schemas.microsoft.com/office/drawing/2014/main" id="{DF840607-037C-56A7-42F9-035E1AD9806C}"/>
                </a:ext>
              </a:extLst>
            </p:cNvPr>
            <p:cNvSpPr/>
            <p:nvPr/>
          </p:nvSpPr>
          <p:spPr>
            <a:xfrm>
              <a:off x="11359730" y="2624369"/>
              <a:ext cx="658816" cy="3193018"/>
            </a:xfrm>
            <a:prstGeom prst="roundRect">
              <a:avLst>
                <a:gd name="adj" fmla="val 9042"/>
              </a:avLst>
            </a:prstGeom>
            <a:solidFill>
              <a:srgbClr val="3F3F3F"/>
            </a:solidFill>
            <a:ln w="7877" cap="flat">
              <a:noFill/>
              <a:prstDash val="solid"/>
              <a:miter/>
            </a:ln>
          </p:spPr>
          <p:txBody>
            <a:bodyPr rtlCol="0" anchor="ctr"/>
            <a:lstStyle/>
            <a:p>
              <a:endParaRPr lang="en-US"/>
            </a:p>
          </p:txBody>
        </p:sp>
        <p:sp>
          <p:nvSpPr>
            <p:cNvPr id="6" name="Rectangle: Rounded Corners 5">
              <a:extLst>
                <a:ext uri="{FF2B5EF4-FFF2-40B4-BE49-F238E27FC236}">
                  <a16:creationId xmlns:a16="http://schemas.microsoft.com/office/drawing/2014/main" id="{11F43E36-5815-9266-2D46-9A247CB0CB50}"/>
                </a:ext>
              </a:extLst>
            </p:cNvPr>
            <p:cNvSpPr/>
            <p:nvPr/>
          </p:nvSpPr>
          <p:spPr>
            <a:xfrm>
              <a:off x="11359730" y="624901"/>
              <a:ext cx="658816" cy="1623943"/>
            </a:xfrm>
            <a:prstGeom prst="roundRect">
              <a:avLst>
                <a:gd name="adj" fmla="val 8456"/>
              </a:avLst>
            </a:prstGeom>
            <a:solidFill>
              <a:srgbClr val="3F3F3F"/>
            </a:solidFill>
            <a:ln w="7877" cap="flat">
              <a:noFill/>
              <a:prstDash val="solid"/>
              <a:miter/>
            </a:ln>
          </p:spPr>
          <p:txBody>
            <a:bodyPr rtlCol="0" anchor="ctr"/>
            <a:lstStyle/>
            <a:p>
              <a:endParaRPr lang="en-US"/>
            </a:p>
          </p:txBody>
        </p:sp>
        <p:grpSp>
          <p:nvGrpSpPr>
            <p:cNvPr id="7" name="Group 6">
              <a:extLst>
                <a:ext uri="{FF2B5EF4-FFF2-40B4-BE49-F238E27FC236}">
                  <a16:creationId xmlns:a16="http://schemas.microsoft.com/office/drawing/2014/main" id="{13DC1F89-CB6A-0131-8A40-90134198757C}"/>
                </a:ext>
              </a:extLst>
            </p:cNvPr>
            <p:cNvGrpSpPr/>
            <p:nvPr/>
          </p:nvGrpSpPr>
          <p:grpSpPr>
            <a:xfrm>
              <a:off x="11419703" y="937737"/>
              <a:ext cx="538870" cy="998382"/>
              <a:chOff x="7379109" y="869364"/>
              <a:chExt cx="1131239" cy="1135128"/>
            </a:xfrm>
          </p:grpSpPr>
          <p:sp>
            <p:nvSpPr>
              <p:cNvPr id="43" name="Freeform: Shape 42">
                <a:extLst>
                  <a:ext uri="{FF2B5EF4-FFF2-40B4-BE49-F238E27FC236}">
                    <a16:creationId xmlns:a16="http://schemas.microsoft.com/office/drawing/2014/main" id="{0EC4BBA6-B43E-54EA-5A01-FCF594B1DAB5}"/>
                  </a:ext>
                </a:extLst>
              </p:cNvPr>
              <p:cNvSpPr/>
              <p:nvPr/>
            </p:nvSpPr>
            <p:spPr>
              <a:xfrm>
                <a:off x="7379109" y="869364"/>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6FD55A3-C261-1F28-F9CC-24481A6ECFE5}"/>
                  </a:ext>
                </a:extLst>
              </p:cNvPr>
              <p:cNvSpPr/>
              <p:nvPr/>
            </p:nvSpPr>
            <p:spPr>
              <a:xfrm>
                <a:off x="7379109" y="938561"/>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734F44D2-7EAB-DAC9-016C-A082661DF669}"/>
                  </a:ext>
                </a:extLst>
              </p:cNvPr>
              <p:cNvSpPr/>
              <p:nvPr/>
            </p:nvSpPr>
            <p:spPr>
              <a:xfrm>
                <a:off x="7379109" y="1007646"/>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4B07AC42-4D02-508B-CC01-AC99C9184067}"/>
                  </a:ext>
                </a:extLst>
              </p:cNvPr>
              <p:cNvSpPr/>
              <p:nvPr/>
            </p:nvSpPr>
            <p:spPr>
              <a:xfrm>
                <a:off x="7379109" y="1076732"/>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007DBDA-89B4-E5BC-6033-19E0B6CC825B}"/>
                  </a:ext>
                </a:extLst>
              </p:cNvPr>
              <p:cNvSpPr/>
              <p:nvPr/>
            </p:nvSpPr>
            <p:spPr>
              <a:xfrm>
                <a:off x="7379109" y="1145816"/>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96CB78A-046A-F127-CE55-723D2B812899}"/>
                  </a:ext>
                </a:extLst>
              </p:cNvPr>
              <p:cNvSpPr/>
              <p:nvPr/>
            </p:nvSpPr>
            <p:spPr>
              <a:xfrm>
                <a:off x="7379109" y="1214901"/>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AC4A503F-24D0-45DF-76AB-1ED677EE5B39}"/>
                  </a:ext>
                </a:extLst>
              </p:cNvPr>
              <p:cNvSpPr/>
              <p:nvPr/>
            </p:nvSpPr>
            <p:spPr>
              <a:xfrm>
                <a:off x="7379109" y="1283986"/>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F599052-AB80-0EC6-20E3-D11453AB8E57}"/>
                  </a:ext>
                </a:extLst>
              </p:cNvPr>
              <p:cNvSpPr/>
              <p:nvPr/>
            </p:nvSpPr>
            <p:spPr>
              <a:xfrm>
                <a:off x="7379109" y="1353072"/>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67FC62A-2E22-6773-FA3E-FD4EB4AB958F}"/>
                  </a:ext>
                </a:extLst>
              </p:cNvPr>
              <p:cNvSpPr/>
              <p:nvPr/>
            </p:nvSpPr>
            <p:spPr>
              <a:xfrm>
                <a:off x="7379109" y="1422156"/>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CAE40F2A-FFD1-6D67-B52E-6806AA003BAC}"/>
                  </a:ext>
                </a:extLst>
              </p:cNvPr>
              <p:cNvSpPr/>
              <p:nvPr/>
            </p:nvSpPr>
            <p:spPr>
              <a:xfrm>
                <a:off x="7379109" y="1491352"/>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77D078B-A25F-07DA-675C-8BAC4DA0892A}"/>
                  </a:ext>
                </a:extLst>
              </p:cNvPr>
              <p:cNvSpPr/>
              <p:nvPr/>
            </p:nvSpPr>
            <p:spPr>
              <a:xfrm>
                <a:off x="7379109" y="1560438"/>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F919BD04-5DF1-C1F4-E127-C2C2E2EC7C09}"/>
                  </a:ext>
                </a:extLst>
              </p:cNvPr>
              <p:cNvSpPr/>
              <p:nvPr/>
            </p:nvSpPr>
            <p:spPr>
              <a:xfrm>
                <a:off x="7379109" y="1629522"/>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57A3FD8-21CA-7C80-E2E2-0F8BFFC4B0EF}"/>
                  </a:ext>
                </a:extLst>
              </p:cNvPr>
              <p:cNvSpPr/>
              <p:nvPr/>
            </p:nvSpPr>
            <p:spPr>
              <a:xfrm>
                <a:off x="7379109" y="1698607"/>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25B26994-358C-19C4-E362-91974F4F39F7}"/>
                  </a:ext>
                </a:extLst>
              </p:cNvPr>
              <p:cNvSpPr/>
              <p:nvPr/>
            </p:nvSpPr>
            <p:spPr>
              <a:xfrm>
                <a:off x="7379109" y="1767693"/>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5C3D892B-9C1F-229B-81EE-C1CC5641C72C}"/>
                  </a:ext>
                </a:extLst>
              </p:cNvPr>
              <p:cNvSpPr/>
              <p:nvPr/>
            </p:nvSpPr>
            <p:spPr>
              <a:xfrm>
                <a:off x="7379109" y="1836778"/>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5D90085D-C4F5-D41E-5C2A-4D1513FB43D7}"/>
                  </a:ext>
                </a:extLst>
              </p:cNvPr>
              <p:cNvSpPr/>
              <p:nvPr/>
            </p:nvSpPr>
            <p:spPr>
              <a:xfrm>
                <a:off x="7379109" y="1905862"/>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34E527F2-95D9-0164-FCF0-F01EF1D1D6C1}"/>
                  </a:ext>
                </a:extLst>
              </p:cNvPr>
              <p:cNvSpPr/>
              <p:nvPr/>
            </p:nvSpPr>
            <p:spPr>
              <a:xfrm>
                <a:off x="7379109" y="1975059"/>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grpSp>
        <p:grpSp>
          <p:nvGrpSpPr>
            <p:cNvPr id="8" name="Group 7">
              <a:extLst>
                <a:ext uri="{FF2B5EF4-FFF2-40B4-BE49-F238E27FC236}">
                  <a16:creationId xmlns:a16="http://schemas.microsoft.com/office/drawing/2014/main" id="{B082F719-48A6-7D68-1338-E779CE0ACD99}"/>
                </a:ext>
              </a:extLst>
            </p:cNvPr>
            <p:cNvGrpSpPr/>
            <p:nvPr/>
          </p:nvGrpSpPr>
          <p:grpSpPr>
            <a:xfrm>
              <a:off x="11477043" y="2787009"/>
              <a:ext cx="424188" cy="424188"/>
              <a:chOff x="7289621" y="2777790"/>
              <a:chExt cx="1310395" cy="1310395"/>
            </a:xfrm>
          </p:grpSpPr>
          <p:sp>
            <p:nvSpPr>
              <p:cNvPr id="38" name="Freeform: Shape 37">
                <a:extLst>
                  <a:ext uri="{FF2B5EF4-FFF2-40B4-BE49-F238E27FC236}">
                    <a16:creationId xmlns:a16="http://schemas.microsoft.com/office/drawing/2014/main" id="{02573738-6751-AB6D-A552-85023EB0A21C}"/>
                  </a:ext>
                </a:extLst>
              </p:cNvPr>
              <p:cNvSpPr/>
              <p:nvPr/>
            </p:nvSpPr>
            <p:spPr>
              <a:xfrm rot="21421200">
                <a:off x="7289621" y="2777790"/>
                <a:ext cx="1310395" cy="1310395"/>
              </a:xfrm>
              <a:custGeom>
                <a:avLst/>
                <a:gdLst>
                  <a:gd name="connsiteX0" fmla="*/ 930008 w 930008"/>
                  <a:gd name="connsiteY0" fmla="*/ 465004 h 930008"/>
                  <a:gd name="connsiteX1" fmla="*/ 465004 w 930008"/>
                  <a:gd name="connsiteY1" fmla="*/ 930008 h 930008"/>
                  <a:gd name="connsiteX2" fmla="*/ 0 w 930008"/>
                  <a:gd name="connsiteY2" fmla="*/ 465004 h 930008"/>
                  <a:gd name="connsiteX3" fmla="*/ 465004 w 930008"/>
                  <a:gd name="connsiteY3" fmla="*/ 0 h 930008"/>
                  <a:gd name="connsiteX4" fmla="*/ 930008 w 930008"/>
                  <a:gd name="connsiteY4" fmla="*/ 465004 h 930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0008" h="930008">
                    <a:moveTo>
                      <a:pt x="930008" y="465004"/>
                    </a:moveTo>
                    <a:cubicBezTo>
                      <a:pt x="930008" y="721819"/>
                      <a:pt x="721819" y="930008"/>
                      <a:pt x="465004" y="930008"/>
                    </a:cubicBezTo>
                    <a:cubicBezTo>
                      <a:pt x="208189" y="930008"/>
                      <a:pt x="0" y="721819"/>
                      <a:pt x="0" y="465004"/>
                    </a:cubicBezTo>
                    <a:cubicBezTo>
                      <a:pt x="0" y="208190"/>
                      <a:pt x="208189" y="0"/>
                      <a:pt x="465004" y="0"/>
                    </a:cubicBezTo>
                    <a:cubicBezTo>
                      <a:pt x="721819" y="0"/>
                      <a:pt x="930008" y="208190"/>
                      <a:pt x="930008" y="465004"/>
                    </a:cubicBezTo>
                    <a:close/>
                  </a:path>
                </a:pathLst>
              </a:custGeom>
              <a:solidFill>
                <a:srgbClr val="C6CACE"/>
              </a:solidFill>
              <a:ln w="7877"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6567995-731E-85F6-BA54-40A842A0582A}"/>
                  </a:ext>
                </a:extLst>
              </p:cNvPr>
              <p:cNvSpPr/>
              <p:nvPr/>
            </p:nvSpPr>
            <p:spPr>
              <a:xfrm rot="16446000">
                <a:off x="7389579" y="2877744"/>
                <a:ext cx="1110691" cy="1110693"/>
              </a:xfrm>
              <a:custGeom>
                <a:avLst/>
                <a:gdLst>
                  <a:gd name="connsiteX0" fmla="*/ 788276 w 788275"/>
                  <a:gd name="connsiteY0" fmla="*/ 394138 h 788276"/>
                  <a:gd name="connsiteX1" fmla="*/ 394138 w 788275"/>
                  <a:gd name="connsiteY1" fmla="*/ 788276 h 788276"/>
                  <a:gd name="connsiteX2" fmla="*/ 0 w 788275"/>
                  <a:gd name="connsiteY2" fmla="*/ 394138 h 788276"/>
                  <a:gd name="connsiteX3" fmla="*/ 394138 w 788275"/>
                  <a:gd name="connsiteY3" fmla="*/ 0 h 788276"/>
                  <a:gd name="connsiteX4" fmla="*/ 788276 w 788275"/>
                  <a:gd name="connsiteY4" fmla="*/ 394138 h 788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275" h="788276">
                    <a:moveTo>
                      <a:pt x="788276" y="394138"/>
                    </a:moveTo>
                    <a:cubicBezTo>
                      <a:pt x="788276" y="611815"/>
                      <a:pt x="611815" y="788276"/>
                      <a:pt x="394138" y="788276"/>
                    </a:cubicBezTo>
                    <a:cubicBezTo>
                      <a:pt x="176462" y="788276"/>
                      <a:pt x="0" y="611815"/>
                      <a:pt x="0" y="394138"/>
                    </a:cubicBezTo>
                    <a:cubicBezTo>
                      <a:pt x="0" y="176462"/>
                      <a:pt x="176462" y="0"/>
                      <a:pt x="394138" y="0"/>
                    </a:cubicBezTo>
                    <a:cubicBezTo>
                      <a:pt x="611815" y="0"/>
                      <a:pt x="788276" y="176462"/>
                      <a:pt x="788276" y="394138"/>
                    </a:cubicBezTo>
                    <a:close/>
                  </a:path>
                </a:pathLst>
              </a:custGeom>
              <a:solidFill>
                <a:srgbClr val="C18E00"/>
              </a:solidFill>
              <a:ln w="7877"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97463249-0830-35EE-8F51-59CCF5D2F491}"/>
                  </a:ext>
                </a:extLst>
              </p:cNvPr>
              <p:cNvSpPr/>
              <p:nvPr/>
            </p:nvSpPr>
            <p:spPr>
              <a:xfrm>
                <a:off x="7539382" y="3027662"/>
                <a:ext cx="810805" cy="810805"/>
              </a:xfrm>
              <a:custGeom>
                <a:avLst/>
                <a:gdLst>
                  <a:gd name="connsiteX0" fmla="*/ 575442 w 575441"/>
                  <a:gd name="connsiteY0" fmla="*/ 287721 h 575441"/>
                  <a:gd name="connsiteX1" fmla="*/ 287721 w 575441"/>
                  <a:gd name="connsiteY1" fmla="*/ 575442 h 575441"/>
                  <a:gd name="connsiteX2" fmla="*/ 0 w 575441"/>
                  <a:gd name="connsiteY2" fmla="*/ 287721 h 575441"/>
                  <a:gd name="connsiteX3" fmla="*/ 287721 w 575441"/>
                  <a:gd name="connsiteY3" fmla="*/ 0 h 575441"/>
                  <a:gd name="connsiteX4" fmla="*/ 575442 w 575441"/>
                  <a:gd name="connsiteY4" fmla="*/ 287721 h 575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41" h="575441">
                    <a:moveTo>
                      <a:pt x="575442" y="287721"/>
                    </a:moveTo>
                    <a:cubicBezTo>
                      <a:pt x="575442" y="446625"/>
                      <a:pt x="446625" y="575442"/>
                      <a:pt x="287721" y="575442"/>
                    </a:cubicBezTo>
                    <a:cubicBezTo>
                      <a:pt x="128817" y="575442"/>
                      <a:pt x="0" y="446625"/>
                      <a:pt x="0" y="287721"/>
                    </a:cubicBezTo>
                    <a:cubicBezTo>
                      <a:pt x="0" y="128817"/>
                      <a:pt x="128817" y="0"/>
                      <a:pt x="287721" y="0"/>
                    </a:cubicBezTo>
                    <a:cubicBezTo>
                      <a:pt x="446625" y="0"/>
                      <a:pt x="575442" y="128817"/>
                      <a:pt x="575442" y="287721"/>
                    </a:cubicBezTo>
                    <a:close/>
                  </a:path>
                </a:pathLst>
              </a:custGeom>
              <a:solidFill>
                <a:srgbClr val="494949"/>
              </a:solidFill>
              <a:ln w="7877"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9E797FA6-2F44-9FA9-4BC7-577FAFF29E56}"/>
                  </a:ext>
                </a:extLst>
              </p:cNvPr>
              <p:cNvSpPr/>
              <p:nvPr/>
            </p:nvSpPr>
            <p:spPr>
              <a:xfrm rot="16200000">
                <a:off x="7480127" y="3325050"/>
                <a:ext cx="929316" cy="216140"/>
              </a:xfrm>
              <a:custGeom>
                <a:avLst/>
                <a:gdLst>
                  <a:gd name="connsiteX0" fmla="*/ 618796 w 659550"/>
                  <a:gd name="connsiteY0" fmla="*/ 0 h 153398"/>
                  <a:gd name="connsiteX1" fmla="*/ 659550 w 659550"/>
                  <a:gd name="connsiteY1" fmla="*/ 40754 h 153398"/>
                  <a:gd name="connsiteX2" fmla="*/ 659550 w 659550"/>
                  <a:gd name="connsiteY2" fmla="*/ 112644 h 153398"/>
                  <a:gd name="connsiteX3" fmla="*/ 618796 w 659550"/>
                  <a:gd name="connsiteY3" fmla="*/ 153398 h 153398"/>
                  <a:gd name="connsiteX4" fmla="*/ 40754 w 659550"/>
                  <a:gd name="connsiteY4" fmla="*/ 153398 h 153398"/>
                  <a:gd name="connsiteX5" fmla="*/ 0 w 659550"/>
                  <a:gd name="connsiteY5" fmla="*/ 112644 h 153398"/>
                  <a:gd name="connsiteX6" fmla="*/ 0 w 659550"/>
                  <a:gd name="connsiteY6" fmla="*/ 40754 h 153398"/>
                  <a:gd name="connsiteX7" fmla="*/ 40754 w 659550"/>
                  <a:gd name="connsiteY7" fmla="*/ 0 h 15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550" h="153398">
                    <a:moveTo>
                      <a:pt x="618796" y="0"/>
                    </a:moveTo>
                    <a:cubicBezTo>
                      <a:pt x="641304" y="0"/>
                      <a:pt x="659550" y="18246"/>
                      <a:pt x="659550" y="40754"/>
                    </a:cubicBezTo>
                    <a:lnTo>
                      <a:pt x="659550" y="112644"/>
                    </a:lnTo>
                    <a:cubicBezTo>
                      <a:pt x="659550" y="135152"/>
                      <a:pt x="641304" y="153398"/>
                      <a:pt x="618796" y="153398"/>
                    </a:cubicBezTo>
                    <a:lnTo>
                      <a:pt x="40754" y="153398"/>
                    </a:lnTo>
                    <a:cubicBezTo>
                      <a:pt x="18246" y="153398"/>
                      <a:pt x="0" y="135152"/>
                      <a:pt x="0" y="112644"/>
                    </a:cubicBezTo>
                    <a:lnTo>
                      <a:pt x="0" y="40754"/>
                    </a:lnTo>
                    <a:cubicBezTo>
                      <a:pt x="0" y="18246"/>
                      <a:pt x="18246" y="0"/>
                      <a:pt x="40754" y="0"/>
                    </a:cubicBezTo>
                    <a:close/>
                  </a:path>
                </a:pathLst>
              </a:custGeom>
              <a:solidFill>
                <a:srgbClr val="B7B7B7"/>
              </a:solidFill>
              <a:ln w="7877"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64D8C1E-29A1-87AF-8540-DD068BFEA59C}"/>
                  </a:ext>
                </a:extLst>
              </p:cNvPr>
              <p:cNvSpPr/>
              <p:nvPr/>
            </p:nvSpPr>
            <p:spPr>
              <a:xfrm rot="16200000">
                <a:off x="7851487" y="3035659"/>
                <a:ext cx="186485" cy="51869"/>
              </a:xfrm>
              <a:custGeom>
                <a:avLst/>
                <a:gdLst>
                  <a:gd name="connsiteX0" fmla="*/ 0 w 132351"/>
                  <a:gd name="connsiteY0" fmla="*/ 0 h 36812"/>
                  <a:gd name="connsiteX1" fmla="*/ 132351 w 132351"/>
                  <a:gd name="connsiteY1" fmla="*/ 0 h 36812"/>
                  <a:gd name="connsiteX2" fmla="*/ 132351 w 132351"/>
                  <a:gd name="connsiteY2" fmla="*/ 36813 h 36812"/>
                  <a:gd name="connsiteX3" fmla="*/ 0 w 132351"/>
                  <a:gd name="connsiteY3" fmla="*/ 36813 h 36812"/>
                </a:gdLst>
                <a:ahLst/>
                <a:cxnLst>
                  <a:cxn ang="0">
                    <a:pos x="connsiteX0" y="connsiteY0"/>
                  </a:cxn>
                  <a:cxn ang="0">
                    <a:pos x="connsiteX1" y="connsiteY1"/>
                  </a:cxn>
                  <a:cxn ang="0">
                    <a:pos x="connsiteX2" y="connsiteY2"/>
                  </a:cxn>
                  <a:cxn ang="0">
                    <a:pos x="connsiteX3" y="connsiteY3"/>
                  </a:cxn>
                </a:cxnLst>
                <a:rect l="l" t="t" r="r" b="b"/>
                <a:pathLst>
                  <a:path w="132351" h="36812">
                    <a:moveTo>
                      <a:pt x="0" y="0"/>
                    </a:moveTo>
                    <a:lnTo>
                      <a:pt x="132351" y="0"/>
                    </a:lnTo>
                    <a:lnTo>
                      <a:pt x="132351" y="36813"/>
                    </a:lnTo>
                    <a:lnTo>
                      <a:pt x="0" y="36813"/>
                    </a:lnTo>
                    <a:close/>
                  </a:path>
                </a:pathLst>
              </a:custGeom>
              <a:solidFill>
                <a:srgbClr val="F2B807"/>
              </a:solidFill>
              <a:ln w="7877" cap="flat">
                <a:noFill/>
                <a:prstDash val="solid"/>
                <a:miter/>
              </a:ln>
            </p:spPr>
            <p:txBody>
              <a:bodyPr rtlCol="0" anchor="ctr"/>
              <a:lstStyle/>
              <a:p>
                <a:endParaRPr lang="en-US"/>
              </a:p>
            </p:txBody>
          </p:sp>
        </p:grpSp>
        <p:grpSp>
          <p:nvGrpSpPr>
            <p:cNvPr id="9" name="Group 8">
              <a:extLst>
                <a:ext uri="{FF2B5EF4-FFF2-40B4-BE49-F238E27FC236}">
                  <a16:creationId xmlns:a16="http://schemas.microsoft.com/office/drawing/2014/main" id="{F03D6892-3EAA-9A71-699D-517F50BBF3AD}"/>
                </a:ext>
              </a:extLst>
            </p:cNvPr>
            <p:cNvGrpSpPr/>
            <p:nvPr/>
          </p:nvGrpSpPr>
          <p:grpSpPr>
            <a:xfrm>
              <a:off x="11477043" y="3397896"/>
              <a:ext cx="424188" cy="424188"/>
              <a:chOff x="7289587" y="4353495"/>
              <a:chExt cx="1310394" cy="1310394"/>
            </a:xfrm>
          </p:grpSpPr>
          <p:sp>
            <p:nvSpPr>
              <p:cNvPr id="33" name="Freeform: Shape 32">
                <a:extLst>
                  <a:ext uri="{FF2B5EF4-FFF2-40B4-BE49-F238E27FC236}">
                    <a16:creationId xmlns:a16="http://schemas.microsoft.com/office/drawing/2014/main" id="{4F4CC883-A54B-179A-568F-4788B7A065A9}"/>
                  </a:ext>
                </a:extLst>
              </p:cNvPr>
              <p:cNvSpPr/>
              <p:nvPr/>
            </p:nvSpPr>
            <p:spPr>
              <a:xfrm>
                <a:off x="7289587" y="4353495"/>
                <a:ext cx="1310394" cy="1310394"/>
              </a:xfrm>
              <a:custGeom>
                <a:avLst/>
                <a:gdLst>
                  <a:gd name="connsiteX0" fmla="*/ 930008 w 930007"/>
                  <a:gd name="connsiteY0" fmla="*/ 465004 h 930007"/>
                  <a:gd name="connsiteX1" fmla="*/ 465004 w 930007"/>
                  <a:gd name="connsiteY1" fmla="*/ 930008 h 930007"/>
                  <a:gd name="connsiteX2" fmla="*/ 0 w 930007"/>
                  <a:gd name="connsiteY2" fmla="*/ 465004 h 930007"/>
                  <a:gd name="connsiteX3" fmla="*/ 465004 w 930007"/>
                  <a:gd name="connsiteY3" fmla="*/ 0 h 930007"/>
                  <a:gd name="connsiteX4" fmla="*/ 930008 w 930007"/>
                  <a:gd name="connsiteY4" fmla="*/ 465004 h 93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0007" h="930007">
                    <a:moveTo>
                      <a:pt x="930008" y="465004"/>
                    </a:moveTo>
                    <a:cubicBezTo>
                      <a:pt x="930008" y="721819"/>
                      <a:pt x="721819" y="930008"/>
                      <a:pt x="465004" y="930008"/>
                    </a:cubicBezTo>
                    <a:cubicBezTo>
                      <a:pt x="208189" y="930008"/>
                      <a:pt x="0" y="721819"/>
                      <a:pt x="0" y="465004"/>
                    </a:cubicBezTo>
                    <a:cubicBezTo>
                      <a:pt x="0" y="208189"/>
                      <a:pt x="208189" y="0"/>
                      <a:pt x="465004" y="0"/>
                    </a:cubicBezTo>
                    <a:cubicBezTo>
                      <a:pt x="721819" y="0"/>
                      <a:pt x="930008" y="208189"/>
                      <a:pt x="930008" y="465004"/>
                    </a:cubicBezTo>
                    <a:close/>
                  </a:path>
                </a:pathLst>
              </a:custGeom>
              <a:solidFill>
                <a:srgbClr val="C6CACE"/>
              </a:solidFill>
              <a:ln w="7877"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63C603C2-AD7F-F9BF-A7D7-3661F81A4B15}"/>
                  </a:ext>
                </a:extLst>
              </p:cNvPr>
              <p:cNvSpPr/>
              <p:nvPr/>
            </p:nvSpPr>
            <p:spPr>
              <a:xfrm rot="16722001">
                <a:off x="7389210" y="4453121"/>
                <a:ext cx="1110691" cy="1110691"/>
              </a:xfrm>
              <a:custGeom>
                <a:avLst/>
                <a:gdLst>
                  <a:gd name="connsiteX0" fmla="*/ 788276 w 788275"/>
                  <a:gd name="connsiteY0" fmla="*/ 394138 h 788275"/>
                  <a:gd name="connsiteX1" fmla="*/ 394138 w 788275"/>
                  <a:gd name="connsiteY1" fmla="*/ 788276 h 788275"/>
                  <a:gd name="connsiteX2" fmla="*/ 0 w 788275"/>
                  <a:gd name="connsiteY2" fmla="*/ 394138 h 788275"/>
                  <a:gd name="connsiteX3" fmla="*/ 394138 w 788275"/>
                  <a:gd name="connsiteY3" fmla="*/ 0 h 788275"/>
                  <a:gd name="connsiteX4" fmla="*/ 788276 w 788275"/>
                  <a:gd name="connsiteY4" fmla="*/ 394138 h 788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275" h="788275">
                    <a:moveTo>
                      <a:pt x="788276" y="394138"/>
                    </a:moveTo>
                    <a:cubicBezTo>
                      <a:pt x="788276" y="611815"/>
                      <a:pt x="611815" y="788276"/>
                      <a:pt x="394138" y="788276"/>
                    </a:cubicBezTo>
                    <a:cubicBezTo>
                      <a:pt x="176462" y="788276"/>
                      <a:pt x="0" y="611815"/>
                      <a:pt x="0" y="394138"/>
                    </a:cubicBezTo>
                    <a:cubicBezTo>
                      <a:pt x="0" y="176462"/>
                      <a:pt x="176462" y="0"/>
                      <a:pt x="394138" y="0"/>
                    </a:cubicBezTo>
                    <a:cubicBezTo>
                      <a:pt x="611815" y="0"/>
                      <a:pt x="788276" y="176462"/>
                      <a:pt x="788276" y="394138"/>
                    </a:cubicBezTo>
                    <a:close/>
                  </a:path>
                </a:pathLst>
              </a:custGeom>
              <a:solidFill>
                <a:srgbClr val="C18E00"/>
              </a:solidFill>
              <a:ln w="7877"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5E17984-0998-49DB-0EF5-2748A87C71CD}"/>
                  </a:ext>
                </a:extLst>
              </p:cNvPr>
              <p:cNvSpPr/>
              <p:nvPr/>
            </p:nvSpPr>
            <p:spPr>
              <a:xfrm>
                <a:off x="7539382" y="4603290"/>
                <a:ext cx="810805" cy="810805"/>
              </a:xfrm>
              <a:custGeom>
                <a:avLst/>
                <a:gdLst>
                  <a:gd name="connsiteX0" fmla="*/ 575442 w 575441"/>
                  <a:gd name="connsiteY0" fmla="*/ 287721 h 575441"/>
                  <a:gd name="connsiteX1" fmla="*/ 287721 w 575441"/>
                  <a:gd name="connsiteY1" fmla="*/ 575442 h 575441"/>
                  <a:gd name="connsiteX2" fmla="*/ 0 w 575441"/>
                  <a:gd name="connsiteY2" fmla="*/ 287721 h 575441"/>
                  <a:gd name="connsiteX3" fmla="*/ 287721 w 575441"/>
                  <a:gd name="connsiteY3" fmla="*/ 0 h 575441"/>
                  <a:gd name="connsiteX4" fmla="*/ 575442 w 575441"/>
                  <a:gd name="connsiteY4" fmla="*/ 287721 h 575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41" h="575441">
                    <a:moveTo>
                      <a:pt x="575442" y="287721"/>
                    </a:moveTo>
                    <a:cubicBezTo>
                      <a:pt x="575442" y="446625"/>
                      <a:pt x="446625" y="575442"/>
                      <a:pt x="287721" y="575442"/>
                    </a:cubicBezTo>
                    <a:cubicBezTo>
                      <a:pt x="128817" y="575442"/>
                      <a:pt x="0" y="446625"/>
                      <a:pt x="0" y="287721"/>
                    </a:cubicBezTo>
                    <a:cubicBezTo>
                      <a:pt x="0" y="128817"/>
                      <a:pt x="128817" y="0"/>
                      <a:pt x="287721" y="0"/>
                    </a:cubicBezTo>
                    <a:cubicBezTo>
                      <a:pt x="446625" y="0"/>
                      <a:pt x="575442" y="128817"/>
                      <a:pt x="575442" y="287721"/>
                    </a:cubicBezTo>
                    <a:close/>
                  </a:path>
                </a:pathLst>
              </a:custGeom>
              <a:solidFill>
                <a:srgbClr val="494949"/>
              </a:solidFill>
              <a:ln w="7877"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D0B7917-0CC7-923B-0934-8620E6B795FC}"/>
                  </a:ext>
                </a:extLst>
              </p:cNvPr>
              <p:cNvSpPr/>
              <p:nvPr/>
            </p:nvSpPr>
            <p:spPr>
              <a:xfrm>
                <a:off x="7480070" y="4900623"/>
                <a:ext cx="929316" cy="216140"/>
              </a:xfrm>
              <a:custGeom>
                <a:avLst/>
                <a:gdLst>
                  <a:gd name="connsiteX0" fmla="*/ 618796 w 659550"/>
                  <a:gd name="connsiteY0" fmla="*/ 0 h 153398"/>
                  <a:gd name="connsiteX1" fmla="*/ 659550 w 659550"/>
                  <a:gd name="connsiteY1" fmla="*/ 40754 h 153398"/>
                  <a:gd name="connsiteX2" fmla="*/ 659550 w 659550"/>
                  <a:gd name="connsiteY2" fmla="*/ 112644 h 153398"/>
                  <a:gd name="connsiteX3" fmla="*/ 618796 w 659550"/>
                  <a:gd name="connsiteY3" fmla="*/ 153398 h 153398"/>
                  <a:gd name="connsiteX4" fmla="*/ 40754 w 659550"/>
                  <a:gd name="connsiteY4" fmla="*/ 153398 h 153398"/>
                  <a:gd name="connsiteX5" fmla="*/ 0 w 659550"/>
                  <a:gd name="connsiteY5" fmla="*/ 112644 h 153398"/>
                  <a:gd name="connsiteX6" fmla="*/ 0 w 659550"/>
                  <a:gd name="connsiteY6" fmla="*/ 40754 h 153398"/>
                  <a:gd name="connsiteX7" fmla="*/ 40754 w 659550"/>
                  <a:gd name="connsiteY7" fmla="*/ 0 h 15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550" h="153398">
                    <a:moveTo>
                      <a:pt x="618796" y="0"/>
                    </a:moveTo>
                    <a:cubicBezTo>
                      <a:pt x="641304" y="0"/>
                      <a:pt x="659550" y="18246"/>
                      <a:pt x="659550" y="40754"/>
                    </a:cubicBezTo>
                    <a:lnTo>
                      <a:pt x="659550" y="112644"/>
                    </a:lnTo>
                    <a:cubicBezTo>
                      <a:pt x="659550" y="135152"/>
                      <a:pt x="641304" y="153398"/>
                      <a:pt x="618796" y="153398"/>
                    </a:cubicBezTo>
                    <a:lnTo>
                      <a:pt x="40754" y="153398"/>
                    </a:lnTo>
                    <a:cubicBezTo>
                      <a:pt x="18246" y="153398"/>
                      <a:pt x="0" y="135152"/>
                      <a:pt x="0" y="112644"/>
                    </a:cubicBezTo>
                    <a:lnTo>
                      <a:pt x="0" y="40754"/>
                    </a:lnTo>
                    <a:cubicBezTo>
                      <a:pt x="0" y="18246"/>
                      <a:pt x="18246" y="0"/>
                      <a:pt x="40754" y="0"/>
                    </a:cubicBezTo>
                    <a:close/>
                  </a:path>
                </a:pathLst>
              </a:custGeom>
              <a:solidFill>
                <a:srgbClr val="B7B7B7"/>
              </a:solidFill>
              <a:ln w="7877"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9B18976C-9C2D-22FB-2727-222C5A6AC743}"/>
                  </a:ext>
                </a:extLst>
              </p:cNvPr>
              <p:cNvSpPr/>
              <p:nvPr/>
            </p:nvSpPr>
            <p:spPr>
              <a:xfrm>
                <a:off x="8223013" y="4982702"/>
                <a:ext cx="186485" cy="51869"/>
              </a:xfrm>
              <a:custGeom>
                <a:avLst/>
                <a:gdLst>
                  <a:gd name="connsiteX0" fmla="*/ 0 w 132351"/>
                  <a:gd name="connsiteY0" fmla="*/ 0 h 36812"/>
                  <a:gd name="connsiteX1" fmla="*/ 132351 w 132351"/>
                  <a:gd name="connsiteY1" fmla="*/ 0 h 36812"/>
                  <a:gd name="connsiteX2" fmla="*/ 132351 w 132351"/>
                  <a:gd name="connsiteY2" fmla="*/ 36812 h 36812"/>
                  <a:gd name="connsiteX3" fmla="*/ 0 w 132351"/>
                  <a:gd name="connsiteY3" fmla="*/ 36812 h 36812"/>
                </a:gdLst>
                <a:ahLst/>
                <a:cxnLst>
                  <a:cxn ang="0">
                    <a:pos x="connsiteX0" y="connsiteY0"/>
                  </a:cxn>
                  <a:cxn ang="0">
                    <a:pos x="connsiteX1" y="connsiteY1"/>
                  </a:cxn>
                  <a:cxn ang="0">
                    <a:pos x="connsiteX2" y="connsiteY2"/>
                  </a:cxn>
                  <a:cxn ang="0">
                    <a:pos x="connsiteX3" y="connsiteY3"/>
                  </a:cxn>
                </a:cxnLst>
                <a:rect l="l" t="t" r="r" b="b"/>
                <a:pathLst>
                  <a:path w="132351" h="36812">
                    <a:moveTo>
                      <a:pt x="0" y="0"/>
                    </a:moveTo>
                    <a:lnTo>
                      <a:pt x="132351" y="0"/>
                    </a:lnTo>
                    <a:lnTo>
                      <a:pt x="132351" y="36812"/>
                    </a:lnTo>
                    <a:lnTo>
                      <a:pt x="0" y="36812"/>
                    </a:lnTo>
                    <a:close/>
                  </a:path>
                </a:pathLst>
              </a:custGeom>
              <a:solidFill>
                <a:srgbClr val="F2B807"/>
              </a:solidFill>
              <a:ln w="7877"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92FF503B-C768-F695-CA2C-283927CBB587}"/>
                </a:ext>
              </a:extLst>
            </p:cNvPr>
            <p:cNvGrpSpPr/>
            <p:nvPr/>
          </p:nvGrpSpPr>
          <p:grpSpPr>
            <a:xfrm>
              <a:off x="11477043" y="4008784"/>
              <a:ext cx="424188" cy="424188"/>
              <a:chOff x="8266181" y="3979734"/>
              <a:chExt cx="482288" cy="482288"/>
            </a:xfrm>
          </p:grpSpPr>
          <p:sp>
            <p:nvSpPr>
              <p:cNvPr id="28" name="Freeform: Shape 27">
                <a:extLst>
                  <a:ext uri="{FF2B5EF4-FFF2-40B4-BE49-F238E27FC236}">
                    <a16:creationId xmlns:a16="http://schemas.microsoft.com/office/drawing/2014/main" id="{799665F9-8998-0C58-5F58-C900D215DD6B}"/>
                  </a:ext>
                </a:extLst>
              </p:cNvPr>
              <p:cNvSpPr/>
              <p:nvPr/>
            </p:nvSpPr>
            <p:spPr>
              <a:xfrm rot="7200000">
                <a:off x="8266181" y="3979734"/>
                <a:ext cx="482288" cy="482288"/>
              </a:xfrm>
              <a:custGeom>
                <a:avLst/>
                <a:gdLst>
                  <a:gd name="connsiteX0" fmla="*/ 930008 w 930007"/>
                  <a:gd name="connsiteY0" fmla="*/ 465004 h 930007"/>
                  <a:gd name="connsiteX1" fmla="*/ 465004 w 930007"/>
                  <a:gd name="connsiteY1" fmla="*/ 930008 h 930007"/>
                  <a:gd name="connsiteX2" fmla="*/ 0 w 930007"/>
                  <a:gd name="connsiteY2" fmla="*/ 465004 h 930007"/>
                  <a:gd name="connsiteX3" fmla="*/ 465004 w 930007"/>
                  <a:gd name="connsiteY3" fmla="*/ 0 h 930007"/>
                  <a:gd name="connsiteX4" fmla="*/ 930008 w 930007"/>
                  <a:gd name="connsiteY4" fmla="*/ 465004 h 93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0007" h="930007">
                    <a:moveTo>
                      <a:pt x="930008" y="465004"/>
                    </a:moveTo>
                    <a:cubicBezTo>
                      <a:pt x="930008" y="721819"/>
                      <a:pt x="721819" y="930008"/>
                      <a:pt x="465004" y="930008"/>
                    </a:cubicBezTo>
                    <a:cubicBezTo>
                      <a:pt x="208189" y="930008"/>
                      <a:pt x="0" y="721819"/>
                      <a:pt x="0" y="465004"/>
                    </a:cubicBezTo>
                    <a:cubicBezTo>
                      <a:pt x="0" y="208189"/>
                      <a:pt x="208189" y="0"/>
                      <a:pt x="465004" y="0"/>
                    </a:cubicBezTo>
                    <a:cubicBezTo>
                      <a:pt x="721819" y="0"/>
                      <a:pt x="930008" y="208189"/>
                      <a:pt x="930008" y="465004"/>
                    </a:cubicBezTo>
                    <a:close/>
                  </a:path>
                </a:pathLst>
              </a:custGeom>
              <a:solidFill>
                <a:srgbClr val="C6CACE"/>
              </a:solidFill>
              <a:ln w="7877"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64007752-559D-7427-9F1C-6FA793672C57}"/>
                  </a:ext>
                </a:extLst>
              </p:cNvPr>
              <p:cNvSpPr/>
              <p:nvPr/>
            </p:nvSpPr>
            <p:spPr>
              <a:xfrm rot="2322001">
                <a:off x="8303045" y="4016453"/>
                <a:ext cx="408788" cy="408788"/>
              </a:xfrm>
              <a:custGeom>
                <a:avLst/>
                <a:gdLst>
                  <a:gd name="connsiteX0" fmla="*/ 788276 w 788275"/>
                  <a:gd name="connsiteY0" fmla="*/ 394138 h 788275"/>
                  <a:gd name="connsiteX1" fmla="*/ 394138 w 788275"/>
                  <a:gd name="connsiteY1" fmla="*/ 788276 h 788275"/>
                  <a:gd name="connsiteX2" fmla="*/ 0 w 788275"/>
                  <a:gd name="connsiteY2" fmla="*/ 394138 h 788275"/>
                  <a:gd name="connsiteX3" fmla="*/ 394138 w 788275"/>
                  <a:gd name="connsiteY3" fmla="*/ 0 h 788275"/>
                  <a:gd name="connsiteX4" fmla="*/ 788276 w 788275"/>
                  <a:gd name="connsiteY4" fmla="*/ 394138 h 788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275" h="788275">
                    <a:moveTo>
                      <a:pt x="788276" y="394138"/>
                    </a:moveTo>
                    <a:cubicBezTo>
                      <a:pt x="788276" y="611815"/>
                      <a:pt x="611815" y="788276"/>
                      <a:pt x="394138" y="788276"/>
                    </a:cubicBezTo>
                    <a:cubicBezTo>
                      <a:pt x="176462" y="788276"/>
                      <a:pt x="0" y="611815"/>
                      <a:pt x="0" y="394138"/>
                    </a:cubicBezTo>
                    <a:cubicBezTo>
                      <a:pt x="0" y="176462"/>
                      <a:pt x="176462" y="0"/>
                      <a:pt x="394138" y="0"/>
                    </a:cubicBezTo>
                    <a:cubicBezTo>
                      <a:pt x="611815" y="0"/>
                      <a:pt x="788276" y="176462"/>
                      <a:pt x="788276" y="394138"/>
                    </a:cubicBezTo>
                    <a:close/>
                  </a:path>
                </a:pathLst>
              </a:custGeom>
              <a:solidFill>
                <a:srgbClr val="C18E00"/>
              </a:solidFill>
              <a:ln w="7877"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4FBA6DD-9A46-1E7A-BD63-D4AE736E05F8}"/>
                  </a:ext>
                </a:extLst>
              </p:cNvPr>
              <p:cNvSpPr/>
              <p:nvPr/>
            </p:nvSpPr>
            <p:spPr>
              <a:xfrm rot="7200000">
                <a:off x="8358117" y="4071670"/>
                <a:ext cx="298415" cy="298415"/>
              </a:xfrm>
              <a:custGeom>
                <a:avLst/>
                <a:gdLst>
                  <a:gd name="connsiteX0" fmla="*/ 575442 w 575441"/>
                  <a:gd name="connsiteY0" fmla="*/ 287721 h 575441"/>
                  <a:gd name="connsiteX1" fmla="*/ 287721 w 575441"/>
                  <a:gd name="connsiteY1" fmla="*/ 575442 h 575441"/>
                  <a:gd name="connsiteX2" fmla="*/ 0 w 575441"/>
                  <a:gd name="connsiteY2" fmla="*/ 287721 h 575441"/>
                  <a:gd name="connsiteX3" fmla="*/ 287721 w 575441"/>
                  <a:gd name="connsiteY3" fmla="*/ 0 h 575441"/>
                  <a:gd name="connsiteX4" fmla="*/ 575442 w 575441"/>
                  <a:gd name="connsiteY4" fmla="*/ 287721 h 575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41" h="575441">
                    <a:moveTo>
                      <a:pt x="575442" y="287721"/>
                    </a:moveTo>
                    <a:cubicBezTo>
                      <a:pt x="575442" y="446625"/>
                      <a:pt x="446625" y="575442"/>
                      <a:pt x="287721" y="575442"/>
                    </a:cubicBezTo>
                    <a:cubicBezTo>
                      <a:pt x="128817" y="575442"/>
                      <a:pt x="0" y="446625"/>
                      <a:pt x="0" y="287721"/>
                    </a:cubicBezTo>
                    <a:cubicBezTo>
                      <a:pt x="0" y="128817"/>
                      <a:pt x="128817" y="0"/>
                      <a:pt x="287721" y="0"/>
                    </a:cubicBezTo>
                    <a:cubicBezTo>
                      <a:pt x="446625" y="0"/>
                      <a:pt x="575442" y="128817"/>
                      <a:pt x="575442" y="287721"/>
                    </a:cubicBezTo>
                    <a:close/>
                  </a:path>
                </a:pathLst>
              </a:custGeom>
              <a:solidFill>
                <a:srgbClr val="494949"/>
              </a:solidFill>
              <a:ln w="7877"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A6B01B0-D66E-8D70-40B3-1CB2DD116FD0}"/>
                  </a:ext>
                </a:extLst>
              </p:cNvPr>
              <p:cNvSpPr/>
              <p:nvPr/>
            </p:nvSpPr>
            <p:spPr>
              <a:xfrm rot="7200000">
                <a:off x="8336319" y="4181085"/>
                <a:ext cx="342033" cy="79550"/>
              </a:xfrm>
              <a:custGeom>
                <a:avLst/>
                <a:gdLst>
                  <a:gd name="connsiteX0" fmla="*/ 618796 w 659550"/>
                  <a:gd name="connsiteY0" fmla="*/ 0 h 153398"/>
                  <a:gd name="connsiteX1" fmla="*/ 659550 w 659550"/>
                  <a:gd name="connsiteY1" fmla="*/ 40754 h 153398"/>
                  <a:gd name="connsiteX2" fmla="*/ 659550 w 659550"/>
                  <a:gd name="connsiteY2" fmla="*/ 112644 h 153398"/>
                  <a:gd name="connsiteX3" fmla="*/ 618796 w 659550"/>
                  <a:gd name="connsiteY3" fmla="*/ 153398 h 153398"/>
                  <a:gd name="connsiteX4" fmla="*/ 40754 w 659550"/>
                  <a:gd name="connsiteY4" fmla="*/ 153398 h 153398"/>
                  <a:gd name="connsiteX5" fmla="*/ 0 w 659550"/>
                  <a:gd name="connsiteY5" fmla="*/ 112644 h 153398"/>
                  <a:gd name="connsiteX6" fmla="*/ 0 w 659550"/>
                  <a:gd name="connsiteY6" fmla="*/ 40754 h 153398"/>
                  <a:gd name="connsiteX7" fmla="*/ 40754 w 659550"/>
                  <a:gd name="connsiteY7" fmla="*/ 0 h 15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550" h="153398">
                    <a:moveTo>
                      <a:pt x="618796" y="0"/>
                    </a:moveTo>
                    <a:cubicBezTo>
                      <a:pt x="641304" y="0"/>
                      <a:pt x="659550" y="18246"/>
                      <a:pt x="659550" y="40754"/>
                    </a:cubicBezTo>
                    <a:lnTo>
                      <a:pt x="659550" y="112644"/>
                    </a:lnTo>
                    <a:cubicBezTo>
                      <a:pt x="659550" y="135152"/>
                      <a:pt x="641304" y="153398"/>
                      <a:pt x="618796" y="153398"/>
                    </a:cubicBezTo>
                    <a:lnTo>
                      <a:pt x="40754" y="153398"/>
                    </a:lnTo>
                    <a:cubicBezTo>
                      <a:pt x="18246" y="153398"/>
                      <a:pt x="0" y="135152"/>
                      <a:pt x="0" y="112644"/>
                    </a:cubicBezTo>
                    <a:lnTo>
                      <a:pt x="0" y="40754"/>
                    </a:lnTo>
                    <a:cubicBezTo>
                      <a:pt x="0" y="18246"/>
                      <a:pt x="18246" y="0"/>
                      <a:pt x="40754" y="0"/>
                    </a:cubicBezTo>
                    <a:close/>
                  </a:path>
                </a:pathLst>
              </a:custGeom>
              <a:solidFill>
                <a:srgbClr val="B7B7B7"/>
              </a:solidFill>
              <a:ln w="7877"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9CE4889-A736-E4D2-AD23-F290233AE723}"/>
                  </a:ext>
                </a:extLst>
              </p:cNvPr>
              <p:cNvSpPr/>
              <p:nvPr/>
            </p:nvSpPr>
            <p:spPr>
              <a:xfrm rot="7200000">
                <a:off x="8404665" y="4329746"/>
                <a:ext cx="68635" cy="19090"/>
              </a:xfrm>
              <a:custGeom>
                <a:avLst/>
                <a:gdLst>
                  <a:gd name="connsiteX0" fmla="*/ 0 w 132351"/>
                  <a:gd name="connsiteY0" fmla="*/ 0 h 36812"/>
                  <a:gd name="connsiteX1" fmla="*/ 132351 w 132351"/>
                  <a:gd name="connsiteY1" fmla="*/ 0 h 36812"/>
                  <a:gd name="connsiteX2" fmla="*/ 132351 w 132351"/>
                  <a:gd name="connsiteY2" fmla="*/ 36812 h 36812"/>
                  <a:gd name="connsiteX3" fmla="*/ 0 w 132351"/>
                  <a:gd name="connsiteY3" fmla="*/ 36812 h 36812"/>
                </a:gdLst>
                <a:ahLst/>
                <a:cxnLst>
                  <a:cxn ang="0">
                    <a:pos x="connsiteX0" y="connsiteY0"/>
                  </a:cxn>
                  <a:cxn ang="0">
                    <a:pos x="connsiteX1" y="connsiteY1"/>
                  </a:cxn>
                  <a:cxn ang="0">
                    <a:pos x="connsiteX2" y="connsiteY2"/>
                  </a:cxn>
                  <a:cxn ang="0">
                    <a:pos x="connsiteX3" y="connsiteY3"/>
                  </a:cxn>
                </a:cxnLst>
                <a:rect l="l" t="t" r="r" b="b"/>
                <a:pathLst>
                  <a:path w="132351" h="36812">
                    <a:moveTo>
                      <a:pt x="0" y="0"/>
                    </a:moveTo>
                    <a:lnTo>
                      <a:pt x="132351" y="0"/>
                    </a:lnTo>
                    <a:lnTo>
                      <a:pt x="132351" y="36812"/>
                    </a:lnTo>
                    <a:lnTo>
                      <a:pt x="0" y="36812"/>
                    </a:lnTo>
                    <a:close/>
                  </a:path>
                </a:pathLst>
              </a:custGeom>
              <a:solidFill>
                <a:srgbClr val="F2B807"/>
              </a:solidFill>
              <a:ln w="7877" cap="flat">
                <a:noFill/>
                <a:prstDash val="solid"/>
                <a:miter/>
              </a:ln>
            </p:spPr>
            <p:txBody>
              <a:bodyPr rtlCol="0" anchor="ctr"/>
              <a:lstStyle/>
              <a:p>
                <a:endParaRPr lang="en-US"/>
              </a:p>
            </p:txBody>
          </p:sp>
        </p:grpSp>
        <p:grpSp>
          <p:nvGrpSpPr>
            <p:cNvPr id="11" name="Group 10">
              <a:extLst>
                <a:ext uri="{FF2B5EF4-FFF2-40B4-BE49-F238E27FC236}">
                  <a16:creationId xmlns:a16="http://schemas.microsoft.com/office/drawing/2014/main" id="{46060041-CFA5-B261-7115-8F6CE3392C0B}"/>
                </a:ext>
              </a:extLst>
            </p:cNvPr>
            <p:cNvGrpSpPr/>
            <p:nvPr/>
          </p:nvGrpSpPr>
          <p:grpSpPr>
            <a:xfrm>
              <a:off x="11419703" y="4784160"/>
              <a:ext cx="538870" cy="633708"/>
              <a:chOff x="8200987" y="4625715"/>
              <a:chExt cx="612677" cy="720507"/>
            </a:xfrm>
          </p:grpSpPr>
          <p:sp>
            <p:nvSpPr>
              <p:cNvPr id="17" name="Freeform: Shape 16">
                <a:extLst>
                  <a:ext uri="{FF2B5EF4-FFF2-40B4-BE49-F238E27FC236}">
                    <a16:creationId xmlns:a16="http://schemas.microsoft.com/office/drawing/2014/main" id="{C9A90A48-32E2-7259-AA5B-E102F72D8FAE}"/>
                  </a:ext>
                </a:extLst>
              </p:cNvPr>
              <p:cNvSpPr/>
              <p:nvPr/>
            </p:nvSpPr>
            <p:spPr>
              <a:xfrm>
                <a:off x="8200987" y="4625715"/>
                <a:ext cx="612677"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8B61002-6F73-834C-24D9-4B5C6C7D049A}"/>
                  </a:ext>
                </a:extLst>
              </p:cNvPr>
              <p:cNvSpPr/>
              <p:nvPr/>
            </p:nvSpPr>
            <p:spPr>
              <a:xfrm>
                <a:off x="8200987" y="4694912"/>
                <a:ext cx="612677"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B1E50BB8-C74F-1297-504D-FDC7991A68F0}"/>
                  </a:ext>
                </a:extLst>
              </p:cNvPr>
              <p:cNvSpPr/>
              <p:nvPr/>
            </p:nvSpPr>
            <p:spPr>
              <a:xfrm>
                <a:off x="8200987" y="4763997"/>
                <a:ext cx="612677"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356F89B5-0BBB-8B77-FD54-1EDFC2666406}"/>
                  </a:ext>
                </a:extLst>
              </p:cNvPr>
              <p:cNvSpPr/>
              <p:nvPr/>
            </p:nvSpPr>
            <p:spPr>
              <a:xfrm>
                <a:off x="8200987" y="4833083"/>
                <a:ext cx="612677"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12DA54C7-5C25-ADAA-0DEB-392CFABADBC9}"/>
                  </a:ext>
                </a:extLst>
              </p:cNvPr>
              <p:cNvSpPr/>
              <p:nvPr/>
            </p:nvSpPr>
            <p:spPr>
              <a:xfrm>
                <a:off x="8200987" y="4902167"/>
                <a:ext cx="612677"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FE6FD85A-60E4-72A9-2A76-3BCE7F926CA6}"/>
                  </a:ext>
                </a:extLst>
              </p:cNvPr>
              <p:cNvSpPr/>
              <p:nvPr/>
            </p:nvSpPr>
            <p:spPr>
              <a:xfrm>
                <a:off x="8200987" y="4971252"/>
                <a:ext cx="612677"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91C5834-2942-6450-23AC-0BE27D67C751}"/>
                  </a:ext>
                </a:extLst>
              </p:cNvPr>
              <p:cNvSpPr/>
              <p:nvPr/>
            </p:nvSpPr>
            <p:spPr>
              <a:xfrm>
                <a:off x="8200987" y="5040337"/>
                <a:ext cx="612677"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867E031-1B83-B5EB-505A-371BBE0E7EC8}"/>
                  </a:ext>
                </a:extLst>
              </p:cNvPr>
              <p:cNvSpPr/>
              <p:nvPr/>
            </p:nvSpPr>
            <p:spPr>
              <a:xfrm>
                <a:off x="8200987" y="5109423"/>
                <a:ext cx="612677"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105FC91B-6C48-38A6-7405-6911A190C074}"/>
                  </a:ext>
                </a:extLst>
              </p:cNvPr>
              <p:cNvSpPr/>
              <p:nvPr/>
            </p:nvSpPr>
            <p:spPr>
              <a:xfrm>
                <a:off x="8200987" y="5178507"/>
                <a:ext cx="612677"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32EF885-09C3-548B-8C4D-AF25BF780D9C}"/>
                  </a:ext>
                </a:extLst>
              </p:cNvPr>
              <p:cNvSpPr/>
              <p:nvPr/>
            </p:nvSpPr>
            <p:spPr>
              <a:xfrm>
                <a:off x="8200987" y="5247703"/>
                <a:ext cx="612677"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4E2BCC20-21E9-5515-F32C-155118E4A11F}"/>
                  </a:ext>
                </a:extLst>
              </p:cNvPr>
              <p:cNvSpPr/>
              <p:nvPr/>
            </p:nvSpPr>
            <p:spPr>
              <a:xfrm>
                <a:off x="8200987" y="5316789"/>
                <a:ext cx="612677"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grpSp>
        <p:grpSp>
          <p:nvGrpSpPr>
            <p:cNvPr id="12" name="Group 11">
              <a:extLst>
                <a:ext uri="{FF2B5EF4-FFF2-40B4-BE49-F238E27FC236}">
                  <a16:creationId xmlns:a16="http://schemas.microsoft.com/office/drawing/2014/main" id="{38E5EF91-9017-938B-4FC6-37C0048AEC1A}"/>
                </a:ext>
              </a:extLst>
            </p:cNvPr>
            <p:cNvGrpSpPr/>
            <p:nvPr/>
          </p:nvGrpSpPr>
          <p:grpSpPr>
            <a:xfrm>
              <a:off x="1638940" y="6630330"/>
              <a:ext cx="9201235" cy="227670"/>
              <a:chOff x="1638940" y="6630330"/>
              <a:chExt cx="9201235" cy="227670"/>
            </a:xfrm>
          </p:grpSpPr>
          <p:sp>
            <p:nvSpPr>
              <p:cNvPr id="15" name="Freeform: Shape 14">
                <a:extLst>
                  <a:ext uri="{FF2B5EF4-FFF2-40B4-BE49-F238E27FC236}">
                    <a16:creationId xmlns:a16="http://schemas.microsoft.com/office/drawing/2014/main" id="{3EEFC1E9-C980-7FF4-5CAA-29798F6F2910}"/>
                  </a:ext>
                </a:extLst>
              </p:cNvPr>
              <p:cNvSpPr/>
              <p:nvPr/>
            </p:nvSpPr>
            <p:spPr>
              <a:xfrm>
                <a:off x="9907194" y="6630330"/>
                <a:ext cx="932981" cy="227670"/>
              </a:xfrm>
              <a:custGeom>
                <a:avLst/>
                <a:gdLst>
                  <a:gd name="connsiteX0" fmla="*/ 205819 w 662151"/>
                  <a:gd name="connsiteY0" fmla="*/ 566061 h 566060"/>
                  <a:gd name="connsiteX1" fmla="*/ 662152 w 662151"/>
                  <a:gd name="connsiteY1" fmla="*/ 556444 h 566060"/>
                  <a:gd name="connsiteX2" fmla="*/ 593256 w 662151"/>
                  <a:gd name="connsiteY2" fmla="*/ 0 h 566060"/>
                  <a:gd name="connsiteX3" fmla="*/ 0 w 662151"/>
                  <a:gd name="connsiteY3" fmla="*/ 0 h 566060"/>
                  <a:gd name="connsiteX4" fmla="*/ 205819 w 662151"/>
                  <a:gd name="connsiteY4" fmla="*/ 566061 h 566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151" h="566060">
                    <a:moveTo>
                      <a:pt x="205819" y="566061"/>
                    </a:moveTo>
                    <a:lnTo>
                      <a:pt x="662152" y="556444"/>
                    </a:lnTo>
                    <a:lnTo>
                      <a:pt x="593256" y="0"/>
                    </a:lnTo>
                    <a:lnTo>
                      <a:pt x="0" y="0"/>
                    </a:lnTo>
                    <a:lnTo>
                      <a:pt x="205819" y="566061"/>
                    </a:lnTo>
                    <a:close/>
                  </a:path>
                </a:pathLst>
              </a:custGeom>
              <a:solidFill>
                <a:srgbClr val="3F4851"/>
              </a:solidFill>
              <a:ln w="7877"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4C56F6FC-F1B3-2AB7-26D0-BAE87FB7930B}"/>
                  </a:ext>
                </a:extLst>
              </p:cNvPr>
              <p:cNvSpPr/>
              <p:nvPr/>
            </p:nvSpPr>
            <p:spPr>
              <a:xfrm>
                <a:off x="1638940" y="6630330"/>
                <a:ext cx="932981" cy="227670"/>
              </a:xfrm>
              <a:custGeom>
                <a:avLst/>
                <a:gdLst>
                  <a:gd name="connsiteX0" fmla="*/ 456254 w 662151"/>
                  <a:gd name="connsiteY0" fmla="*/ 566061 h 566060"/>
                  <a:gd name="connsiteX1" fmla="*/ 0 w 662151"/>
                  <a:gd name="connsiteY1" fmla="*/ 556444 h 566060"/>
                  <a:gd name="connsiteX2" fmla="*/ 68895 w 662151"/>
                  <a:gd name="connsiteY2" fmla="*/ 0 h 566060"/>
                  <a:gd name="connsiteX3" fmla="*/ 662152 w 662151"/>
                  <a:gd name="connsiteY3" fmla="*/ 0 h 566060"/>
                  <a:gd name="connsiteX4" fmla="*/ 456254 w 662151"/>
                  <a:gd name="connsiteY4" fmla="*/ 566061 h 566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151" h="566060">
                    <a:moveTo>
                      <a:pt x="456254" y="566061"/>
                    </a:moveTo>
                    <a:lnTo>
                      <a:pt x="0" y="556444"/>
                    </a:lnTo>
                    <a:lnTo>
                      <a:pt x="68895" y="0"/>
                    </a:lnTo>
                    <a:lnTo>
                      <a:pt x="662152" y="0"/>
                    </a:lnTo>
                    <a:lnTo>
                      <a:pt x="456254" y="566061"/>
                    </a:lnTo>
                    <a:close/>
                  </a:path>
                </a:pathLst>
              </a:custGeom>
              <a:solidFill>
                <a:srgbClr val="3F4851"/>
              </a:solidFill>
              <a:ln w="7877" cap="flat">
                <a:noFill/>
                <a:prstDash val="solid"/>
                <a:miter/>
              </a:ln>
            </p:spPr>
            <p:txBody>
              <a:bodyPr rtlCol="0" anchor="ctr"/>
              <a:lstStyle/>
              <a:p>
                <a:endParaRPr lang="en-US"/>
              </a:p>
            </p:txBody>
          </p:sp>
        </p:grpSp>
        <p:sp>
          <p:nvSpPr>
            <p:cNvPr id="13" name="Rectangle: Rounded Corners 12">
              <a:extLst>
                <a:ext uri="{FF2B5EF4-FFF2-40B4-BE49-F238E27FC236}">
                  <a16:creationId xmlns:a16="http://schemas.microsoft.com/office/drawing/2014/main" id="{F74AF8F8-DE60-30B6-2953-44EF24A0B464}"/>
                </a:ext>
              </a:extLst>
            </p:cNvPr>
            <p:cNvSpPr/>
            <p:nvPr/>
          </p:nvSpPr>
          <p:spPr>
            <a:xfrm>
              <a:off x="367240" y="347196"/>
              <a:ext cx="10637922" cy="5960972"/>
            </a:xfrm>
            <a:prstGeom prst="roundRect">
              <a:avLst>
                <a:gd name="adj" fmla="val 12619"/>
              </a:avLst>
            </a:prstGeom>
            <a:solidFill>
              <a:srgbClr val="515151"/>
            </a:solidFill>
            <a:ln w="7877" cap="flat">
              <a:noFill/>
              <a:prstDash val="solid"/>
              <a:miter/>
            </a:ln>
          </p:spPr>
          <p:txBody>
            <a:bodyPr wrap="square" numCol="3" rtlCol="0" anchor="ctr">
              <a:noAutofit/>
            </a:bodyPr>
            <a:lstStyle/>
            <a:p>
              <a:endParaRPr lang="en-US" dirty="0"/>
            </a:p>
          </p:txBody>
        </p:sp>
        <p:sp>
          <p:nvSpPr>
            <p:cNvPr id="14" name="Freeform: Shape 13">
              <a:extLst>
                <a:ext uri="{FF2B5EF4-FFF2-40B4-BE49-F238E27FC236}">
                  <a16:creationId xmlns:a16="http://schemas.microsoft.com/office/drawing/2014/main" id="{663FCD1B-0DFC-7CD2-5DB3-093895808A0A}"/>
                </a:ext>
              </a:extLst>
            </p:cNvPr>
            <p:cNvSpPr/>
            <p:nvPr/>
          </p:nvSpPr>
          <p:spPr>
            <a:xfrm>
              <a:off x="5256766" y="347196"/>
              <a:ext cx="5748396" cy="5960972"/>
            </a:xfrm>
            <a:custGeom>
              <a:avLst/>
              <a:gdLst>
                <a:gd name="connsiteX0" fmla="*/ 0 w 5748396"/>
                <a:gd name="connsiteY0" fmla="*/ 0 h 5960972"/>
                <a:gd name="connsiteX1" fmla="*/ 798288 w 5748396"/>
                <a:gd name="connsiteY1" fmla="*/ 0 h 5960972"/>
                <a:gd name="connsiteX2" fmla="*/ 4198668 w 5748396"/>
                <a:gd name="connsiteY2" fmla="*/ 0 h 5960972"/>
                <a:gd name="connsiteX3" fmla="*/ 4996956 w 5748396"/>
                <a:gd name="connsiteY3" fmla="*/ 0 h 5960972"/>
                <a:gd name="connsiteX4" fmla="*/ 5748396 w 5748396"/>
                <a:gd name="connsiteY4" fmla="*/ 751440 h 5960972"/>
                <a:gd name="connsiteX5" fmla="*/ 5748396 w 5748396"/>
                <a:gd name="connsiteY5" fmla="*/ 5209532 h 5960972"/>
                <a:gd name="connsiteX6" fmla="*/ 4996956 w 5748396"/>
                <a:gd name="connsiteY6" fmla="*/ 5960972 h 5960972"/>
                <a:gd name="connsiteX7" fmla="*/ 4198668 w 5748396"/>
                <a:gd name="connsiteY7" fmla="*/ 5960972 h 5960972"/>
                <a:gd name="connsiteX8" fmla="*/ 2342747 w 5748396"/>
                <a:gd name="connsiteY8" fmla="*/ 5960972 h 5960972"/>
                <a:gd name="connsiteX9" fmla="*/ 1544459 w 5748396"/>
                <a:gd name="connsiteY9" fmla="*/ 5960972 h 5960972"/>
                <a:gd name="connsiteX10" fmla="*/ 1540265 w 5748396"/>
                <a:gd name="connsiteY10" fmla="*/ 5671402 h 5960972"/>
                <a:gd name="connsiteX11" fmla="*/ 1216992 w 5748396"/>
                <a:gd name="connsiteY11" fmla="*/ 3276630 h 5960972"/>
                <a:gd name="connsiteX12" fmla="*/ 3553 w 5748396"/>
                <a:gd name="connsiteY12" fmla="*/ 6145 h 5960972"/>
                <a:gd name="connsiteX0" fmla="*/ 0 w 5748396"/>
                <a:gd name="connsiteY0" fmla="*/ 0 h 5960972"/>
                <a:gd name="connsiteX1" fmla="*/ 798288 w 5748396"/>
                <a:gd name="connsiteY1" fmla="*/ 0 h 5960972"/>
                <a:gd name="connsiteX2" fmla="*/ 4996956 w 5748396"/>
                <a:gd name="connsiteY2" fmla="*/ 0 h 5960972"/>
                <a:gd name="connsiteX3" fmla="*/ 5748396 w 5748396"/>
                <a:gd name="connsiteY3" fmla="*/ 751440 h 5960972"/>
                <a:gd name="connsiteX4" fmla="*/ 5748396 w 5748396"/>
                <a:gd name="connsiteY4" fmla="*/ 5209532 h 5960972"/>
                <a:gd name="connsiteX5" fmla="*/ 4996956 w 5748396"/>
                <a:gd name="connsiteY5" fmla="*/ 5960972 h 5960972"/>
                <a:gd name="connsiteX6" fmla="*/ 4198668 w 5748396"/>
                <a:gd name="connsiteY6" fmla="*/ 5960972 h 5960972"/>
                <a:gd name="connsiteX7" fmla="*/ 2342747 w 5748396"/>
                <a:gd name="connsiteY7" fmla="*/ 5960972 h 5960972"/>
                <a:gd name="connsiteX8" fmla="*/ 1544459 w 5748396"/>
                <a:gd name="connsiteY8" fmla="*/ 5960972 h 5960972"/>
                <a:gd name="connsiteX9" fmla="*/ 1540265 w 5748396"/>
                <a:gd name="connsiteY9" fmla="*/ 5671402 h 5960972"/>
                <a:gd name="connsiteX10" fmla="*/ 1216992 w 5748396"/>
                <a:gd name="connsiteY10" fmla="*/ 3276630 h 5960972"/>
                <a:gd name="connsiteX11" fmla="*/ 3553 w 5748396"/>
                <a:gd name="connsiteY11" fmla="*/ 6145 h 5960972"/>
                <a:gd name="connsiteX12" fmla="*/ 0 w 5748396"/>
                <a:gd name="connsiteY12" fmla="*/ 0 h 5960972"/>
                <a:gd name="connsiteX0" fmla="*/ 0 w 5748396"/>
                <a:gd name="connsiteY0" fmla="*/ 0 h 5960972"/>
                <a:gd name="connsiteX1" fmla="*/ 4996956 w 5748396"/>
                <a:gd name="connsiteY1" fmla="*/ 0 h 5960972"/>
                <a:gd name="connsiteX2" fmla="*/ 5748396 w 5748396"/>
                <a:gd name="connsiteY2" fmla="*/ 751440 h 5960972"/>
                <a:gd name="connsiteX3" fmla="*/ 5748396 w 5748396"/>
                <a:gd name="connsiteY3" fmla="*/ 5209532 h 5960972"/>
                <a:gd name="connsiteX4" fmla="*/ 4996956 w 5748396"/>
                <a:gd name="connsiteY4" fmla="*/ 5960972 h 5960972"/>
                <a:gd name="connsiteX5" fmla="*/ 4198668 w 5748396"/>
                <a:gd name="connsiteY5" fmla="*/ 5960972 h 5960972"/>
                <a:gd name="connsiteX6" fmla="*/ 2342747 w 5748396"/>
                <a:gd name="connsiteY6" fmla="*/ 5960972 h 5960972"/>
                <a:gd name="connsiteX7" fmla="*/ 1544459 w 5748396"/>
                <a:gd name="connsiteY7" fmla="*/ 5960972 h 5960972"/>
                <a:gd name="connsiteX8" fmla="*/ 1540265 w 5748396"/>
                <a:gd name="connsiteY8" fmla="*/ 5671402 h 5960972"/>
                <a:gd name="connsiteX9" fmla="*/ 1216992 w 5748396"/>
                <a:gd name="connsiteY9" fmla="*/ 3276630 h 5960972"/>
                <a:gd name="connsiteX10" fmla="*/ 3553 w 5748396"/>
                <a:gd name="connsiteY10" fmla="*/ 6145 h 5960972"/>
                <a:gd name="connsiteX11" fmla="*/ 0 w 5748396"/>
                <a:gd name="connsiteY11" fmla="*/ 0 h 5960972"/>
                <a:gd name="connsiteX0" fmla="*/ 0 w 5748396"/>
                <a:gd name="connsiteY0" fmla="*/ 0 h 5960972"/>
                <a:gd name="connsiteX1" fmla="*/ 4996956 w 5748396"/>
                <a:gd name="connsiteY1" fmla="*/ 0 h 5960972"/>
                <a:gd name="connsiteX2" fmla="*/ 5748396 w 5748396"/>
                <a:gd name="connsiteY2" fmla="*/ 751440 h 5960972"/>
                <a:gd name="connsiteX3" fmla="*/ 5748396 w 5748396"/>
                <a:gd name="connsiteY3" fmla="*/ 5209532 h 5960972"/>
                <a:gd name="connsiteX4" fmla="*/ 4996956 w 5748396"/>
                <a:gd name="connsiteY4" fmla="*/ 5960972 h 5960972"/>
                <a:gd name="connsiteX5" fmla="*/ 4198668 w 5748396"/>
                <a:gd name="connsiteY5" fmla="*/ 5960972 h 5960972"/>
                <a:gd name="connsiteX6" fmla="*/ 1544459 w 5748396"/>
                <a:gd name="connsiteY6" fmla="*/ 5960972 h 5960972"/>
                <a:gd name="connsiteX7" fmla="*/ 1540265 w 5748396"/>
                <a:gd name="connsiteY7" fmla="*/ 5671402 h 5960972"/>
                <a:gd name="connsiteX8" fmla="*/ 1216992 w 5748396"/>
                <a:gd name="connsiteY8" fmla="*/ 3276630 h 5960972"/>
                <a:gd name="connsiteX9" fmla="*/ 3553 w 5748396"/>
                <a:gd name="connsiteY9" fmla="*/ 6145 h 5960972"/>
                <a:gd name="connsiteX10" fmla="*/ 0 w 5748396"/>
                <a:gd name="connsiteY10" fmla="*/ 0 h 5960972"/>
                <a:gd name="connsiteX0" fmla="*/ 0 w 5748396"/>
                <a:gd name="connsiteY0" fmla="*/ 0 h 5960972"/>
                <a:gd name="connsiteX1" fmla="*/ 4996956 w 5748396"/>
                <a:gd name="connsiteY1" fmla="*/ 0 h 5960972"/>
                <a:gd name="connsiteX2" fmla="*/ 5748396 w 5748396"/>
                <a:gd name="connsiteY2" fmla="*/ 751440 h 5960972"/>
                <a:gd name="connsiteX3" fmla="*/ 5748396 w 5748396"/>
                <a:gd name="connsiteY3" fmla="*/ 5209532 h 5960972"/>
                <a:gd name="connsiteX4" fmla="*/ 4996956 w 5748396"/>
                <a:gd name="connsiteY4" fmla="*/ 5960972 h 5960972"/>
                <a:gd name="connsiteX5" fmla="*/ 1544459 w 5748396"/>
                <a:gd name="connsiteY5" fmla="*/ 5960972 h 5960972"/>
                <a:gd name="connsiteX6" fmla="*/ 1540265 w 5748396"/>
                <a:gd name="connsiteY6" fmla="*/ 5671402 h 5960972"/>
                <a:gd name="connsiteX7" fmla="*/ 1216992 w 5748396"/>
                <a:gd name="connsiteY7" fmla="*/ 3276630 h 5960972"/>
                <a:gd name="connsiteX8" fmla="*/ 3553 w 5748396"/>
                <a:gd name="connsiteY8" fmla="*/ 6145 h 5960972"/>
                <a:gd name="connsiteX9" fmla="*/ 0 w 5748396"/>
                <a:gd name="connsiteY9" fmla="*/ 0 h 5960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48396" h="5960972">
                  <a:moveTo>
                    <a:pt x="0" y="0"/>
                  </a:moveTo>
                  <a:lnTo>
                    <a:pt x="4996956" y="0"/>
                  </a:lnTo>
                  <a:cubicBezTo>
                    <a:pt x="5411965" y="0"/>
                    <a:pt x="5748396" y="336431"/>
                    <a:pt x="5748396" y="751440"/>
                  </a:cubicBezTo>
                  <a:lnTo>
                    <a:pt x="5748396" y="5209532"/>
                  </a:lnTo>
                  <a:cubicBezTo>
                    <a:pt x="5748396" y="5624541"/>
                    <a:pt x="5411965" y="5960972"/>
                    <a:pt x="4996956" y="5960972"/>
                  </a:cubicBezTo>
                  <a:lnTo>
                    <a:pt x="1544459" y="5960972"/>
                  </a:lnTo>
                  <a:lnTo>
                    <a:pt x="1540265" y="5671402"/>
                  </a:lnTo>
                  <a:cubicBezTo>
                    <a:pt x="1510749" y="4919555"/>
                    <a:pt x="1405274" y="4109450"/>
                    <a:pt x="1216992" y="3276630"/>
                  </a:cubicBezTo>
                  <a:cubicBezTo>
                    <a:pt x="934568" y="2027400"/>
                    <a:pt x="505934" y="904456"/>
                    <a:pt x="3553" y="6145"/>
                  </a:cubicBezTo>
                  <a:lnTo>
                    <a:pt x="0" y="0"/>
                  </a:lnTo>
                  <a:close/>
                </a:path>
              </a:pathLst>
            </a:custGeom>
            <a:solidFill>
              <a:schemeClr val="bg1">
                <a:alpha val="3000"/>
              </a:schemeClr>
            </a:solidFill>
            <a:ln w="7877" cap="flat">
              <a:noFill/>
              <a:prstDash val="solid"/>
              <a:miter/>
            </a:ln>
          </p:spPr>
          <p:txBody>
            <a:bodyPr wrap="square" numCol="3" rtlCol="0" anchor="ctr">
              <a:noAutofit/>
            </a:bodyPr>
            <a:lstStyle/>
            <a:p>
              <a:endParaRPr lang="en-US" dirty="0"/>
            </a:p>
          </p:txBody>
        </p:sp>
      </p:grpSp>
      <p:sp>
        <p:nvSpPr>
          <p:cNvPr id="60" name="TextBox 59">
            <a:extLst>
              <a:ext uri="{FF2B5EF4-FFF2-40B4-BE49-F238E27FC236}">
                <a16:creationId xmlns:a16="http://schemas.microsoft.com/office/drawing/2014/main" id="{E16FC3D2-064D-1250-6325-536AC1A18EF6}"/>
              </a:ext>
            </a:extLst>
          </p:cNvPr>
          <p:cNvSpPr txBox="1"/>
          <p:nvPr userDrawn="1"/>
        </p:nvSpPr>
        <p:spPr>
          <a:xfrm>
            <a:off x="670918" y="5814442"/>
            <a:ext cx="10021108" cy="461665"/>
          </a:xfrm>
          <a:prstGeom prst="rect">
            <a:avLst/>
          </a:prstGeom>
          <a:noFill/>
        </p:spPr>
        <p:txBody>
          <a:bodyPr wrap="square">
            <a:spAutoFit/>
          </a:bodyPr>
          <a:lstStyle/>
          <a:p>
            <a:pPr algn="ctr"/>
            <a:r>
              <a:rPr lang="en-US" sz="2400" b="1" dirty="0">
                <a:solidFill>
                  <a:schemeClr val="bg1"/>
                </a:solidFill>
                <a:latin typeface="+mn-lt"/>
              </a:rPr>
              <a:t>Attribution: </a:t>
            </a:r>
            <a:r>
              <a:rPr lang="en-US" sz="2400" dirty="0">
                <a:solidFill>
                  <a:schemeClr val="bg1"/>
                </a:solidFill>
                <a:latin typeface="+mn-lt"/>
              </a:rPr>
              <a:t>The presentation template is designed by </a:t>
            </a:r>
            <a:r>
              <a:rPr lang="en-US" sz="2400" b="1" dirty="0" err="1">
                <a:solidFill>
                  <a:schemeClr val="bg1"/>
                </a:solidFill>
                <a:latin typeface="+mn-lt"/>
              </a:rPr>
              <a:t>SketchBubble.com</a:t>
            </a:r>
            <a:endParaRPr lang="en-US" sz="2400" b="1" dirty="0">
              <a:solidFill>
                <a:schemeClr val="bg1"/>
              </a:solidFill>
              <a:latin typeface="+mn-lt"/>
            </a:endParaRPr>
          </a:p>
        </p:txBody>
      </p:sp>
    </p:spTree>
    <p:extLst>
      <p:ext uri="{BB962C8B-B14F-4D97-AF65-F5344CB8AC3E}">
        <p14:creationId xmlns:p14="http://schemas.microsoft.com/office/powerpoint/2010/main" val="4010643293"/>
      </p:ext>
    </p:extLst>
  </p:cSld>
  <p:clrMapOvr>
    <a:masterClrMapping/>
  </p:clrMapOvr>
  <p:extLst>
    <p:ext uri="{DCECCB84-F9BA-43D5-87BE-67443E8EF086}">
      <p15:sldGuideLst xmlns:p15="http://schemas.microsoft.com/office/powerpoint/2012/main">
        <p15:guide id="1" orient="horz" pos="2184">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 Conten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9D53544-00F3-F4AE-2C8E-9F57EBC01B4E}"/>
              </a:ext>
            </a:extLst>
          </p:cNvPr>
          <p:cNvGrpSpPr/>
          <p:nvPr userDrawn="1"/>
        </p:nvGrpSpPr>
        <p:grpSpPr>
          <a:xfrm>
            <a:off x="0" y="0"/>
            <a:ext cx="12192000" cy="6858000"/>
            <a:chOff x="0" y="0"/>
            <a:chExt cx="12192000" cy="6858000"/>
          </a:xfrm>
        </p:grpSpPr>
        <p:sp>
          <p:nvSpPr>
            <p:cNvPr id="4" name="Rectangle: Rounded Corners 3">
              <a:extLst>
                <a:ext uri="{FF2B5EF4-FFF2-40B4-BE49-F238E27FC236}">
                  <a16:creationId xmlns:a16="http://schemas.microsoft.com/office/drawing/2014/main" id="{C0F7863D-497B-DE0E-D364-B9BDFD6BA65F}"/>
                </a:ext>
              </a:extLst>
            </p:cNvPr>
            <p:cNvSpPr/>
            <p:nvPr/>
          </p:nvSpPr>
          <p:spPr>
            <a:xfrm>
              <a:off x="0" y="0"/>
              <a:ext cx="12192000" cy="6630330"/>
            </a:xfrm>
            <a:prstGeom prst="roundRect">
              <a:avLst>
                <a:gd name="adj" fmla="val 6000"/>
              </a:avLst>
            </a:prstGeom>
            <a:solidFill>
              <a:srgbClr val="F2B807"/>
            </a:solidFill>
            <a:ln w="7877" cap="flat">
              <a:noFill/>
              <a:prstDash val="solid"/>
              <a:miter/>
            </a:ln>
          </p:spPr>
          <p:txBody>
            <a:bodyPr wrap="square" rtlCol="0" anchor="ctr">
              <a:noAutofit/>
            </a:bodyPr>
            <a:lstStyle/>
            <a:p>
              <a:endParaRPr lang="en-US"/>
            </a:p>
          </p:txBody>
        </p:sp>
        <p:sp>
          <p:nvSpPr>
            <p:cNvPr id="5" name="Rectangle: Rounded Corners 4">
              <a:extLst>
                <a:ext uri="{FF2B5EF4-FFF2-40B4-BE49-F238E27FC236}">
                  <a16:creationId xmlns:a16="http://schemas.microsoft.com/office/drawing/2014/main" id="{5BC7C7B5-0FC5-68F5-1399-5AD42BD11E7D}"/>
                </a:ext>
              </a:extLst>
            </p:cNvPr>
            <p:cNvSpPr/>
            <p:nvPr/>
          </p:nvSpPr>
          <p:spPr>
            <a:xfrm rot="5400000">
              <a:off x="2587062" y="-2162482"/>
              <a:ext cx="6200023" cy="10980329"/>
            </a:xfrm>
            <a:prstGeom prst="roundRect">
              <a:avLst>
                <a:gd name="adj" fmla="val 5414"/>
              </a:avLst>
            </a:prstGeom>
            <a:solidFill>
              <a:srgbClr val="3F3F3F"/>
            </a:solidFill>
            <a:ln w="7877" cap="flat">
              <a:noFill/>
              <a:prstDash val="solid"/>
              <a:miter/>
            </a:ln>
          </p:spPr>
          <p:txBody>
            <a:bodyPr wrap="square" numCol="3" rtlCol="0" anchor="ctr">
              <a:noAutofit/>
            </a:bodyPr>
            <a:lstStyle/>
            <a:p>
              <a:endParaRPr lang="en-US"/>
            </a:p>
          </p:txBody>
        </p:sp>
        <p:sp>
          <p:nvSpPr>
            <p:cNvPr id="6" name="Rectangle: Rounded Corners 5">
              <a:extLst>
                <a:ext uri="{FF2B5EF4-FFF2-40B4-BE49-F238E27FC236}">
                  <a16:creationId xmlns:a16="http://schemas.microsoft.com/office/drawing/2014/main" id="{A6646A8D-0A97-DF97-FED2-6CD62B8547FF}"/>
                </a:ext>
              </a:extLst>
            </p:cNvPr>
            <p:cNvSpPr/>
            <p:nvPr/>
          </p:nvSpPr>
          <p:spPr>
            <a:xfrm>
              <a:off x="11359730" y="2624369"/>
              <a:ext cx="658816" cy="3193018"/>
            </a:xfrm>
            <a:prstGeom prst="roundRect">
              <a:avLst>
                <a:gd name="adj" fmla="val 9042"/>
              </a:avLst>
            </a:prstGeom>
            <a:solidFill>
              <a:srgbClr val="3F3F3F"/>
            </a:solidFill>
            <a:ln w="7877" cap="flat">
              <a:noFill/>
              <a:prstDash val="solid"/>
              <a:miter/>
            </a:ln>
          </p:spPr>
          <p:txBody>
            <a:bodyPr rtlCol="0" anchor="ctr"/>
            <a:lstStyle/>
            <a:p>
              <a:endParaRPr lang="en-US"/>
            </a:p>
          </p:txBody>
        </p:sp>
        <p:sp>
          <p:nvSpPr>
            <p:cNvPr id="64" name="Rectangle: Rounded Corners 63">
              <a:extLst>
                <a:ext uri="{FF2B5EF4-FFF2-40B4-BE49-F238E27FC236}">
                  <a16:creationId xmlns:a16="http://schemas.microsoft.com/office/drawing/2014/main" id="{B9AE7DE7-01F3-34AC-6909-5077D4BB694A}"/>
                </a:ext>
              </a:extLst>
            </p:cNvPr>
            <p:cNvSpPr/>
            <p:nvPr/>
          </p:nvSpPr>
          <p:spPr>
            <a:xfrm>
              <a:off x="11359730" y="624901"/>
              <a:ext cx="658816" cy="1623943"/>
            </a:xfrm>
            <a:prstGeom prst="roundRect">
              <a:avLst>
                <a:gd name="adj" fmla="val 8456"/>
              </a:avLst>
            </a:prstGeom>
            <a:solidFill>
              <a:srgbClr val="3F3F3F"/>
            </a:solidFill>
            <a:ln w="7877" cap="flat">
              <a:noFill/>
              <a:prstDash val="solid"/>
              <a:miter/>
            </a:ln>
          </p:spPr>
          <p:txBody>
            <a:bodyPr rtlCol="0" anchor="ctr"/>
            <a:lstStyle/>
            <a:p>
              <a:endParaRPr lang="en-US"/>
            </a:p>
          </p:txBody>
        </p:sp>
        <p:grpSp>
          <p:nvGrpSpPr>
            <p:cNvPr id="65" name="Group 64">
              <a:extLst>
                <a:ext uri="{FF2B5EF4-FFF2-40B4-BE49-F238E27FC236}">
                  <a16:creationId xmlns:a16="http://schemas.microsoft.com/office/drawing/2014/main" id="{8E2ADA2A-DC69-8AF2-B768-AA4F012B389E}"/>
                </a:ext>
              </a:extLst>
            </p:cNvPr>
            <p:cNvGrpSpPr/>
            <p:nvPr/>
          </p:nvGrpSpPr>
          <p:grpSpPr>
            <a:xfrm>
              <a:off x="11419703" y="937737"/>
              <a:ext cx="538870" cy="998382"/>
              <a:chOff x="7379109" y="869364"/>
              <a:chExt cx="1131239" cy="1135128"/>
            </a:xfrm>
          </p:grpSpPr>
          <p:sp>
            <p:nvSpPr>
              <p:cNvPr id="104" name="Freeform: Shape 103">
                <a:extLst>
                  <a:ext uri="{FF2B5EF4-FFF2-40B4-BE49-F238E27FC236}">
                    <a16:creationId xmlns:a16="http://schemas.microsoft.com/office/drawing/2014/main" id="{C137F50B-B95F-E0DC-4042-E465F10E3DFF}"/>
                  </a:ext>
                </a:extLst>
              </p:cNvPr>
              <p:cNvSpPr/>
              <p:nvPr/>
            </p:nvSpPr>
            <p:spPr>
              <a:xfrm>
                <a:off x="7379109" y="869364"/>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DC634C8F-A820-2E5F-1C5D-762CFBFFD0C3}"/>
                  </a:ext>
                </a:extLst>
              </p:cNvPr>
              <p:cNvSpPr/>
              <p:nvPr/>
            </p:nvSpPr>
            <p:spPr>
              <a:xfrm>
                <a:off x="7379109" y="938561"/>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C5F430A-9334-E60D-67F5-2DF3DA85B0D8}"/>
                  </a:ext>
                </a:extLst>
              </p:cNvPr>
              <p:cNvSpPr/>
              <p:nvPr/>
            </p:nvSpPr>
            <p:spPr>
              <a:xfrm>
                <a:off x="7379109" y="1007646"/>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CC48AB5C-1DEF-72E1-EABE-2A7B360B5D31}"/>
                  </a:ext>
                </a:extLst>
              </p:cNvPr>
              <p:cNvSpPr/>
              <p:nvPr/>
            </p:nvSpPr>
            <p:spPr>
              <a:xfrm>
                <a:off x="7379109" y="1076732"/>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E1816633-F968-F042-A550-B0FBE885627B}"/>
                  </a:ext>
                </a:extLst>
              </p:cNvPr>
              <p:cNvSpPr/>
              <p:nvPr/>
            </p:nvSpPr>
            <p:spPr>
              <a:xfrm>
                <a:off x="7379109" y="1145816"/>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218549AA-37C4-BFAC-9D02-4A7F9BA6A445}"/>
                  </a:ext>
                </a:extLst>
              </p:cNvPr>
              <p:cNvSpPr/>
              <p:nvPr/>
            </p:nvSpPr>
            <p:spPr>
              <a:xfrm>
                <a:off x="7379109" y="1214901"/>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F90BB7B-FBD1-55E7-6AC9-C2E008561A7C}"/>
                  </a:ext>
                </a:extLst>
              </p:cNvPr>
              <p:cNvSpPr/>
              <p:nvPr/>
            </p:nvSpPr>
            <p:spPr>
              <a:xfrm>
                <a:off x="7379109" y="1283986"/>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03A824FC-6C5B-3540-F16C-BF75D680AFE5}"/>
                  </a:ext>
                </a:extLst>
              </p:cNvPr>
              <p:cNvSpPr/>
              <p:nvPr/>
            </p:nvSpPr>
            <p:spPr>
              <a:xfrm>
                <a:off x="7379109" y="1353072"/>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6A71C6D-E2A2-83CA-AD2E-7598146E7E1C}"/>
                  </a:ext>
                </a:extLst>
              </p:cNvPr>
              <p:cNvSpPr/>
              <p:nvPr/>
            </p:nvSpPr>
            <p:spPr>
              <a:xfrm>
                <a:off x="7379109" y="1422156"/>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A4FDF74C-F506-A8B4-7A5C-3FB04C9D06D2}"/>
                  </a:ext>
                </a:extLst>
              </p:cNvPr>
              <p:cNvSpPr/>
              <p:nvPr/>
            </p:nvSpPr>
            <p:spPr>
              <a:xfrm>
                <a:off x="7379109" y="1491352"/>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973714D2-E600-CC39-D556-9A4498591CE4}"/>
                  </a:ext>
                </a:extLst>
              </p:cNvPr>
              <p:cNvSpPr/>
              <p:nvPr/>
            </p:nvSpPr>
            <p:spPr>
              <a:xfrm>
                <a:off x="7379109" y="1560438"/>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0C0F38F5-44AA-4E70-9416-192F95E3398F}"/>
                  </a:ext>
                </a:extLst>
              </p:cNvPr>
              <p:cNvSpPr/>
              <p:nvPr/>
            </p:nvSpPr>
            <p:spPr>
              <a:xfrm>
                <a:off x="7379109" y="1629522"/>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7DD4CB9A-FF18-6281-C149-47A3BA6BBAF0}"/>
                  </a:ext>
                </a:extLst>
              </p:cNvPr>
              <p:cNvSpPr/>
              <p:nvPr/>
            </p:nvSpPr>
            <p:spPr>
              <a:xfrm>
                <a:off x="7379109" y="1698607"/>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3B8E7C89-9D2C-FB18-6401-70287453584A}"/>
                  </a:ext>
                </a:extLst>
              </p:cNvPr>
              <p:cNvSpPr/>
              <p:nvPr/>
            </p:nvSpPr>
            <p:spPr>
              <a:xfrm>
                <a:off x="7379109" y="1767693"/>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5E9C3A1C-FC7E-E9FE-B6AB-B49D675EC10D}"/>
                  </a:ext>
                </a:extLst>
              </p:cNvPr>
              <p:cNvSpPr/>
              <p:nvPr/>
            </p:nvSpPr>
            <p:spPr>
              <a:xfrm>
                <a:off x="7379109" y="1836778"/>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EEFC05B4-B4DF-50B8-0B58-D40EB492899A}"/>
                  </a:ext>
                </a:extLst>
              </p:cNvPr>
              <p:cNvSpPr/>
              <p:nvPr/>
            </p:nvSpPr>
            <p:spPr>
              <a:xfrm>
                <a:off x="7379109" y="1905862"/>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47499BBE-751D-A329-26A1-4BB69F4387F9}"/>
                  </a:ext>
                </a:extLst>
              </p:cNvPr>
              <p:cNvSpPr/>
              <p:nvPr/>
            </p:nvSpPr>
            <p:spPr>
              <a:xfrm>
                <a:off x="7379109" y="1975059"/>
                <a:ext cx="1131239"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grpSp>
        <p:grpSp>
          <p:nvGrpSpPr>
            <p:cNvPr id="67" name="Group 66">
              <a:extLst>
                <a:ext uri="{FF2B5EF4-FFF2-40B4-BE49-F238E27FC236}">
                  <a16:creationId xmlns:a16="http://schemas.microsoft.com/office/drawing/2014/main" id="{2BC914EB-1DAE-14BA-58E1-CACEE16EF4CA}"/>
                </a:ext>
              </a:extLst>
            </p:cNvPr>
            <p:cNvGrpSpPr/>
            <p:nvPr/>
          </p:nvGrpSpPr>
          <p:grpSpPr>
            <a:xfrm>
              <a:off x="11477043" y="2787009"/>
              <a:ext cx="424188" cy="424188"/>
              <a:chOff x="7289621" y="2777790"/>
              <a:chExt cx="1310395" cy="1310395"/>
            </a:xfrm>
          </p:grpSpPr>
          <p:sp>
            <p:nvSpPr>
              <p:cNvPr id="99" name="Freeform: Shape 98">
                <a:extLst>
                  <a:ext uri="{FF2B5EF4-FFF2-40B4-BE49-F238E27FC236}">
                    <a16:creationId xmlns:a16="http://schemas.microsoft.com/office/drawing/2014/main" id="{2E98E796-3F2C-457A-3CDE-D41533CC7E97}"/>
                  </a:ext>
                </a:extLst>
              </p:cNvPr>
              <p:cNvSpPr/>
              <p:nvPr/>
            </p:nvSpPr>
            <p:spPr>
              <a:xfrm rot="21421200">
                <a:off x="7289621" y="2777790"/>
                <a:ext cx="1310395" cy="1310395"/>
              </a:xfrm>
              <a:custGeom>
                <a:avLst/>
                <a:gdLst>
                  <a:gd name="connsiteX0" fmla="*/ 930008 w 930008"/>
                  <a:gd name="connsiteY0" fmla="*/ 465004 h 930008"/>
                  <a:gd name="connsiteX1" fmla="*/ 465004 w 930008"/>
                  <a:gd name="connsiteY1" fmla="*/ 930008 h 930008"/>
                  <a:gd name="connsiteX2" fmla="*/ 0 w 930008"/>
                  <a:gd name="connsiteY2" fmla="*/ 465004 h 930008"/>
                  <a:gd name="connsiteX3" fmla="*/ 465004 w 930008"/>
                  <a:gd name="connsiteY3" fmla="*/ 0 h 930008"/>
                  <a:gd name="connsiteX4" fmla="*/ 930008 w 930008"/>
                  <a:gd name="connsiteY4" fmla="*/ 465004 h 930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0008" h="930008">
                    <a:moveTo>
                      <a:pt x="930008" y="465004"/>
                    </a:moveTo>
                    <a:cubicBezTo>
                      <a:pt x="930008" y="721819"/>
                      <a:pt x="721819" y="930008"/>
                      <a:pt x="465004" y="930008"/>
                    </a:cubicBezTo>
                    <a:cubicBezTo>
                      <a:pt x="208189" y="930008"/>
                      <a:pt x="0" y="721819"/>
                      <a:pt x="0" y="465004"/>
                    </a:cubicBezTo>
                    <a:cubicBezTo>
                      <a:pt x="0" y="208190"/>
                      <a:pt x="208189" y="0"/>
                      <a:pt x="465004" y="0"/>
                    </a:cubicBezTo>
                    <a:cubicBezTo>
                      <a:pt x="721819" y="0"/>
                      <a:pt x="930008" y="208190"/>
                      <a:pt x="930008" y="465004"/>
                    </a:cubicBezTo>
                    <a:close/>
                  </a:path>
                </a:pathLst>
              </a:custGeom>
              <a:solidFill>
                <a:srgbClr val="C6CACE"/>
              </a:solidFill>
              <a:ln w="7877"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2055A9E-670E-20D0-8FA9-8EAAC878E436}"/>
                  </a:ext>
                </a:extLst>
              </p:cNvPr>
              <p:cNvSpPr/>
              <p:nvPr/>
            </p:nvSpPr>
            <p:spPr>
              <a:xfrm rot="16446000">
                <a:off x="7389579" y="2877744"/>
                <a:ext cx="1110691" cy="1110693"/>
              </a:xfrm>
              <a:custGeom>
                <a:avLst/>
                <a:gdLst>
                  <a:gd name="connsiteX0" fmla="*/ 788276 w 788275"/>
                  <a:gd name="connsiteY0" fmla="*/ 394138 h 788276"/>
                  <a:gd name="connsiteX1" fmla="*/ 394138 w 788275"/>
                  <a:gd name="connsiteY1" fmla="*/ 788276 h 788276"/>
                  <a:gd name="connsiteX2" fmla="*/ 0 w 788275"/>
                  <a:gd name="connsiteY2" fmla="*/ 394138 h 788276"/>
                  <a:gd name="connsiteX3" fmla="*/ 394138 w 788275"/>
                  <a:gd name="connsiteY3" fmla="*/ 0 h 788276"/>
                  <a:gd name="connsiteX4" fmla="*/ 788276 w 788275"/>
                  <a:gd name="connsiteY4" fmla="*/ 394138 h 788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275" h="788276">
                    <a:moveTo>
                      <a:pt x="788276" y="394138"/>
                    </a:moveTo>
                    <a:cubicBezTo>
                      <a:pt x="788276" y="611815"/>
                      <a:pt x="611815" y="788276"/>
                      <a:pt x="394138" y="788276"/>
                    </a:cubicBezTo>
                    <a:cubicBezTo>
                      <a:pt x="176462" y="788276"/>
                      <a:pt x="0" y="611815"/>
                      <a:pt x="0" y="394138"/>
                    </a:cubicBezTo>
                    <a:cubicBezTo>
                      <a:pt x="0" y="176462"/>
                      <a:pt x="176462" y="0"/>
                      <a:pt x="394138" y="0"/>
                    </a:cubicBezTo>
                    <a:cubicBezTo>
                      <a:pt x="611815" y="0"/>
                      <a:pt x="788276" y="176462"/>
                      <a:pt x="788276" y="394138"/>
                    </a:cubicBezTo>
                    <a:close/>
                  </a:path>
                </a:pathLst>
              </a:custGeom>
              <a:solidFill>
                <a:srgbClr val="C18E00"/>
              </a:solidFill>
              <a:ln w="7877"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4C666505-069A-1BBC-F555-E3AC67DA3CDD}"/>
                  </a:ext>
                </a:extLst>
              </p:cNvPr>
              <p:cNvSpPr/>
              <p:nvPr/>
            </p:nvSpPr>
            <p:spPr>
              <a:xfrm>
                <a:off x="7539382" y="3027662"/>
                <a:ext cx="810805" cy="810805"/>
              </a:xfrm>
              <a:custGeom>
                <a:avLst/>
                <a:gdLst>
                  <a:gd name="connsiteX0" fmla="*/ 575442 w 575441"/>
                  <a:gd name="connsiteY0" fmla="*/ 287721 h 575441"/>
                  <a:gd name="connsiteX1" fmla="*/ 287721 w 575441"/>
                  <a:gd name="connsiteY1" fmla="*/ 575442 h 575441"/>
                  <a:gd name="connsiteX2" fmla="*/ 0 w 575441"/>
                  <a:gd name="connsiteY2" fmla="*/ 287721 h 575441"/>
                  <a:gd name="connsiteX3" fmla="*/ 287721 w 575441"/>
                  <a:gd name="connsiteY3" fmla="*/ 0 h 575441"/>
                  <a:gd name="connsiteX4" fmla="*/ 575442 w 575441"/>
                  <a:gd name="connsiteY4" fmla="*/ 287721 h 575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41" h="575441">
                    <a:moveTo>
                      <a:pt x="575442" y="287721"/>
                    </a:moveTo>
                    <a:cubicBezTo>
                      <a:pt x="575442" y="446625"/>
                      <a:pt x="446625" y="575442"/>
                      <a:pt x="287721" y="575442"/>
                    </a:cubicBezTo>
                    <a:cubicBezTo>
                      <a:pt x="128817" y="575442"/>
                      <a:pt x="0" y="446625"/>
                      <a:pt x="0" y="287721"/>
                    </a:cubicBezTo>
                    <a:cubicBezTo>
                      <a:pt x="0" y="128817"/>
                      <a:pt x="128817" y="0"/>
                      <a:pt x="287721" y="0"/>
                    </a:cubicBezTo>
                    <a:cubicBezTo>
                      <a:pt x="446625" y="0"/>
                      <a:pt x="575442" y="128817"/>
                      <a:pt x="575442" y="287721"/>
                    </a:cubicBezTo>
                    <a:close/>
                  </a:path>
                </a:pathLst>
              </a:custGeom>
              <a:solidFill>
                <a:srgbClr val="494949"/>
              </a:solidFill>
              <a:ln w="7877"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F7B08951-E31A-EFEE-46F6-899B90F902D0}"/>
                  </a:ext>
                </a:extLst>
              </p:cNvPr>
              <p:cNvSpPr/>
              <p:nvPr/>
            </p:nvSpPr>
            <p:spPr>
              <a:xfrm rot="16200000">
                <a:off x="7480127" y="3325050"/>
                <a:ext cx="929316" cy="216140"/>
              </a:xfrm>
              <a:custGeom>
                <a:avLst/>
                <a:gdLst>
                  <a:gd name="connsiteX0" fmla="*/ 618796 w 659550"/>
                  <a:gd name="connsiteY0" fmla="*/ 0 h 153398"/>
                  <a:gd name="connsiteX1" fmla="*/ 659550 w 659550"/>
                  <a:gd name="connsiteY1" fmla="*/ 40754 h 153398"/>
                  <a:gd name="connsiteX2" fmla="*/ 659550 w 659550"/>
                  <a:gd name="connsiteY2" fmla="*/ 112644 h 153398"/>
                  <a:gd name="connsiteX3" fmla="*/ 618796 w 659550"/>
                  <a:gd name="connsiteY3" fmla="*/ 153398 h 153398"/>
                  <a:gd name="connsiteX4" fmla="*/ 40754 w 659550"/>
                  <a:gd name="connsiteY4" fmla="*/ 153398 h 153398"/>
                  <a:gd name="connsiteX5" fmla="*/ 0 w 659550"/>
                  <a:gd name="connsiteY5" fmla="*/ 112644 h 153398"/>
                  <a:gd name="connsiteX6" fmla="*/ 0 w 659550"/>
                  <a:gd name="connsiteY6" fmla="*/ 40754 h 153398"/>
                  <a:gd name="connsiteX7" fmla="*/ 40754 w 659550"/>
                  <a:gd name="connsiteY7" fmla="*/ 0 h 15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550" h="153398">
                    <a:moveTo>
                      <a:pt x="618796" y="0"/>
                    </a:moveTo>
                    <a:cubicBezTo>
                      <a:pt x="641304" y="0"/>
                      <a:pt x="659550" y="18246"/>
                      <a:pt x="659550" y="40754"/>
                    </a:cubicBezTo>
                    <a:lnTo>
                      <a:pt x="659550" y="112644"/>
                    </a:lnTo>
                    <a:cubicBezTo>
                      <a:pt x="659550" y="135152"/>
                      <a:pt x="641304" y="153398"/>
                      <a:pt x="618796" y="153398"/>
                    </a:cubicBezTo>
                    <a:lnTo>
                      <a:pt x="40754" y="153398"/>
                    </a:lnTo>
                    <a:cubicBezTo>
                      <a:pt x="18246" y="153398"/>
                      <a:pt x="0" y="135152"/>
                      <a:pt x="0" y="112644"/>
                    </a:cubicBezTo>
                    <a:lnTo>
                      <a:pt x="0" y="40754"/>
                    </a:lnTo>
                    <a:cubicBezTo>
                      <a:pt x="0" y="18246"/>
                      <a:pt x="18246" y="0"/>
                      <a:pt x="40754" y="0"/>
                    </a:cubicBezTo>
                    <a:close/>
                  </a:path>
                </a:pathLst>
              </a:custGeom>
              <a:solidFill>
                <a:srgbClr val="B7B7B7"/>
              </a:solidFill>
              <a:ln w="7877"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2E47BCC1-853F-14E2-4769-7CEBB3C36BFA}"/>
                  </a:ext>
                </a:extLst>
              </p:cNvPr>
              <p:cNvSpPr/>
              <p:nvPr/>
            </p:nvSpPr>
            <p:spPr>
              <a:xfrm rot="16200000">
                <a:off x="7851487" y="3035659"/>
                <a:ext cx="186485" cy="51869"/>
              </a:xfrm>
              <a:custGeom>
                <a:avLst/>
                <a:gdLst>
                  <a:gd name="connsiteX0" fmla="*/ 0 w 132351"/>
                  <a:gd name="connsiteY0" fmla="*/ 0 h 36812"/>
                  <a:gd name="connsiteX1" fmla="*/ 132351 w 132351"/>
                  <a:gd name="connsiteY1" fmla="*/ 0 h 36812"/>
                  <a:gd name="connsiteX2" fmla="*/ 132351 w 132351"/>
                  <a:gd name="connsiteY2" fmla="*/ 36813 h 36812"/>
                  <a:gd name="connsiteX3" fmla="*/ 0 w 132351"/>
                  <a:gd name="connsiteY3" fmla="*/ 36813 h 36812"/>
                </a:gdLst>
                <a:ahLst/>
                <a:cxnLst>
                  <a:cxn ang="0">
                    <a:pos x="connsiteX0" y="connsiteY0"/>
                  </a:cxn>
                  <a:cxn ang="0">
                    <a:pos x="connsiteX1" y="connsiteY1"/>
                  </a:cxn>
                  <a:cxn ang="0">
                    <a:pos x="connsiteX2" y="connsiteY2"/>
                  </a:cxn>
                  <a:cxn ang="0">
                    <a:pos x="connsiteX3" y="connsiteY3"/>
                  </a:cxn>
                </a:cxnLst>
                <a:rect l="l" t="t" r="r" b="b"/>
                <a:pathLst>
                  <a:path w="132351" h="36812">
                    <a:moveTo>
                      <a:pt x="0" y="0"/>
                    </a:moveTo>
                    <a:lnTo>
                      <a:pt x="132351" y="0"/>
                    </a:lnTo>
                    <a:lnTo>
                      <a:pt x="132351" y="36813"/>
                    </a:lnTo>
                    <a:lnTo>
                      <a:pt x="0" y="36813"/>
                    </a:lnTo>
                    <a:close/>
                  </a:path>
                </a:pathLst>
              </a:custGeom>
              <a:solidFill>
                <a:srgbClr val="F2B807"/>
              </a:solidFill>
              <a:ln w="7877" cap="flat">
                <a:noFill/>
                <a:prstDash val="solid"/>
                <a:miter/>
              </a:ln>
            </p:spPr>
            <p:txBody>
              <a:bodyPr rtlCol="0" anchor="ctr"/>
              <a:lstStyle/>
              <a:p>
                <a:endParaRPr lang="en-US"/>
              </a:p>
            </p:txBody>
          </p:sp>
        </p:grpSp>
        <p:grpSp>
          <p:nvGrpSpPr>
            <p:cNvPr id="70" name="Group 69">
              <a:extLst>
                <a:ext uri="{FF2B5EF4-FFF2-40B4-BE49-F238E27FC236}">
                  <a16:creationId xmlns:a16="http://schemas.microsoft.com/office/drawing/2014/main" id="{40775390-D3F0-FDDA-C511-A36BFD0A85AD}"/>
                </a:ext>
              </a:extLst>
            </p:cNvPr>
            <p:cNvGrpSpPr/>
            <p:nvPr/>
          </p:nvGrpSpPr>
          <p:grpSpPr>
            <a:xfrm>
              <a:off x="11477043" y="3397896"/>
              <a:ext cx="424188" cy="424188"/>
              <a:chOff x="7289587" y="4353495"/>
              <a:chExt cx="1310394" cy="1310394"/>
            </a:xfrm>
          </p:grpSpPr>
          <p:sp>
            <p:nvSpPr>
              <p:cNvPr id="94" name="Freeform: Shape 93">
                <a:extLst>
                  <a:ext uri="{FF2B5EF4-FFF2-40B4-BE49-F238E27FC236}">
                    <a16:creationId xmlns:a16="http://schemas.microsoft.com/office/drawing/2014/main" id="{5F32F1EB-AC4A-054A-DCA5-537E331560E0}"/>
                  </a:ext>
                </a:extLst>
              </p:cNvPr>
              <p:cNvSpPr/>
              <p:nvPr/>
            </p:nvSpPr>
            <p:spPr>
              <a:xfrm>
                <a:off x="7289587" y="4353495"/>
                <a:ext cx="1310394" cy="1310394"/>
              </a:xfrm>
              <a:custGeom>
                <a:avLst/>
                <a:gdLst>
                  <a:gd name="connsiteX0" fmla="*/ 930008 w 930007"/>
                  <a:gd name="connsiteY0" fmla="*/ 465004 h 930007"/>
                  <a:gd name="connsiteX1" fmla="*/ 465004 w 930007"/>
                  <a:gd name="connsiteY1" fmla="*/ 930008 h 930007"/>
                  <a:gd name="connsiteX2" fmla="*/ 0 w 930007"/>
                  <a:gd name="connsiteY2" fmla="*/ 465004 h 930007"/>
                  <a:gd name="connsiteX3" fmla="*/ 465004 w 930007"/>
                  <a:gd name="connsiteY3" fmla="*/ 0 h 930007"/>
                  <a:gd name="connsiteX4" fmla="*/ 930008 w 930007"/>
                  <a:gd name="connsiteY4" fmla="*/ 465004 h 93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0007" h="930007">
                    <a:moveTo>
                      <a:pt x="930008" y="465004"/>
                    </a:moveTo>
                    <a:cubicBezTo>
                      <a:pt x="930008" y="721819"/>
                      <a:pt x="721819" y="930008"/>
                      <a:pt x="465004" y="930008"/>
                    </a:cubicBezTo>
                    <a:cubicBezTo>
                      <a:pt x="208189" y="930008"/>
                      <a:pt x="0" y="721819"/>
                      <a:pt x="0" y="465004"/>
                    </a:cubicBezTo>
                    <a:cubicBezTo>
                      <a:pt x="0" y="208189"/>
                      <a:pt x="208189" y="0"/>
                      <a:pt x="465004" y="0"/>
                    </a:cubicBezTo>
                    <a:cubicBezTo>
                      <a:pt x="721819" y="0"/>
                      <a:pt x="930008" y="208189"/>
                      <a:pt x="930008" y="465004"/>
                    </a:cubicBezTo>
                    <a:close/>
                  </a:path>
                </a:pathLst>
              </a:custGeom>
              <a:solidFill>
                <a:srgbClr val="C6CACE"/>
              </a:solidFill>
              <a:ln w="7877"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2CDB1FB-DDFC-F718-92BD-153F7228456C}"/>
                  </a:ext>
                </a:extLst>
              </p:cNvPr>
              <p:cNvSpPr/>
              <p:nvPr/>
            </p:nvSpPr>
            <p:spPr>
              <a:xfrm rot="16722001">
                <a:off x="7389210" y="4453121"/>
                <a:ext cx="1110691" cy="1110691"/>
              </a:xfrm>
              <a:custGeom>
                <a:avLst/>
                <a:gdLst>
                  <a:gd name="connsiteX0" fmla="*/ 788276 w 788275"/>
                  <a:gd name="connsiteY0" fmla="*/ 394138 h 788275"/>
                  <a:gd name="connsiteX1" fmla="*/ 394138 w 788275"/>
                  <a:gd name="connsiteY1" fmla="*/ 788276 h 788275"/>
                  <a:gd name="connsiteX2" fmla="*/ 0 w 788275"/>
                  <a:gd name="connsiteY2" fmla="*/ 394138 h 788275"/>
                  <a:gd name="connsiteX3" fmla="*/ 394138 w 788275"/>
                  <a:gd name="connsiteY3" fmla="*/ 0 h 788275"/>
                  <a:gd name="connsiteX4" fmla="*/ 788276 w 788275"/>
                  <a:gd name="connsiteY4" fmla="*/ 394138 h 788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275" h="788275">
                    <a:moveTo>
                      <a:pt x="788276" y="394138"/>
                    </a:moveTo>
                    <a:cubicBezTo>
                      <a:pt x="788276" y="611815"/>
                      <a:pt x="611815" y="788276"/>
                      <a:pt x="394138" y="788276"/>
                    </a:cubicBezTo>
                    <a:cubicBezTo>
                      <a:pt x="176462" y="788276"/>
                      <a:pt x="0" y="611815"/>
                      <a:pt x="0" y="394138"/>
                    </a:cubicBezTo>
                    <a:cubicBezTo>
                      <a:pt x="0" y="176462"/>
                      <a:pt x="176462" y="0"/>
                      <a:pt x="394138" y="0"/>
                    </a:cubicBezTo>
                    <a:cubicBezTo>
                      <a:pt x="611815" y="0"/>
                      <a:pt x="788276" y="176462"/>
                      <a:pt x="788276" y="394138"/>
                    </a:cubicBezTo>
                    <a:close/>
                  </a:path>
                </a:pathLst>
              </a:custGeom>
              <a:solidFill>
                <a:srgbClr val="C18E00"/>
              </a:solidFill>
              <a:ln w="7877"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AC993035-1EDF-B2B2-200D-74E610F2B06F}"/>
                  </a:ext>
                </a:extLst>
              </p:cNvPr>
              <p:cNvSpPr/>
              <p:nvPr/>
            </p:nvSpPr>
            <p:spPr>
              <a:xfrm>
                <a:off x="7539382" y="4603290"/>
                <a:ext cx="810805" cy="810805"/>
              </a:xfrm>
              <a:custGeom>
                <a:avLst/>
                <a:gdLst>
                  <a:gd name="connsiteX0" fmla="*/ 575442 w 575441"/>
                  <a:gd name="connsiteY0" fmla="*/ 287721 h 575441"/>
                  <a:gd name="connsiteX1" fmla="*/ 287721 w 575441"/>
                  <a:gd name="connsiteY1" fmla="*/ 575442 h 575441"/>
                  <a:gd name="connsiteX2" fmla="*/ 0 w 575441"/>
                  <a:gd name="connsiteY2" fmla="*/ 287721 h 575441"/>
                  <a:gd name="connsiteX3" fmla="*/ 287721 w 575441"/>
                  <a:gd name="connsiteY3" fmla="*/ 0 h 575441"/>
                  <a:gd name="connsiteX4" fmla="*/ 575442 w 575441"/>
                  <a:gd name="connsiteY4" fmla="*/ 287721 h 575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41" h="575441">
                    <a:moveTo>
                      <a:pt x="575442" y="287721"/>
                    </a:moveTo>
                    <a:cubicBezTo>
                      <a:pt x="575442" y="446625"/>
                      <a:pt x="446625" y="575442"/>
                      <a:pt x="287721" y="575442"/>
                    </a:cubicBezTo>
                    <a:cubicBezTo>
                      <a:pt x="128817" y="575442"/>
                      <a:pt x="0" y="446625"/>
                      <a:pt x="0" y="287721"/>
                    </a:cubicBezTo>
                    <a:cubicBezTo>
                      <a:pt x="0" y="128817"/>
                      <a:pt x="128817" y="0"/>
                      <a:pt x="287721" y="0"/>
                    </a:cubicBezTo>
                    <a:cubicBezTo>
                      <a:pt x="446625" y="0"/>
                      <a:pt x="575442" y="128817"/>
                      <a:pt x="575442" y="287721"/>
                    </a:cubicBezTo>
                    <a:close/>
                  </a:path>
                </a:pathLst>
              </a:custGeom>
              <a:solidFill>
                <a:srgbClr val="494949"/>
              </a:solidFill>
              <a:ln w="7877"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DEBF98AB-0DD2-5DB4-0C5A-6B7A118408EB}"/>
                  </a:ext>
                </a:extLst>
              </p:cNvPr>
              <p:cNvSpPr/>
              <p:nvPr/>
            </p:nvSpPr>
            <p:spPr>
              <a:xfrm>
                <a:off x="7480070" y="4900623"/>
                <a:ext cx="929316" cy="216140"/>
              </a:xfrm>
              <a:custGeom>
                <a:avLst/>
                <a:gdLst>
                  <a:gd name="connsiteX0" fmla="*/ 618796 w 659550"/>
                  <a:gd name="connsiteY0" fmla="*/ 0 h 153398"/>
                  <a:gd name="connsiteX1" fmla="*/ 659550 w 659550"/>
                  <a:gd name="connsiteY1" fmla="*/ 40754 h 153398"/>
                  <a:gd name="connsiteX2" fmla="*/ 659550 w 659550"/>
                  <a:gd name="connsiteY2" fmla="*/ 112644 h 153398"/>
                  <a:gd name="connsiteX3" fmla="*/ 618796 w 659550"/>
                  <a:gd name="connsiteY3" fmla="*/ 153398 h 153398"/>
                  <a:gd name="connsiteX4" fmla="*/ 40754 w 659550"/>
                  <a:gd name="connsiteY4" fmla="*/ 153398 h 153398"/>
                  <a:gd name="connsiteX5" fmla="*/ 0 w 659550"/>
                  <a:gd name="connsiteY5" fmla="*/ 112644 h 153398"/>
                  <a:gd name="connsiteX6" fmla="*/ 0 w 659550"/>
                  <a:gd name="connsiteY6" fmla="*/ 40754 h 153398"/>
                  <a:gd name="connsiteX7" fmla="*/ 40754 w 659550"/>
                  <a:gd name="connsiteY7" fmla="*/ 0 h 15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550" h="153398">
                    <a:moveTo>
                      <a:pt x="618796" y="0"/>
                    </a:moveTo>
                    <a:cubicBezTo>
                      <a:pt x="641304" y="0"/>
                      <a:pt x="659550" y="18246"/>
                      <a:pt x="659550" y="40754"/>
                    </a:cubicBezTo>
                    <a:lnTo>
                      <a:pt x="659550" y="112644"/>
                    </a:lnTo>
                    <a:cubicBezTo>
                      <a:pt x="659550" y="135152"/>
                      <a:pt x="641304" y="153398"/>
                      <a:pt x="618796" y="153398"/>
                    </a:cubicBezTo>
                    <a:lnTo>
                      <a:pt x="40754" y="153398"/>
                    </a:lnTo>
                    <a:cubicBezTo>
                      <a:pt x="18246" y="153398"/>
                      <a:pt x="0" y="135152"/>
                      <a:pt x="0" y="112644"/>
                    </a:cubicBezTo>
                    <a:lnTo>
                      <a:pt x="0" y="40754"/>
                    </a:lnTo>
                    <a:cubicBezTo>
                      <a:pt x="0" y="18246"/>
                      <a:pt x="18246" y="0"/>
                      <a:pt x="40754" y="0"/>
                    </a:cubicBezTo>
                    <a:close/>
                  </a:path>
                </a:pathLst>
              </a:custGeom>
              <a:solidFill>
                <a:srgbClr val="B7B7B7"/>
              </a:solidFill>
              <a:ln w="7877"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7262C1F9-230E-BF81-3170-B865C3C42171}"/>
                  </a:ext>
                </a:extLst>
              </p:cNvPr>
              <p:cNvSpPr/>
              <p:nvPr/>
            </p:nvSpPr>
            <p:spPr>
              <a:xfrm>
                <a:off x="8223013" y="4982702"/>
                <a:ext cx="186485" cy="51869"/>
              </a:xfrm>
              <a:custGeom>
                <a:avLst/>
                <a:gdLst>
                  <a:gd name="connsiteX0" fmla="*/ 0 w 132351"/>
                  <a:gd name="connsiteY0" fmla="*/ 0 h 36812"/>
                  <a:gd name="connsiteX1" fmla="*/ 132351 w 132351"/>
                  <a:gd name="connsiteY1" fmla="*/ 0 h 36812"/>
                  <a:gd name="connsiteX2" fmla="*/ 132351 w 132351"/>
                  <a:gd name="connsiteY2" fmla="*/ 36812 h 36812"/>
                  <a:gd name="connsiteX3" fmla="*/ 0 w 132351"/>
                  <a:gd name="connsiteY3" fmla="*/ 36812 h 36812"/>
                </a:gdLst>
                <a:ahLst/>
                <a:cxnLst>
                  <a:cxn ang="0">
                    <a:pos x="connsiteX0" y="connsiteY0"/>
                  </a:cxn>
                  <a:cxn ang="0">
                    <a:pos x="connsiteX1" y="connsiteY1"/>
                  </a:cxn>
                  <a:cxn ang="0">
                    <a:pos x="connsiteX2" y="connsiteY2"/>
                  </a:cxn>
                  <a:cxn ang="0">
                    <a:pos x="connsiteX3" y="connsiteY3"/>
                  </a:cxn>
                </a:cxnLst>
                <a:rect l="l" t="t" r="r" b="b"/>
                <a:pathLst>
                  <a:path w="132351" h="36812">
                    <a:moveTo>
                      <a:pt x="0" y="0"/>
                    </a:moveTo>
                    <a:lnTo>
                      <a:pt x="132351" y="0"/>
                    </a:lnTo>
                    <a:lnTo>
                      <a:pt x="132351" y="36812"/>
                    </a:lnTo>
                    <a:lnTo>
                      <a:pt x="0" y="36812"/>
                    </a:lnTo>
                    <a:close/>
                  </a:path>
                </a:pathLst>
              </a:custGeom>
              <a:solidFill>
                <a:srgbClr val="F2B807"/>
              </a:solidFill>
              <a:ln w="7877" cap="flat">
                <a:noFill/>
                <a:prstDash val="solid"/>
                <a:miter/>
              </a:ln>
            </p:spPr>
            <p:txBody>
              <a:bodyPr rtlCol="0" anchor="ctr"/>
              <a:lstStyle/>
              <a:p>
                <a:endParaRPr lang="en-US"/>
              </a:p>
            </p:txBody>
          </p:sp>
        </p:grpSp>
        <p:grpSp>
          <p:nvGrpSpPr>
            <p:cNvPr id="71" name="Group 70">
              <a:extLst>
                <a:ext uri="{FF2B5EF4-FFF2-40B4-BE49-F238E27FC236}">
                  <a16:creationId xmlns:a16="http://schemas.microsoft.com/office/drawing/2014/main" id="{8F8243F7-B79E-2278-D790-C2D1C45F69CB}"/>
                </a:ext>
              </a:extLst>
            </p:cNvPr>
            <p:cNvGrpSpPr/>
            <p:nvPr/>
          </p:nvGrpSpPr>
          <p:grpSpPr>
            <a:xfrm>
              <a:off x="11477043" y="4008784"/>
              <a:ext cx="424188" cy="424188"/>
              <a:chOff x="8266181" y="3979734"/>
              <a:chExt cx="482288" cy="482288"/>
            </a:xfrm>
          </p:grpSpPr>
          <p:sp>
            <p:nvSpPr>
              <p:cNvPr id="89" name="Freeform: Shape 88">
                <a:extLst>
                  <a:ext uri="{FF2B5EF4-FFF2-40B4-BE49-F238E27FC236}">
                    <a16:creationId xmlns:a16="http://schemas.microsoft.com/office/drawing/2014/main" id="{837A6F83-25D6-9B7C-A9F2-C51C283A3742}"/>
                  </a:ext>
                </a:extLst>
              </p:cNvPr>
              <p:cNvSpPr/>
              <p:nvPr/>
            </p:nvSpPr>
            <p:spPr>
              <a:xfrm rot="7200000">
                <a:off x="8266181" y="3979734"/>
                <a:ext cx="482288" cy="482288"/>
              </a:xfrm>
              <a:custGeom>
                <a:avLst/>
                <a:gdLst>
                  <a:gd name="connsiteX0" fmla="*/ 930008 w 930007"/>
                  <a:gd name="connsiteY0" fmla="*/ 465004 h 930007"/>
                  <a:gd name="connsiteX1" fmla="*/ 465004 w 930007"/>
                  <a:gd name="connsiteY1" fmla="*/ 930008 h 930007"/>
                  <a:gd name="connsiteX2" fmla="*/ 0 w 930007"/>
                  <a:gd name="connsiteY2" fmla="*/ 465004 h 930007"/>
                  <a:gd name="connsiteX3" fmla="*/ 465004 w 930007"/>
                  <a:gd name="connsiteY3" fmla="*/ 0 h 930007"/>
                  <a:gd name="connsiteX4" fmla="*/ 930008 w 930007"/>
                  <a:gd name="connsiteY4" fmla="*/ 465004 h 93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0007" h="930007">
                    <a:moveTo>
                      <a:pt x="930008" y="465004"/>
                    </a:moveTo>
                    <a:cubicBezTo>
                      <a:pt x="930008" y="721819"/>
                      <a:pt x="721819" y="930008"/>
                      <a:pt x="465004" y="930008"/>
                    </a:cubicBezTo>
                    <a:cubicBezTo>
                      <a:pt x="208189" y="930008"/>
                      <a:pt x="0" y="721819"/>
                      <a:pt x="0" y="465004"/>
                    </a:cubicBezTo>
                    <a:cubicBezTo>
                      <a:pt x="0" y="208189"/>
                      <a:pt x="208189" y="0"/>
                      <a:pt x="465004" y="0"/>
                    </a:cubicBezTo>
                    <a:cubicBezTo>
                      <a:pt x="721819" y="0"/>
                      <a:pt x="930008" y="208189"/>
                      <a:pt x="930008" y="465004"/>
                    </a:cubicBezTo>
                    <a:close/>
                  </a:path>
                </a:pathLst>
              </a:custGeom>
              <a:solidFill>
                <a:srgbClr val="C6CACE"/>
              </a:solidFill>
              <a:ln w="7877"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19930322-959D-8AA8-AAF5-8DA706C2FBAD}"/>
                  </a:ext>
                </a:extLst>
              </p:cNvPr>
              <p:cNvSpPr/>
              <p:nvPr/>
            </p:nvSpPr>
            <p:spPr>
              <a:xfrm rot="2322001">
                <a:off x="8303045" y="4016453"/>
                <a:ext cx="408788" cy="408788"/>
              </a:xfrm>
              <a:custGeom>
                <a:avLst/>
                <a:gdLst>
                  <a:gd name="connsiteX0" fmla="*/ 788276 w 788275"/>
                  <a:gd name="connsiteY0" fmla="*/ 394138 h 788275"/>
                  <a:gd name="connsiteX1" fmla="*/ 394138 w 788275"/>
                  <a:gd name="connsiteY1" fmla="*/ 788276 h 788275"/>
                  <a:gd name="connsiteX2" fmla="*/ 0 w 788275"/>
                  <a:gd name="connsiteY2" fmla="*/ 394138 h 788275"/>
                  <a:gd name="connsiteX3" fmla="*/ 394138 w 788275"/>
                  <a:gd name="connsiteY3" fmla="*/ 0 h 788275"/>
                  <a:gd name="connsiteX4" fmla="*/ 788276 w 788275"/>
                  <a:gd name="connsiteY4" fmla="*/ 394138 h 788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275" h="788275">
                    <a:moveTo>
                      <a:pt x="788276" y="394138"/>
                    </a:moveTo>
                    <a:cubicBezTo>
                      <a:pt x="788276" y="611815"/>
                      <a:pt x="611815" y="788276"/>
                      <a:pt x="394138" y="788276"/>
                    </a:cubicBezTo>
                    <a:cubicBezTo>
                      <a:pt x="176462" y="788276"/>
                      <a:pt x="0" y="611815"/>
                      <a:pt x="0" y="394138"/>
                    </a:cubicBezTo>
                    <a:cubicBezTo>
                      <a:pt x="0" y="176462"/>
                      <a:pt x="176462" y="0"/>
                      <a:pt x="394138" y="0"/>
                    </a:cubicBezTo>
                    <a:cubicBezTo>
                      <a:pt x="611815" y="0"/>
                      <a:pt x="788276" y="176462"/>
                      <a:pt x="788276" y="394138"/>
                    </a:cubicBezTo>
                    <a:close/>
                  </a:path>
                </a:pathLst>
              </a:custGeom>
              <a:solidFill>
                <a:srgbClr val="C18E00"/>
              </a:solidFill>
              <a:ln w="7877"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E599ACAE-A873-D829-9290-6FC170E6132B}"/>
                  </a:ext>
                </a:extLst>
              </p:cNvPr>
              <p:cNvSpPr/>
              <p:nvPr/>
            </p:nvSpPr>
            <p:spPr>
              <a:xfrm rot="7200000">
                <a:off x="8358117" y="4071670"/>
                <a:ext cx="298415" cy="298415"/>
              </a:xfrm>
              <a:custGeom>
                <a:avLst/>
                <a:gdLst>
                  <a:gd name="connsiteX0" fmla="*/ 575442 w 575441"/>
                  <a:gd name="connsiteY0" fmla="*/ 287721 h 575441"/>
                  <a:gd name="connsiteX1" fmla="*/ 287721 w 575441"/>
                  <a:gd name="connsiteY1" fmla="*/ 575442 h 575441"/>
                  <a:gd name="connsiteX2" fmla="*/ 0 w 575441"/>
                  <a:gd name="connsiteY2" fmla="*/ 287721 h 575441"/>
                  <a:gd name="connsiteX3" fmla="*/ 287721 w 575441"/>
                  <a:gd name="connsiteY3" fmla="*/ 0 h 575441"/>
                  <a:gd name="connsiteX4" fmla="*/ 575442 w 575441"/>
                  <a:gd name="connsiteY4" fmla="*/ 287721 h 575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41" h="575441">
                    <a:moveTo>
                      <a:pt x="575442" y="287721"/>
                    </a:moveTo>
                    <a:cubicBezTo>
                      <a:pt x="575442" y="446625"/>
                      <a:pt x="446625" y="575442"/>
                      <a:pt x="287721" y="575442"/>
                    </a:cubicBezTo>
                    <a:cubicBezTo>
                      <a:pt x="128817" y="575442"/>
                      <a:pt x="0" y="446625"/>
                      <a:pt x="0" y="287721"/>
                    </a:cubicBezTo>
                    <a:cubicBezTo>
                      <a:pt x="0" y="128817"/>
                      <a:pt x="128817" y="0"/>
                      <a:pt x="287721" y="0"/>
                    </a:cubicBezTo>
                    <a:cubicBezTo>
                      <a:pt x="446625" y="0"/>
                      <a:pt x="575442" y="128817"/>
                      <a:pt x="575442" y="287721"/>
                    </a:cubicBezTo>
                    <a:close/>
                  </a:path>
                </a:pathLst>
              </a:custGeom>
              <a:solidFill>
                <a:srgbClr val="494949"/>
              </a:solidFill>
              <a:ln w="7877"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FF5C6D45-32E9-F1DC-A7D2-4E5CC8887BBF}"/>
                  </a:ext>
                </a:extLst>
              </p:cNvPr>
              <p:cNvSpPr/>
              <p:nvPr/>
            </p:nvSpPr>
            <p:spPr>
              <a:xfrm rot="7200000">
                <a:off x="8336319" y="4181085"/>
                <a:ext cx="342033" cy="79550"/>
              </a:xfrm>
              <a:custGeom>
                <a:avLst/>
                <a:gdLst>
                  <a:gd name="connsiteX0" fmla="*/ 618796 w 659550"/>
                  <a:gd name="connsiteY0" fmla="*/ 0 h 153398"/>
                  <a:gd name="connsiteX1" fmla="*/ 659550 w 659550"/>
                  <a:gd name="connsiteY1" fmla="*/ 40754 h 153398"/>
                  <a:gd name="connsiteX2" fmla="*/ 659550 w 659550"/>
                  <a:gd name="connsiteY2" fmla="*/ 112644 h 153398"/>
                  <a:gd name="connsiteX3" fmla="*/ 618796 w 659550"/>
                  <a:gd name="connsiteY3" fmla="*/ 153398 h 153398"/>
                  <a:gd name="connsiteX4" fmla="*/ 40754 w 659550"/>
                  <a:gd name="connsiteY4" fmla="*/ 153398 h 153398"/>
                  <a:gd name="connsiteX5" fmla="*/ 0 w 659550"/>
                  <a:gd name="connsiteY5" fmla="*/ 112644 h 153398"/>
                  <a:gd name="connsiteX6" fmla="*/ 0 w 659550"/>
                  <a:gd name="connsiteY6" fmla="*/ 40754 h 153398"/>
                  <a:gd name="connsiteX7" fmla="*/ 40754 w 659550"/>
                  <a:gd name="connsiteY7" fmla="*/ 0 h 15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550" h="153398">
                    <a:moveTo>
                      <a:pt x="618796" y="0"/>
                    </a:moveTo>
                    <a:cubicBezTo>
                      <a:pt x="641304" y="0"/>
                      <a:pt x="659550" y="18246"/>
                      <a:pt x="659550" y="40754"/>
                    </a:cubicBezTo>
                    <a:lnTo>
                      <a:pt x="659550" y="112644"/>
                    </a:lnTo>
                    <a:cubicBezTo>
                      <a:pt x="659550" y="135152"/>
                      <a:pt x="641304" y="153398"/>
                      <a:pt x="618796" y="153398"/>
                    </a:cubicBezTo>
                    <a:lnTo>
                      <a:pt x="40754" y="153398"/>
                    </a:lnTo>
                    <a:cubicBezTo>
                      <a:pt x="18246" y="153398"/>
                      <a:pt x="0" y="135152"/>
                      <a:pt x="0" y="112644"/>
                    </a:cubicBezTo>
                    <a:lnTo>
                      <a:pt x="0" y="40754"/>
                    </a:lnTo>
                    <a:cubicBezTo>
                      <a:pt x="0" y="18246"/>
                      <a:pt x="18246" y="0"/>
                      <a:pt x="40754" y="0"/>
                    </a:cubicBezTo>
                    <a:close/>
                  </a:path>
                </a:pathLst>
              </a:custGeom>
              <a:solidFill>
                <a:srgbClr val="B7B7B7"/>
              </a:solidFill>
              <a:ln w="7877"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DE2825B6-62CC-F556-AAE2-B22EF6EB10A8}"/>
                  </a:ext>
                </a:extLst>
              </p:cNvPr>
              <p:cNvSpPr/>
              <p:nvPr/>
            </p:nvSpPr>
            <p:spPr>
              <a:xfrm rot="7200000">
                <a:off x="8404665" y="4329746"/>
                <a:ext cx="68635" cy="19090"/>
              </a:xfrm>
              <a:custGeom>
                <a:avLst/>
                <a:gdLst>
                  <a:gd name="connsiteX0" fmla="*/ 0 w 132351"/>
                  <a:gd name="connsiteY0" fmla="*/ 0 h 36812"/>
                  <a:gd name="connsiteX1" fmla="*/ 132351 w 132351"/>
                  <a:gd name="connsiteY1" fmla="*/ 0 h 36812"/>
                  <a:gd name="connsiteX2" fmla="*/ 132351 w 132351"/>
                  <a:gd name="connsiteY2" fmla="*/ 36812 h 36812"/>
                  <a:gd name="connsiteX3" fmla="*/ 0 w 132351"/>
                  <a:gd name="connsiteY3" fmla="*/ 36812 h 36812"/>
                </a:gdLst>
                <a:ahLst/>
                <a:cxnLst>
                  <a:cxn ang="0">
                    <a:pos x="connsiteX0" y="connsiteY0"/>
                  </a:cxn>
                  <a:cxn ang="0">
                    <a:pos x="connsiteX1" y="connsiteY1"/>
                  </a:cxn>
                  <a:cxn ang="0">
                    <a:pos x="connsiteX2" y="connsiteY2"/>
                  </a:cxn>
                  <a:cxn ang="0">
                    <a:pos x="connsiteX3" y="connsiteY3"/>
                  </a:cxn>
                </a:cxnLst>
                <a:rect l="l" t="t" r="r" b="b"/>
                <a:pathLst>
                  <a:path w="132351" h="36812">
                    <a:moveTo>
                      <a:pt x="0" y="0"/>
                    </a:moveTo>
                    <a:lnTo>
                      <a:pt x="132351" y="0"/>
                    </a:lnTo>
                    <a:lnTo>
                      <a:pt x="132351" y="36812"/>
                    </a:lnTo>
                    <a:lnTo>
                      <a:pt x="0" y="36812"/>
                    </a:lnTo>
                    <a:close/>
                  </a:path>
                </a:pathLst>
              </a:custGeom>
              <a:solidFill>
                <a:srgbClr val="F2B807"/>
              </a:solidFill>
              <a:ln w="7877" cap="flat">
                <a:noFill/>
                <a:prstDash val="solid"/>
                <a:miter/>
              </a:ln>
            </p:spPr>
            <p:txBody>
              <a:bodyPr rtlCol="0" anchor="ctr"/>
              <a:lstStyle/>
              <a:p>
                <a:endParaRPr lang="en-US"/>
              </a:p>
            </p:txBody>
          </p:sp>
        </p:grpSp>
        <p:grpSp>
          <p:nvGrpSpPr>
            <p:cNvPr id="72" name="Group 71">
              <a:extLst>
                <a:ext uri="{FF2B5EF4-FFF2-40B4-BE49-F238E27FC236}">
                  <a16:creationId xmlns:a16="http://schemas.microsoft.com/office/drawing/2014/main" id="{96065F7B-F805-0E3D-F358-7E74A24C2D56}"/>
                </a:ext>
              </a:extLst>
            </p:cNvPr>
            <p:cNvGrpSpPr/>
            <p:nvPr/>
          </p:nvGrpSpPr>
          <p:grpSpPr>
            <a:xfrm>
              <a:off x="11419703" y="4784160"/>
              <a:ext cx="538870" cy="633708"/>
              <a:chOff x="8200987" y="4625715"/>
              <a:chExt cx="612677" cy="720507"/>
            </a:xfrm>
          </p:grpSpPr>
          <p:sp>
            <p:nvSpPr>
              <p:cNvPr id="78" name="Freeform: Shape 77">
                <a:extLst>
                  <a:ext uri="{FF2B5EF4-FFF2-40B4-BE49-F238E27FC236}">
                    <a16:creationId xmlns:a16="http://schemas.microsoft.com/office/drawing/2014/main" id="{79776EB3-D5AC-40E7-645A-04BC99805A75}"/>
                  </a:ext>
                </a:extLst>
              </p:cNvPr>
              <p:cNvSpPr/>
              <p:nvPr/>
            </p:nvSpPr>
            <p:spPr>
              <a:xfrm>
                <a:off x="8200987" y="4625715"/>
                <a:ext cx="612677"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9B8975F0-4D89-8546-DFB6-DC0FC026DA10}"/>
                  </a:ext>
                </a:extLst>
              </p:cNvPr>
              <p:cNvSpPr/>
              <p:nvPr/>
            </p:nvSpPr>
            <p:spPr>
              <a:xfrm>
                <a:off x="8200987" y="4694912"/>
                <a:ext cx="612677"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FEDCDCDD-AB0F-FA6F-2886-6883113D36DD}"/>
                  </a:ext>
                </a:extLst>
              </p:cNvPr>
              <p:cNvSpPr/>
              <p:nvPr/>
            </p:nvSpPr>
            <p:spPr>
              <a:xfrm>
                <a:off x="8200987" y="4763997"/>
                <a:ext cx="612677"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308FE1F9-87CD-E1FC-945D-3A88ECA6F9B1}"/>
                  </a:ext>
                </a:extLst>
              </p:cNvPr>
              <p:cNvSpPr/>
              <p:nvPr/>
            </p:nvSpPr>
            <p:spPr>
              <a:xfrm>
                <a:off x="8200987" y="4833083"/>
                <a:ext cx="612677"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594E0091-3353-6C74-DB91-A3FAA7565F5D}"/>
                  </a:ext>
                </a:extLst>
              </p:cNvPr>
              <p:cNvSpPr/>
              <p:nvPr/>
            </p:nvSpPr>
            <p:spPr>
              <a:xfrm>
                <a:off x="8200987" y="4902167"/>
                <a:ext cx="612677"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A0C89B40-F4D2-C47B-925C-165D70106C7F}"/>
                  </a:ext>
                </a:extLst>
              </p:cNvPr>
              <p:cNvSpPr/>
              <p:nvPr/>
            </p:nvSpPr>
            <p:spPr>
              <a:xfrm>
                <a:off x="8200987" y="4971252"/>
                <a:ext cx="612677"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4B797A03-41CF-6A79-585D-39BB2D2B999B}"/>
                  </a:ext>
                </a:extLst>
              </p:cNvPr>
              <p:cNvSpPr/>
              <p:nvPr/>
            </p:nvSpPr>
            <p:spPr>
              <a:xfrm>
                <a:off x="8200987" y="5040337"/>
                <a:ext cx="612677"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F450F451-E6B7-DFAB-71E8-1CDA3124FFEF}"/>
                  </a:ext>
                </a:extLst>
              </p:cNvPr>
              <p:cNvSpPr/>
              <p:nvPr/>
            </p:nvSpPr>
            <p:spPr>
              <a:xfrm>
                <a:off x="8200987" y="5109423"/>
                <a:ext cx="612677"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CF5517FC-AA81-46BF-5565-F7B043D9823B}"/>
                  </a:ext>
                </a:extLst>
              </p:cNvPr>
              <p:cNvSpPr/>
              <p:nvPr/>
            </p:nvSpPr>
            <p:spPr>
              <a:xfrm>
                <a:off x="8200987" y="5178507"/>
                <a:ext cx="612677"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1558A30E-C47A-6D6A-2C6F-F20505C76BEC}"/>
                  </a:ext>
                </a:extLst>
              </p:cNvPr>
              <p:cNvSpPr/>
              <p:nvPr/>
            </p:nvSpPr>
            <p:spPr>
              <a:xfrm>
                <a:off x="8200987" y="5247703"/>
                <a:ext cx="612677"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F3B5A351-FC22-2390-A2D8-D1002AD1D4E3}"/>
                  </a:ext>
                </a:extLst>
              </p:cNvPr>
              <p:cNvSpPr/>
              <p:nvPr/>
            </p:nvSpPr>
            <p:spPr>
              <a:xfrm>
                <a:off x="8200987" y="5316789"/>
                <a:ext cx="612677" cy="29433"/>
              </a:xfrm>
              <a:custGeom>
                <a:avLst/>
                <a:gdLst>
                  <a:gd name="connsiteX0" fmla="*/ 0 w 802858"/>
                  <a:gd name="connsiteY0" fmla="*/ 0 h 20889"/>
                  <a:gd name="connsiteX1" fmla="*/ 802859 w 802858"/>
                  <a:gd name="connsiteY1" fmla="*/ 0 h 20889"/>
                  <a:gd name="connsiteX2" fmla="*/ 802859 w 802858"/>
                  <a:gd name="connsiteY2" fmla="*/ 20889 h 20889"/>
                  <a:gd name="connsiteX3" fmla="*/ 0 w 802858"/>
                  <a:gd name="connsiteY3" fmla="*/ 20889 h 20889"/>
                </a:gdLst>
                <a:ahLst/>
                <a:cxnLst>
                  <a:cxn ang="0">
                    <a:pos x="connsiteX0" y="connsiteY0"/>
                  </a:cxn>
                  <a:cxn ang="0">
                    <a:pos x="connsiteX1" y="connsiteY1"/>
                  </a:cxn>
                  <a:cxn ang="0">
                    <a:pos x="connsiteX2" y="connsiteY2"/>
                  </a:cxn>
                  <a:cxn ang="0">
                    <a:pos x="connsiteX3" y="connsiteY3"/>
                  </a:cxn>
                </a:cxnLst>
                <a:rect l="l" t="t" r="r" b="b"/>
                <a:pathLst>
                  <a:path w="802858" h="20889">
                    <a:moveTo>
                      <a:pt x="0" y="0"/>
                    </a:moveTo>
                    <a:lnTo>
                      <a:pt x="802859" y="0"/>
                    </a:lnTo>
                    <a:lnTo>
                      <a:pt x="802859" y="20889"/>
                    </a:lnTo>
                    <a:lnTo>
                      <a:pt x="0" y="20889"/>
                    </a:lnTo>
                    <a:close/>
                  </a:path>
                </a:pathLst>
              </a:custGeom>
              <a:solidFill>
                <a:srgbClr val="5B5B5B"/>
              </a:solidFill>
              <a:ln w="7877" cap="flat">
                <a:noFill/>
                <a:prstDash val="solid"/>
                <a:miter/>
              </a:ln>
            </p:spPr>
            <p:txBody>
              <a:bodyPr rtlCol="0" anchor="ctr"/>
              <a:lstStyle/>
              <a:p>
                <a:endParaRPr lang="en-US"/>
              </a:p>
            </p:txBody>
          </p:sp>
        </p:grpSp>
        <p:grpSp>
          <p:nvGrpSpPr>
            <p:cNvPr id="73" name="Group 72">
              <a:extLst>
                <a:ext uri="{FF2B5EF4-FFF2-40B4-BE49-F238E27FC236}">
                  <a16:creationId xmlns:a16="http://schemas.microsoft.com/office/drawing/2014/main" id="{BC831F32-C7EA-51A6-1F73-96AF36C21793}"/>
                </a:ext>
              </a:extLst>
            </p:cNvPr>
            <p:cNvGrpSpPr/>
            <p:nvPr/>
          </p:nvGrpSpPr>
          <p:grpSpPr>
            <a:xfrm>
              <a:off x="1638940" y="6630330"/>
              <a:ext cx="9201235" cy="227670"/>
              <a:chOff x="1638940" y="6630330"/>
              <a:chExt cx="9201235" cy="227670"/>
            </a:xfrm>
          </p:grpSpPr>
          <p:sp>
            <p:nvSpPr>
              <p:cNvPr id="76" name="Freeform: Shape 75">
                <a:extLst>
                  <a:ext uri="{FF2B5EF4-FFF2-40B4-BE49-F238E27FC236}">
                    <a16:creationId xmlns:a16="http://schemas.microsoft.com/office/drawing/2014/main" id="{FA00EA17-1A96-42AC-D83D-05D5596DD63E}"/>
                  </a:ext>
                </a:extLst>
              </p:cNvPr>
              <p:cNvSpPr/>
              <p:nvPr/>
            </p:nvSpPr>
            <p:spPr>
              <a:xfrm>
                <a:off x="9907194" y="6630330"/>
                <a:ext cx="932981" cy="227670"/>
              </a:xfrm>
              <a:custGeom>
                <a:avLst/>
                <a:gdLst>
                  <a:gd name="connsiteX0" fmla="*/ 205819 w 662151"/>
                  <a:gd name="connsiteY0" fmla="*/ 566061 h 566060"/>
                  <a:gd name="connsiteX1" fmla="*/ 662152 w 662151"/>
                  <a:gd name="connsiteY1" fmla="*/ 556444 h 566060"/>
                  <a:gd name="connsiteX2" fmla="*/ 593256 w 662151"/>
                  <a:gd name="connsiteY2" fmla="*/ 0 h 566060"/>
                  <a:gd name="connsiteX3" fmla="*/ 0 w 662151"/>
                  <a:gd name="connsiteY3" fmla="*/ 0 h 566060"/>
                  <a:gd name="connsiteX4" fmla="*/ 205819 w 662151"/>
                  <a:gd name="connsiteY4" fmla="*/ 566061 h 566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151" h="566060">
                    <a:moveTo>
                      <a:pt x="205819" y="566061"/>
                    </a:moveTo>
                    <a:lnTo>
                      <a:pt x="662152" y="556444"/>
                    </a:lnTo>
                    <a:lnTo>
                      <a:pt x="593256" y="0"/>
                    </a:lnTo>
                    <a:lnTo>
                      <a:pt x="0" y="0"/>
                    </a:lnTo>
                    <a:lnTo>
                      <a:pt x="205819" y="566061"/>
                    </a:lnTo>
                    <a:close/>
                  </a:path>
                </a:pathLst>
              </a:custGeom>
              <a:solidFill>
                <a:srgbClr val="3F4851"/>
              </a:solidFill>
              <a:ln w="7877"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A6200A9-8416-CE02-E186-3DA0B718A815}"/>
                  </a:ext>
                </a:extLst>
              </p:cNvPr>
              <p:cNvSpPr/>
              <p:nvPr/>
            </p:nvSpPr>
            <p:spPr>
              <a:xfrm>
                <a:off x="1638940" y="6630330"/>
                <a:ext cx="932981" cy="227670"/>
              </a:xfrm>
              <a:custGeom>
                <a:avLst/>
                <a:gdLst>
                  <a:gd name="connsiteX0" fmla="*/ 456254 w 662151"/>
                  <a:gd name="connsiteY0" fmla="*/ 566061 h 566060"/>
                  <a:gd name="connsiteX1" fmla="*/ 0 w 662151"/>
                  <a:gd name="connsiteY1" fmla="*/ 556444 h 566060"/>
                  <a:gd name="connsiteX2" fmla="*/ 68895 w 662151"/>
                  <a:gd name="connsiteY2" fmla="*/ 0 h 566060"/>
                  <a:gd name="connsiteX3" fmla="*/ 662152 w 662151"/>
                  <a:gd name="connsiteY3" fmla="*/ 0 h 566060"/>
                  <a:gd name="connsiteX4" fmla="*/ 456254 w 662151"/>
                  <a:gd name="connsiteY4" fmla="*/ 566061 h 566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151" h="566060">
                    <a:moveTo>
                      <a:pt x="456254" y="566061"/>
                    </a:moveTo>
                    <a:lnTo>
                      <a:pt x="0" y="556444"/>
                    </a:lnTo>
                    <a:lnTo>
                      <a:pt x="68895" y="0"/>
                    </a:lnTo>
                    <a:lnTo>
                      <a:pt x="662152" y="0"/>
                    </a:lnTo>
                    <a:lnTo>
                      <a:pt x="456254" y="566061"/>
                    </a:lnTo>
                    <a:close/>
                  </a:path>
                </a:pathLst>
              </a:custGeom>
              <a:solidFill>
                <a:srgbClr val="3F4851"/>
              </a:solidFill>
              <a:ln w="7877" cap="flat">
                <a:noFill/>
                <a:prstDash val="solid"/>
                <a:miter/>
              </a:ln>
            </p:spPr>
            <p:txBody>
              <a:bodyPr rtlCol="0" anchor="ctr"/>
              <a:lstStyle/>
              <a:p>
                <a:endParaRPr lang="en-US"/>
              </a:p>
            </p:txBody>
          </p:sp>
        </p:grpSp>
        <p:sp>
          <p:nvSpPr>
            <p:cNvPr id="74" name="Rectangle: Rounded Corners 73">
              <a:extLst>
                <a:ext uri="{FF2B5EF4-FFF2-40B4-BE49-F238E27FC236}">
                  <a16:creationId xmlns:a16="http://schemas.microsoft.com/office/drawing/2014/main" id="{B7BAF719-178B-9397-D6D3-93D624B5E6FF}"/>
                </a:ext>
              </a:extLst>
            </p:cNvPr>
            <p:cNvSpPr/>
            <p:nvPr/>
          </p:nvSpPr>
          <p:spPr>
            <a:xfrm>
              <a:off x="367240" y="347196"/>
              <a:ext cx="10637922" cy="5960972"/>
            </a:xfrm>
            <a:prstGeom prst="roundRect">
              <a:avLst>
                <a:gd name="adj" fmla="val 12619"/>
              </a:avLst>
            </a:prstGeom>
            <a:solidFill>
              <a:srgbClr val="515151"/>
            </a:solidFill>
            <a:ln w="7877" cap="flat">
              <a:noFill/>
              <a:prstDash val="solid"/>
              <a:miter/>
            </a:ln>
          </p:spPr>
          <p:txBody>
            <a:bodyPr wrap="square" numCol="3" rtlCol="0" anchor="ctr">
              <a:noAutofit/>
            </a:bodyPr>
            <a:lstStyle/>
            <a:p>
              <a:endParaRPr lang="en-US" dirty="0"/>
            </a:p>
          </p:txBody>
        </p:sp>
        <p:sp>
          <p:nvSpPr>
            <p:cNvPr id="75" name="Freeform: Shape 74">
              <a:extLst>
                <a:ext uri="{FF2B5EF4-FFF2-40B4-BE49-F238E27FC236}">
                  <a16:creationId xmlns:a16="http://schemas.microsoft.com/office/drawing/2014/main" id="{368DCF65-3679-B5AB-5B56-70880A54C230}"/>
                </a:ext>
              </a:extLst>
            </p:cNvPr>
            <p:cNvSpPr/>
            <p:nvPr/>
          </p:nvSpPr>
          <p:spPr>
            <a:xfrm>
              <a:off x="5256766" y="347196"/>
              <a:ext cx="5748396" cy="5960972"/>
            </a:xfrm>
            <a:custGeom>
              <a:avLst/>
              <a:gdLst>
                <a:gd name="connsiteX0" fmla="*/ 0 w 5748396"/>
                <a:gd name="connsiteY0" fmla="*/ 0 h 5960972"/>
                <a:gd name="connsiteX1" fmla="*/ 798288 w 5748396"/>
                <a:gd name="connsiteY1" fmla="*/ 0 h 5960972"/>
                <a:gd name="connsiteX2" fmla="*/ 4198668 w 5748396"/>
                <a:gd name="connsiteY2" fmla="*/ 0 h 5960972"/>
                <a:gd name="connsiteX3" fmla="*/ 4996956 w 5748396"/>
                <a:gd name="connsiteY3" fmla="*/ 0 h 5960972"/>
                <a:gd name="connsiteX4" fmla="*/ 5748396 w 5748396"/>
                <a:gd name="connsiteY4" fmla="*/ 751440 h 5960972"/>
                <a:gd name="connsiteX5" fmla="*/ 5748396 w 5748396"/>
                <a:gd name="connsiteY5" fmla="*/ 5209532 h 5960972"/>
                <a:gd name="connsiteX6" fmla="*/ 4996956 w 5748396"/>
                <a:gd name="connsiteY6" fmla="*/ 5960972 h 5960972"/>
                <a:gd name="connsiteX7" fmla="*/ 4198668 w 5748396"/>
                <a:gd name="connsiteY7" fmla="*/ 5960972 h 5960972"/>
                <a:gd name="connsiteX8" fmla="*/ 2342747 w 5748396"/>
                <a:gd name="connsiteY8" fmla="*/ 5960972 h 5960972"/>
                <a:gd name="connsiteX9" fmla="*/ 1544459 w 5748396"/>
                <a:gd name="connsiteY9" fmla="*/ 5960972 h 5960972"/>
                <a:gd name="connsiteX10" fmla="*/ 1540265 w 5748396"/>
                <a:gd name="connsiteY10" fmla="*/ 5671402 h 5960972"/>
                <a:gd name="connsiteX11" fmla="*/ 1216992 w 5748396"/>
                <a:gd name="connsiteY11" fmla="*/ 3276630 h 5960972"/>
                <a:gd name="connsiteX12" fmla="*/ 3553 w 5748396"/>
                <a:gd name="connsiteY12" fmla="*/ 6145 h 5960972"/>
                <a:gd name="connsiteX0" fmla="*/ 0 w 5748396"/>
                <a:gd name="connsiteY0" fmla="*/ 0 h 5960972"/>
                <a:gd name="connsiteX1" fmla="*/ 798288 w 5748396"/>
                <a:gd name="connsiteY1" fmla="*/ 0 h 5960972"/>
                <a:gd name="connsiteX2" fmla="*/ 4996956 w 5748396"/>
                <a:gd name="connsiteY2" fmla="*/ 0 h 5960972"/>
                <a:gd name="connsiteX3" fmla="*/ 5748396 w 5748396"/>
                <a:gd name="connsiteY3" fmla="*/ 751440 h 5960972"/>
                <a:gd name="connsiteX4" fmla="*/ 5748396 w 5748396"/>
                <a:gd name="connsiteY4" fmla="*/ 5209532 h 5960972"/>
                <a:gd name="connsiteX5" fmla="*/ 4996956 w 5748396"/>
                <a:gd name="connsiteY5" fmla="*/ 5960972 h 5960972"/>
                <a:gd name="connsiteX6" fmla="*/ 4198668 w 5748396"/>
                <a:gd name="connsiteY6" fmla="*/ 5960972 h 5960972"/>
                <a:gd name="connsiteX7" fmla="*/ 2342747 w 5748396"/>
                <a:gd name="connsiteY7" fmla="*/ 5960972 h 5960972"/>
                <a:gd name="connsiteX8" fmla="*/ 1544459 w 5748396"/>
                <a:gd name="connsiteY8" fmla="*/ 5960972 h 5960972"/>
                <a:gd name="connsiteX9" fmla="*/ 1540265 w 5748396"/>
                <a:gd name="connsiteY9" fmla="*/ 5671402 h 5960972"/>
                <a:gd name="connsiteX10" fmla="*/ 1216992 w 5748396"/>
                <a:gd name="connsiteY10" fmla="*/ 3276630 h 5960972"/>
                <a:gd name="connsiteX11" fmla="*/ 3553 w 5748396"/>
                <a:gd name="connsiteY11" fmla="*/ 6145 h 5960972"/>
                <a:gd name="connsiteX12" fmla="*/ 0 w 5748396"/>
                <a:gd name="connsiteY12" fmla="*/ 0 h 5960972"/>
                <a:gd name="connsiteX0" fmla="*/ 0 w 5748396"/>
                <a:gd name="connsiteY0" fmla="*/ 0 h 5960972"/>
                <a:gd name="connsiteX1" fmla="*/ 4996956 w 5748396"/>
                <a:gd name="connsiteY1" fmla="*/ 0 h 5960972"/>
                <a:gd name="connsiteX2" fmla="*/ 5748396 w 5748396"/>
                <a:gd name="connsiteY2" fmla="*/ 751440 h 5960972"/>
                <a:gd name="connsiteX3" fmla="*/ 5748396 w 5748396"/>
                <a:gd name="connsiteY3" fmla="*/ 5209532 h 5960972"/>
                <a:gd name="connsiteX4" fmla="*/ 4996956 w 5748396"/>
                <a:gd name="connsiteY4" fmla="*/ 5960972 h 5960972"/>
                <a:gd name="connsiteX5" fmla="*/ 4198668 w 5748396"/>
                <a:gd name="connsiteY5" fmla="*/ 5960972 h 5960972"/>
                <a:gd name="connsiteX6" fmla="*/ 2342747 w 5748396"/>
                <a:gd name="connsiteY6" fmla="*/ 5960972 h 5960972"/>
                <a:gd name="connsiteX7" fmla="*/ 1544459 w 5748396"/>
                <a:gd name="connsiteY7" fmla="*/ 5960972 h 5960972"/>
                <a:gd name="connsiteX8" fmla="*/ 1540265 w 5748396"/>
                <a:gd name="connsiteY8" fmla="*/ 5671402 h 5960972"/>
                <a:gd name="connsiteX9" fmla="*/ 1216992 w 5748396"/>
                <a:gd name="connsiteY9" fmla="*/ 3276630 h 5960972"/>
                <a:gd name="connsiteX10" fmla="*/ 3553 w 5748396"/>
                <a:gd name="connsiteY10" fmla="*/ 6145 h 5960972"/>
                <a:gd name="connsiteX11" fmla="*/ 0 w 5748396"/>
                <a:gd name="connsiteY11" fmla="*/ 0 h 5960972"/>
                <a:gd name="connsiteX0" fmla="*/ 0 w 5748396"/>
                <a:gd name="connsiteY0" fmla="*/ 0 h 5960972"/>
                <a:gd name="connsiteX1" fmla="*/ 4996956 w 5748396"/>
                <a:gd name="connsiteY1" fmla="*/ 0 h 5960972"/>
                <a:gd name="connsiteX2" fmla="*/ 5748396 w 5748396"/>
                <a:gd name="connsiteY2" fmla="*/ 751440 h 5960972"/>
                <a:gd name="connsiteX3" fmla="*/ 5748396 w 5748396"/>
                <a:gd name="connsiteY3" fmla="*/ 5209532 h 5960972"/>
                <a:gd name="connsiteX4" fmla="*/ 4996956 w 5748396"/>
                <a:gd name="connsiteY4" fmla="*/ 5960972 h 5960972"/>
                <a:gd name="connsiteX5" fmla="*/ 4198668 w 5748396"/>
                <a:gd name="connsiteY5" fmla="*/ 5960972 h 5960972"/>
                <a:gd name="connsiteX6" fmla="*/ 1544459 w 5748396"/>
                <a:gd name="connsiteY6" fmla="*/ 5960972 h 5960972"/>
                <a:gd name="connsiteX7" fmla="*/ 1540265 w 5748396"/>
                <a:gd name="connsiteY7" fmla="*/ 5671402 h 5960972"/>
                <a:gd name="connsiteX8" fmla="*/ 1216992 w 5748396"/>
                <a:gd name="connsiteY8" fmla="*/ 3276630 h 5960972"/>
                <a:gd name="connsiteX9" fmla="*/ 3553 w 5748396"/>
                <a:gd name="connsiteY9" fmla="*/ 6145 h 5960972"/>
                <a:gd name="connsiteX10" fmla="*/ 0 w 5748396"/>
                <a:gd name="connsiteY10" fmla="*/ 0 h 5960972"/>
                <a:gd name="connsiteX0" fmla="*/ 0 w 5748396"/>
                <a:gd name="connsiteY0" fmla="*/ 0 h 5960972"/>
                <a:gd name="connsiteX1" fmla="*/ 4996956 w 5748396"/>
                <a:gd name="connsiteY1" fmla="*/ 0 h 5960972"/>
                <a:gd name="connsiteX2" fmla="*/ 5748396 w 5748396"/>
                <a:gd name="connsiteY2" fmla="*/ 751440 h 5960972"/>
                <a:gd name="connsiteX3" fmla="*/ 5748396 w 5748396"/>
                <a:gd name="connsiteY3" fmla="*/ 5209532 h 5960972"/>
                <a:gd name="connsiteX4" fmla="*/ 4996956 w 5748396"/>
                <a:gd name="connsiteY4" fmla="*/ 5960972 h 5960972"/>
                <a:gd name="connsiteX5" fmla="*/ 1544459 w 5748396"/>
                <a:gd name="connsiteY5" fmla="*/ 5960972 h 5960972"/>
                <a:gd name="connsiteX6" fmla="*/ 1540265 w 5748396"/>
                <a:gd name="connsiteY6" fmla="*/ 5671402 h 5960972"/>
                <a:gd name="connsiteX7" fmla="*/ 1216992 w 5748396"/>
                <a:gd name="connsiteY7" fmla="*/ 3276630 h 5960972"/>
                <a:gd name="connsiteX8" fmla="*/ 3553 w 5748396"/>
                <a:gd name="connsiteY8" fmla="*/ 6145 h 5960972"/>
                <a:gd name="connsiteX9" fmla="*/ 0 w 5748396"/>
                <a:gd name="connsiteY9" fmla="*/ 0 h 5960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48396" h="5960972">
                  <a:moveTo>
                    <a:pt x="0" y="0"/>
                  </a:moveTo>
                  <a:lnTo>
                    <a:pt x="4996956" y="0"/>
                  </a:lnTo>
                  <a:cubicBezTo>
                    <a:pt x="5411965" y="0"/>
                    <a:pt x="5748396" y="336431"/>
                    <a:pt x="5748396" y="751440"/>
                  </a:cubicBezTo>
                  <a:lnTo>
                    <a:pt x="5748396" y="5209532"/>
                  </a:lnTo>
                  <a:cubicBezTo>
                    <a:pt x="5748396" y="5624541"/>
                    <a:pt x="5411965" y="5960972"/>
                    <a:pt x="4996956" y="5960972"/>
                  </a:cubicBezTo>
                  <a:lnTo>
                    <a:pt x="1544459" y="5960972"/>
                  </a:lnTo>
                  <a:lnTo>
                    <a:pt x="1540265" y="5671402"/>
                  </a:lnTo>
                  <a:cubicBezTo>
                    <a:pt x="1510749" y="4919555"/>
                    <a:pt x="1405274" y="4109450"/>
                    <a:pt x="1216992" y="3276630"/>
                  </a:cubicBezTo>
                  <a:cubicBezTo>
                    <a:pt x="934568" y="2027400"/>
                    <a:pt x="505934" y="904456"/>
                    <a:pt x="3553" y="6145"/>
                  </a:cubicBezTo>
                  <a:lnTo>
                    <a:pt x="0" y="0"/>
                  </a:lnTo>
                  <a:close/>
                </a:path>
              </a:pathLst>
            </a:custGeom>
            <a:solidFill>
              <a:schemeClr val="bg1">
                <a:alpha val="3000"/>
              </a:schemeClr>
            </a:solidFill>
            <a:ln w="7877" cap="flat">
              <a:noFill/>
              <a:prstDash val="solid"/>
              <a:miter/>
            </a:ln>
          </p:spPr>
          <p:txBody>
            <a:bodyPr wrap="square" numCol="3" rtlCol="0" anchor="ctr">
              <a:noAutofit/>
            </a:bodyPr>
            <a:lstStyle/>
            <a:p>
              <a:endParaRPr lang="en-US" dirty="0"/>
            </a:p>
          </p:txBody>
        </p:sp>
      </p:grpSp>
      <p:sp>
        <p:nvSpPr>
          <p:cNvPr id="66" name="Text Placeholder 64">
            <a:extLst>
              <a:ext uri="{FF2B5EF4-FFF2-40B4-BE49-F238E27FC236}">
                <a16:creationId xmlns:a16="http://schemas.microsoft.com/office/drawing/2014/main" id="{A8CEA7FC-A957-E0CD-5EC0-299608D4641E}"/>
              </a:ext>
            </a:extLst>
          </p:cNvPr>
          <p:cNvSpPr>
            <a:spLocks noGrp="1"/>
          </p:cNvSpPr>
          <p:nvPr>
            <p:ph type="body" sz="quarter" idx="10"/>
          </p:nvPr>
        </p:nvSpPr>
        <p:spPr>
          <a:xfrm>
            <a:off x="1530453" y="718205"/>
            <a:ext cx="8193411" cy="523220"/>
          </a:xfrm>
          <a:prstGeom prst="rect">
            <a:avLst/>
          </a:prstGeom>
        </p:spPr>
        <p:txBody>
          <a:bodyPr/>
          <a:lstStyle>
            <a:lvl1pPr marL="0" indent="0" algn="ctr">
              <a:buNone/>
              <a:defRPr b="1">
                <a:solidFill>
                  <a:schemeClr val="bg1"/>
                </a:solidFill>
                <a:latin typeface="Montserrat" panose="00000500000000000000" pitchFamily="50" charset="0"/>
              </a:defRPr>
            </a:lvl1pPr>
          </a:lstStyle>
          <a:p>
            <a:pPr lvl="0"/>
            <a:r>
              <a:rPr lang="en-US" dirty="0"/>
              <a:t>Click to edit Master text styles</a:t>
            </a:r>
          </a:p>
        </p:txBody>
      </p:sp>
      <p:sp>
        <p:nvSpPr>
          <p:cNvPr id="68" name="Content Placeholder 67">
            <a:extLst>
              <a:ext uri="{FF2B5EF4-FFF2-40B4-BE49-F238E27FC236}">
                <a16:creationId xmlns:a16="http://schemas.microsoft.com/office/drawing/2014/main" id="{ACB4D047-2B3B-C93F-0970-73FE6AA6119E}"/>
              </a:ext>
            </a:extLst>
          </p:cNvPr>
          <p:cNvSpPr>
            <a:spLocks noGrp="1"/>
          </p:cNvSpPr>
          <p:nvPr>
            <p:ph sz="quarter" idx="11"/>
          </p:nvPr>
        </p:nvSpPr>
        <p:spPr>
          <a:xfrm>
            <a:off x="1426996" y="1769487"/>
            <a:ext cx="4163483" cy="3605213"/>
          </a:xfrm>
          <a:prstGeom prst="rect">
            <a:avLst/>
          </a:prstGeom>
        </p:spPr>
        <p:txBody>
          <a:bodyPr/>
          <a:lstStyle>
            <a:lvl1pPr marL="0" indent="0">
              <a:buNone/>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dirty="0"/>
              <a:t>Click to edit Master text styles</a:t>
            </a:r>
          </a:p>
        </p:txBody>
      </p:sp>
      <p:sp>
        <p:nvSpPr>
          <p:cNvPr id="69" name="Content Placeholder 67">
            <a:extLst>
              <a:ext uri="{FF2B5EF4-FFF2-40B4-BE49-F238E27FC236}">
                <a16:creationId xmlns:a16="http://schemas.microsoft.com/office/drawing/2014/main" id="{BB34920F-7D1A-B893-6D14-567C146FA74E}"/>
              </a:ext>
            </a:extLst>
          </p:cNvPr>
          <p:cNvSpPr>
            <a:spLocks noGrp="1"/>
          </p:cNvSpPr>
          <p:nvPr>
            <p:ph sz="quarter" idx="12"/>
          </p:nvPr>
        </p:nvSpPr>
        <p:spPr>
          <a:xfrm>
            <a:off x="5585625" y="1769487"/>
            <a:ext cx="4163483" cy="3605213"/>
          </a:xfrm>
          <a:prstGeom prst="rect">
            <a:avLst/>
          </a:prstGeom>
        </p:spPr>
        <p:txBody>
          <a:bodyPr/>
          <a:lstStyle>
            <a:lvl1pPr marL="0" indent="0">
              <a:buNone/>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1499143172"/>
      </p:ext>
    </p:extLst>
  </p:cSld>
  <p:clrMapOvr>
    <a:masterClrMapping/>
  </p:clrMapOvr>
  <p:extLst>
    <p:ext uri="{DCECCB84-F9BA-43D5-87BE-67443E8EF086}">
      <p15:sldGuideLst xmlns:p15="http://schemas.microsoft.com/office/powerpoint/2012/main">
        <p15:guide id="1" orient="horz" pos="2184"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17965"/>
      </p:ext>
    </p:extLst>
  </p:cSld>
  <p:clrMap bg1="lt1" tx1="dk1" bg2="lt2" tx2="dk2" accent1="accent1" accent2="accent2" accent3="accent3" accent4="accent4" accent5="accent5" accent6="accent6" hlink="hlink" folHlink="folHlink"/>
  <p:sldLayoutIdLst>
    <p:sldLayoutId id="2147483676" r:id="rId1"/>
    <p:sldLayoutId id="2147483679" r:id="rId2"/>
    <p:sldLayoutId id="214748366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8212EF-29D5-BFE5-F466-779403C6E85B}"/>
              </a:ext>
            </a:extLst>
          </p:cNvPr>
          <p:cNvSpPr txBox="1"/>
          <p:nvPr/>
        </p:nvSpPr>
        <p:spPr>
          <a:xfrm>
            <a:off x="1027336" y="1562772"/>
            <a:ext cx="9323839" cy="4832092"/>
          </a:xfrm>
          <a:prstGeom prst="rect">
            <a:avLst/>
          </a:prstGeom>
          <a:noFill/>
        </p:spPr>
        <p:txBody>
          <a:bodyPr wrap="square" rtlCol="0">
            <a:spAutoFit/>
          </a:bodyPr>
          <a:lstStyle/>
          <a:p>
            <a:pPr lvl="0" algn="ctr"/>
            <a:r>
              <a:rPr lang="en-US" sz="6000" b="1" dirty="0">
                <a:solidFill>
                  <a:schemeClr val="bg1"/>
                </a:solidFill>
                <a:latin typeface="Montserrat" panose="00000500000000000000" pitchFamily="50" charset="0"/>
              </a:rPr>
              <a:t>TV Programs Schedule Tracker:  </a:t>
            </a:r>
          </a:p>
          <a:p>
            <a:pPr lvl="0" algn="ctr"/>
            <a:r>
              <a:rPr lang="en-US" sz="5400" dirty="0">
                <a:solidFill>
                  <a:schemeClr val="bg1"/>
                </a:solidFill>
                <a:latin typeface="Montserrat" panose="00000500000000000000" pitchFamily="50" charset="0"/>
              </a:rPr>
              <a:t>With Insights and Visualization</a:t>
            </a:r>
          </a:p>
          <a:p>
            <a:pPr algn="ctr"/>
            <a:r>
              <a:rPr lang="en-US" sz="8000" b="1" dirty="0">
                <a:solidFill>
                  <a:schemeClr val="bg1"/>
                </a:solidFill>
                <a:latin typeface="Montserrat" panose="00000500000000000000" pitchFamily="50" charset="0"/>
              </a:rPr>
              <a:t> </a:t>
            </a:r>
            <a:r>
              <a:rPr lang="en-US" sz="5400" dirty="0">
                <a:solidFill>
                  <a:schemeClr val="bg1"/>
                </a:solidFill>
                <a:latin typeface="Montserrat" panose="00000500000000000000" pitchFamily="50" charset="0"/>
              </a:rPr>
              <a:t> </a:t>
            </a:r>
            <a:endParaRPr lang="en-US" sz="8000" dirty="0">
              <a:solidFill>
                <a:schemeClr val="bg1"/>
              </a:solidFill>
              <a:latin typeface="Montserrat" panose="00000500000000000000" pitchFamily="50" charset="0"/>
            </a:endParaRPr>
          </a:p>
        </p:txBody>
      </p:sp>
    </p:spTree>
    <p:extLst>
      <p:ext uri="{BB962C8B-B14F-4D97-AF65-F5344CB8AC3E}">
        <p14:creationId xmlns:p14="http://schemas.microsoft.com/office/powerpoint/2010/main" val="1465445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0E4C2B-C57B-F18F-F5E5-3C54E912BBFD}"/>
              </a:ext>
            </a:extLst>
          </p:cNvPr>
          <p:cNvSpPr>
            <a:spLocks noGrp="1"/>
          </p:cNvSpPr>
          <p:nvPr>
            <p:ph type="body" sz="quarter" idx="10"/>
          </p:nvPr>
        </p:nvSpPr>
        <p:spPr>
          <a:xfrm>
            <a:off x="1461558" y="2187582"/>
            <a:ext cx="8430683" cy="1708781"/>
          </a:xfrm>
        </p:spPr>
        <p:txBody>
          <a:bodyPr/>
          <a:lstStyle/>
          <a:p>
            <a:r>
              <a:rPr lang="en-US" sz="7200" dirty="0"/>
              <a:t>THANK YOU!</a:t>
            </a:r>
          </a:p>
        </p:txBody>
      </p:sp>
    </p:spTree>
    <p:extLst>
      <p:ext uri="{BB962C8B-B14F-4D97-AF65-F5344CB8AC3E}">
        <p14:creationId xmlns:p14="http://schemas.microsoft.com/office/powerpoint/2010/main" val="2961190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8" name="TextBox 117">
            <a:extLst>
              <a:ext uri="{FF2B5EF4-FFF2-40B4-BE49-F238E27FC236}">
                <a16:creationId xmlns:a16="http://schemas.microsoft.com/office/drawing/2014/main" id="{B5F58022-97D0-8F26-993F-60994E1756B5}"/>
              </a:ext>
            </a:extLst>
          </p:cNvPr>
          <p:cNvSpPr txBox="1"/>
          <p:nvPr/>
        </p:nvSpPr>
        <p:spPr>
          <a:xfrm>
            <a:off x="2934161" y="655378"/>
            <a:ext cx="5522862" cy="584775"/>
          </a:xfrm>
          <a:prstGeom prst="rect">
            <a:avLst/>
          </a:prstGeom>
          <a:noFill/>
        </p:spPr>
        <p:txBody>
          <a:bodyPr wrap="square" rtlCol="0">
            <a:spAutoFit/>
          </a:bodyPr>
          <a:lstStyle/>
          <a:p>
            <a:pPr algn="ctr"/>
            <a:r>
              <a:rPr lang="en-US" sz="3200" b="1" dirty="0">
                <a:solidFill>
                  <a:schemeClr val="bg1"/>
                </a:solidFill>
                <a:latin typeface="Montserrat" panose="00000500000000000000" pitchFamily="50" charset="0"/>
              </a:rPr>
              <a:t>CONTENTS</a:t>
            </a:r>
          </a:p>
        </p:txBody>
      </p:sp>
      <p:sp>
        <p:nvSpPr>
          <p:cNvPr id="2" name="TextBox 1">
            <a:extLst>
              <a:ext uri="{FF2B5EF4-FFF2-40B4-BE49-F238E27FC236}">
                <a16:creationId xmlns:a16="http://schemas.microsoft.com/office/drawing/2014/main" id="{A70D31FF-3A5F-4FA7-9A13-21BB2A043F5C}"/>
              </a:ext>
            </a:extLst>
          </p:cNvPr>
          <p:cNvSpPr txBox="1"/>
          <p:nvPr/>
        </p:nvSpPr>
        <p:spPr>
          <a:xfrm>
            <a:off x="1333850" y="1702965"/>
            <a:ext cx="5654179" cy="4247317"/>
          </a:xfrm>
          <a:prstGeom prst="rect">
            <a:avLst/>
          </a:prstGeom>
          <a:noFill/>
        </p:spPr>
        <p:txBody>
          <a:bodyPr wrap="square" rtlCol="0">
            <a:spAutoFit/>
          </a:bodyPr>
          <a:lstStyle/>
          <a:p>
            <a:pPr marL="457200" lvl="0" indent="-355600" algn="l" rtl="0">
              <a:lnSpc>
                <a:spcPct val="150000"/>
              </a:lnSpc>
              <a:spcBef>
                <a:spcPts val="0"/>
              </a:spcBef>
              <a:spcAft>
                <a:spcPts val="0"/>
              </a:spcAft>
              <a:buSzPts val="2000"/>
              <a:buFont typeface="Maven Pro Medium"/>
              <a:buChar char="●"/>
            </a:pPr>
            <a:r>
              <a:rPr lang="en-US" sz="2400" dirty="0">
                <a:solidFill>
                  <a:schemeClr val="bg1"/>
                </a:solidFill>
                <a:latin typeface="Montserrat" panose="00000500000000000000" pitchFamily="2" charset="0"/>
                <a:ea typeface="Maven Pro Medium"/>
                <a:cs typeface="Maven Pro Medium"/>
                <a:sym typeface="Maven Pro Medium"/>
              </a:rPr>
              <a:t>Meet the team</a:t>
            </a:r>
          </a:p>
          <a:p>
            <a:pPr marL="457200" lvl="0" indent="-355600" algn="l" rtl="0">
              <a:lnSpc>
                <a:spcPct val="150000"/>
              </a:lnSpc>
              <a:spcBef>
                <a:spcPts val="0"/>
              </a:spcBef>
              <a:spcAft>
                <a:spcPts val="0"/>
              </a:spcAft>
              <a:buSzPts val="2000"/>
              <a:buFont typeface="Maven Pro Medium"/>
              <a:buChar char="●"/>
            </a:pPr>
            <a:r>
              <a:rPr lang="en-US" sz="2400" dirty="0">
                <a:solidFill>
                  <a:schemeClr val="bg1"/>
                </a:solidFill>
                <a:latin typeface="Montserrat" panose="00000500000000000000" pitchFamily="2" charset="0"/>
                <a:ea typeface="Maven Pro Medium"/>
                <a:cs typeface="Maven Pro Medium"/>
                <a:sym typeface="Maven Pro Medium"/>
              </a:rPr>
              <a:t>Business Understanding</a:t>
            </a:r>
          </a:p>
          <a:p>
            <a:pPr marL="457200" lvl="0" indent="-355600" algn="l" rtl="0">
              <a:lnSpc>
                <a:spcPct val="150000"/>
              </a:lnSpc>
              <a:spcBef>
                <a:spcPts val="0"/>
              </a:spcBef>
              <a:spcAft>
                <a:spcPts val="0"/>
              </a:spcAft>
              <a:buSzPts val="2000"/>
              <a:buFont typeface="Maven Pro Medium"/>
              <a:buChar char="●"/>
            </a:pPr>
            <a:r>
              <a:rPr lang="en-US" sz="2400" dirty="0">
                <a:solidFill>
                  <a:schemeClr val="bg1"/>
                </a:solidFill>
                <a:latin typeface="Montserrat" panose="00000500000000000000" pitchFamily="2" charset="0"/>
                <a:ea typeface="Maven Pro Medium"/>
                <a:cs typeface="Maven Pro Medium"/>
                <a:sym typeface="Maven Pro Medium"/>
              </a:rPr>
              <a:t>Data Understanding</a:t>
            </a:r>
          </a:p>
          <a:p>
            <a:pPr marL="457200" lvl="0" indent="-355600" algn="l" rtl="0">
              <a:lnSpc>
                <a:spcPct val="150000"/>
              </a:lnSpc>
              <a:spcBef>
                <a:spcPts val="0"/>
              </a:spcBef>
              <a:spcAft>
                <a:spcPts val="0"/>
              </a:spcAft>
              <a:buSzPts val="2000"/>
              <a:buFont typeface="Maven Pro Medium"/>
              <a:buChar char="●"/>
            </a:pPr>
            <a:r>
              <a:rPr lang="en-US" sz="2400" dirty="0">
                <a:solidFill>
                  <a:schemeClr val="bg1"/>
                </a:solidFill>
                <a:latin typeface="Montserrat" panose="00000500000000000000" pitchFamily="2" charset="0"/>
                <a:ea typeface="Maven Pro Medium"/>
                <a:cs typeface="Maven Pro Medium"/>
                <a:sym typeface="Maven Pro Medium"/>
              </a:rPr>
              <a:t>Data Preparation</a:t>
            </a:r>
          </a:p>
          <a:p>
            <a:pPr marL="457200" lvl="0" indent="-355600" algn="l" rtl="0">
              <a:lnSpc>
                <a:spcPct val="150000"/>
              </a:lnSpc>
              <a:spcBef>
                <a:spcPts val="0"/>
              </a:spcBef>
              <a:spcAft>
                <a:spcPts val="0"/>
              </a:spcAft>
              <a:buSzPts val="2000"/>
              <a:buFont typeface="Maven Pro Medium"/>
              <a:buChar char="●"/>
            </a:pPr>
            <a:r>
              <a:rPr lang="en-US" sz="2400" dirty="0">
                <a:solidFill>
                  <a:schemeClr val="bg1"/>
                </a:solidFill>
                <a:latin typeface="Montserrat" panose="00000500000000000000" pitchFamily="2" charset="0"/>
                <a:ea typeface="Maven Pro Medium"/>
                <a:cs typeface="Maven Pro Medium"/>
                <a:sym typeface="Maven Pro Medium"/>
              </a:rPr>
              <a:t>Methodology</a:t>
            </a:r>
          </a:p>
          <a:p>
            <a:pPr marL="457200" lvl="0" indent="-355600" algn="l" rtl="0">
              <a:lnSpc>
                <a:spcPct val="150000"/>
              </a:lnSpc>
              <a:spcBef>
                <a:spcPts val="0"/>
              </a:spcBef>
              <a:spcAft>
                <a:spcPts val="0"/>
              </a:spcAft>
              <a:buSzPts val="2000"/>
              <a:buFont typeface="Maven Pro Medium"/>
              <a:buChar char="●"/>
            </a:pPr>
            <a:r>
              <a:rPr lang="en-US" sz="2400" dirty="0">
                <a:solidFill>
                  <a:schemeClr val="bg1"/>
                </a:solidFill>
                <a:latin typeface="Montserrat" panose="00000500000000000000" pitchFamily="2" charset="0"/>
                <a:ea typeface="Maven Pro Medium"/>
                <a:cs typeface="Maven Pro Medium"/>
                <a:sym typeface="Maven Pro Medium"/>
              </a:rPr>
              <a:t>Challenges</a:t>
            </a:r>
          </a:p>
          <a:p>
            <a:pPr marL="457200" lvl="0" indent="-355600" algn="l" rtl="0">
              <a:lnSpc>
                <a:spcPct val="150000"/>
              </a:lnSpc>
              <a:spcBef>
                <a:spcPts val="0"/>
              </a:spcBef>
              <a:spcAft>
                <a:spcPts val="0"/>
              </a:spcAft>
              <a:buSzPts val="2000"/>
              <a:buFont typeface="Maven Pro Medium"/>
              <a:buChar char="●"/>
            </a:pPr>
            <a:r>
              <a:rPr lang="en-US" sz="2400" dirty="0">
                <a:solidFill>
                  <a:schemeClr val="bg1"/>
                </a:solidFill>
                <a:latin typeface="Montserrat" panose="00000500000000000000" pitchFamily="2" charset="0"/>
                <a:ea typeface="Maven Pro Medium"/>
                <a:cs typeface="Maven Pro Medium"/>
                <a:sym typeface="Maven Pro Medium"/>
              </a:rPr>
              <a:t>Tools</a:t>
            </a:r>
          </a:p>
          <a:p>
            <a:endParaRPr lang="en-US" dirty="0"/>
          </a:p>
        </p:txBody>
      </p:sp>
    </p:spTree>
    <p:extLst>
      <p:ext uri="{BB962C8B-B14F-4D97-AF65-F5344CB8AC3E}">
        <p14:creationId xmlns:p14="http://schemas.microsoft.com/office/powerpoint/2010/main" val="28128863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8"/>
                                        </p:tgtEl>
                                        <p:attrNameLst>
                                          <p:attrName>style.visibility</p:attrName>
                                        </p:attrNameLst>
                                      </p:cBhvr>
                                      <p:to>
                                        <p:strVal val="visible"/>
                                      </p:to>
                                    </p:set>
                                    <p:anim calcmode="lin" valueType="num">
                                      <p:cBhvr>
                                        <p:cTn id="7" dur="500" fill="hold"/>
                                        <p:tgtEl>
                                          <p:spTgt spid="118"/>
                                        </p:tgtEl>
                                        <p:attrNameLst>
                                          <p:attrName>ppt_w</p:attrName>
                                        </p:attrNameLst>
                                      </p:cBhvr>
                                      <p:tavLst>
                                        <p:tav tm="0">
                                          <p:val>
                                            <p:fltVal val="0"/>
                                          </p:val>
                                        </p:tav>
                                        <p:tav tm="100000">
                                          <p:val>
                                            <p:strVal val="#ppt_w"/>
                                          </p:val>
                                        </p:tav>
                                      </p:tavLst>
                                    </p:anim>
                                    <p:anim calcmode="lin" valueType="num">
                                      <p:cBhvr>
                                        <p:cTn id="8" dur="500" fill="hold"/>
                                        <p:tgtEl>
                                          <p:spTgt spid="118"/>
                                        </p:tgtEl>
                                        <p:attrNameLst>
                                          <p:attrName>ppt_h</p:attrName>
                                        </p:attrNameLst>
                                      </p:cBhvr>
                                      <p:tavLst>
                                        <p:tav tm="0">
                                          <p:val>
                                            <p:fltVal val="0"/>
                                          </p:val>
                                        </p:tav>
                                        <p:tav tm="100000">
                                          <p:val>
                                            <p:strVal val="#ppt_h"/>
                                          </p:val>
                                        </p:tav>
                                      </p:tavLst>
                                    </p:anim>
                                    <p:animEffect transition="in" filter="fade">
                                      <p:cBhvr>
                                        <p:cTn id="9"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7" name="TextBox 66">
            <a:extLst>
              <a:ext uri="{FF2B5EF4-FFF2-40B4-BE49-F238E27FC236}">
                <a16:creationId xmlns:a16="http://schemas.microsoft.com/office/drawing/2014/main" id="{C0741D19-3D16-64F4-8C50-3EE01589CFA5}"/>
              </a:ext>
            </a:extLst>
          </p:cNvPr>
          <p:cNvSpPr txBox="1"/>
          <p:nvPr/>
        </p:nvSpPr>
        <p:spPr>
          <a:xfrm>
            <a:off x="3002597" y="698459"/>
            <a:ext cx="5522862" cy="584775"/>
          </a:xfrm>
          <a:prstGeom prst="rect">
            <a:avLst/>
          </a:prstGeom>
          <a:noFill/>
        </p:spPr>
        <p:txBody>
          <a:bodyPr wrap="square" rtlCol="0">
            <a:spAutoFit/>
          </a:bodyPr>
          <a:lstStyle/>
          <a:p>
            <a:pPr algn="ctr"/>
            <a:r>
              <a:rPr lang="en-US" sz="3200" b="1" dirty="0">
                <a:solidFill>
                  <a:schemeClr val="bg1"/>
                </a:solidFill>
                <a:latin typeface="Montserrat" panose="00000500000000000000" pitchFamily="50" charset="0"/>
              </a:rPr>
              <a:t>THE TEAM </a:t>
            </a:r>
          </a:p>
        </p:txBody>
      </p:sp>
      <p:sp>
        <p:nvSpPr>
          <p:cNvPr id="3" name="TextBox 2">
            <a:extLst>
              <a:ext uri="{FF2B5EF4-FFF2-40B4-BE49-F238E27FC236}">
                <a16:creationId xmlns:a16="http://schemas.microsoft.com/office/drawing/2014/main" id="{A63D1A61-96BD-9D92-CD07-7EA650152FB5}"/>
              </a:ext>
            </a:extLst>
          </p:cNvPr>
          <p:cNvSpPr txBox="1"/>
          <p:nvPr/>
        </p:nvSpPr>
        <p:spPr>
          <a:xfrm>
            <a:off x="1134453" y="2040060"/>
            <a:ext cx="6094602" cy="2924647"/>
          </a:xfrm>
          <a:prstGeom prst="rect">
            <a:avLst/>
          </a:prstGeom>
          <a:noFill/>
        </p:spPr>
        <p:txBody>
          <a:bodyPr wrap="square">
            <a:spAutoFit/>
          </a:bodyPr>
          <a:lstStyle/>
          <a:p>
            <a:pPr lvl="0" indent="0">
              <a:lnSpc>
                <a:spcPct val="200000"/>
              </a:lnSpc>
              <a:spcBef>
                <a:spcPts val="0"/>
              </a:spcBef>
              <a:spcAft>
                <a:spcPts val="1200"/>
              </a:spcAft>
              <a:buSzPts val="852"/>
              <a:buNone/>
            </a:pPr>
            <a:r>
              <a:rPr lang="en-GB" sz="2000" b="1" dirty="0" err="1">
                <a:solidFill>
                  <a:schemeClr val="bg1"/>
                </a:solidFill>
                <a:latin typeface="Montserrat" panose="00000500000000000000" pitchFamily="50" charset="0"/>
                <a:sym typeface="Maven Pro"/>
              </a:rPr>
              <a:t>Yuva</a:t>
            </a:r>
            <a:r>
              <a:rPr lang="en-GB" sz="2000" b="1" dirty="0">
                <a:solidFill>
                  <a:schemeClr val="bg1"/>
                </a:solidFill>
                <a:latin typeface="Montserrat" panose="00000500000000000000" pitchFamily="50" charset="0"/>
                <a:sym typeface="Maven Pro"/>
              </a:rPr>
              <a:t> Krishna Kishore </a:t>
            </a:r>
            <a:r>
              <a:rPr lang="en-GB" sz="2000" b="1" dirty="0" err="1">
                <a:solidFill>
                  <a:schemeClr val="bg1"/>
                </a:solidFill>
                <a:latin typeface="Montserrat" panose="00000500000000000000" pitchFamily="50" charset="0"/>
                <a:sym typeface="Maven Pro"/>
              </a:rPr>
              <a:t>Inapala</a:t>
            </a:r>
            <a:endParaRPr lang="en-GB" sz="2000" b="1" dirty="0">
              <a:solidFill>
                <a:schemeClr val="bg1"/>
              </a:solidFill>
              <a:latin typeface="Montserrat" panose="00000500000000000000" pitchFamily="50" charset="0"/>
              <a:sym typeface="Maven Pro"/>
            </a:endParaRPr>
          </a:p>
          <a:p>
            <a:pPr lvl="0" indent="0">
              <a:lnSpc>
                <a:spcPct val="200000"/>
              </a:lnSpc>
              <a:spcBef>
                <a:spcPts val="0"/>
              </a:spcBef>
              <a:spcAft>
                <a:spcPts val="1200"/>
              </a:spcAft>
              <a:buSzPts val="852"/>
              <a:buNone/>
            </a:pPr>
            <a:r>
              <a:rPr lang="en-GB" sz="2000" b="1" dirty="0" err="1">
                <a:solidFill>
                  <a:schemeClr val="bg1"/>
                </a:solidFill>
                <a:latin typeface="Montserrat" panose="00000500000000000000" pitchFamily="50" charset="0"/>
                <a:sym typeface="Maven Pro"/>
              </a:rPr>
              <a:t>Bhaskara</a:t>
            </a:r>
            <a:r>
              <a:rPr lang="en-GB" sz="2000" b="1" dirty="0">
                <a:solidFill>
                  <a:schemeClr val="bg1"/>
                </a:solidFill>
                <a:latin typeface="Montserrat" panose="00000500000000000000" pitchFamily="50" charset="0"/>
                <a:sym typeface="Maven Pro"/>
              </a:rPr>
              <a:t> Vijaya Sai Swamy </a:t>
            </a:r>
            <a:r>
              <a:rPr lang="en-GB" sz="2000" b="1" dirty="0" err="1">
                <a:solidFill>
                  <a:schemeClr val="bg1"/>
                </a:solidFill>
                <a:latin typeface="Montserrat" panose="00000500000000000000" pitchFamily="50" charset="0"/>
                <a:sym typeface="Maven Pro"/>
              </a:rPr>
              <a:t>Vanacharla</a:t>
            </a:r>
            <a:endParaRPr lang="en-GB" sz="2000" b="1" dirty="0">
              <a:solidFill>
                <a:schemeClr val="bg1"/>
              </a:solidFill>
              <a:latin typeface="Montserrat" panose="00000500000000000000" pitchFamily="50" charset="0"/>
              <a:sym typeface="Maven Pro"/>
            </a:endParaRPr>
          </a:p>
          <a:p>
            <a:pPr lvl="0" indent="0">
              <a:lnSpc>
                <a:spcPct val="200000"/>
              </a:lnSpc>
              <a:spcBef>
                <a:spcPts val="0"/>
              </a:spcBef>
              <a:spcAft>
                <a:spcPts val="1200"/>
              </a:spcAft>
              <a:buSzPts val="852"/>
              <a:buNone/>
            </a:pPr>
            <a:r>
              <a:rPr lang="en-GB" sz="2000" b="1" dirty="0" err="1">
                <a:solidFill>
                  <a:schemeClr val="bg1"/>
                </a:solidFill>
                <a:latin typeface="Montserrat" panose="00000500000000000000" pitchFamily="50" charset="0"/>
                <a:sym typeface="Maven Pro"/>
              </a:rPr>
              <a:t>Daraveni</a:t>
            </a:r>
            <a:r>
              <a:rPr lang="en-GB" sz="2000" b="1" dirty="0">
                <a:solidFill>
                  <a:schemeClr val="bg1"/>
                </a:solidFill>
                <a:latin typeface="Montserrat" panose="00000500000000000000" pitchFamily="50" charset="0"/>
                <a:sym typeface="Maven Pro"/>
              </a:rPr>
              <a:t> </a:t>
            </a:r>
            <a:r>
              <a:rPr lang="en-GB" sz="2000" b="1" dirty="0" err="1">
                <a:solidFill>
                  <a:schemeClr val="bg1"/>
                </a:solidFill>
                <a:latin typeface="Montserrat" panose="00000500000000000000" pitchFamily="50" charset="0"/>
                <a:sym typeface="Maven Pro"/>
              </a:rPr>
              <a:t>Nithin</a:t>
            </a:r>
            <a:r>
              <a:rPr lang="en-GB" sz="2000" b="1" dirty="0">
                <a:solidFill>
                  <a:schemeClr val="bg1"/>
                </a:solidFill>
                <a:latin typeface="Montserrat" panose="00000500000000000000" pitchFamily="50" charset="0"/>
                <a:sym typeface="Maven Pro"/>
              </a:rPr>
              <a:t> Yadav	</a:t>
            </a:r>
          </a:p>
          <a:p>
            <a:pPr lvl="0" indent="0">
              <a:lnSpc>
                <a:spcPct val="200000"/>
              </a:lnSpc>
              <a:spcBef>
                <a:spcPts val="0"/>
              </a:spcBef>
              <a:spcAft>
                <a:spcPts val="1200"/>
              </a:spcAft>
              <a:buSzPts val="852"/>
              <a:buNone/>
            </a:pPr>
            <a:r>
              <a:rPr lang="en-GB" sz="2000" b="1" dirty="0">
                <a:solidFill>
                  <a:schemeClr val="bg1"/>
                </a:solidFill>
                <a:latin typeface="Montserrat" panose="00000500000000000000" pitchFamily="50" charset="0"/>
                <a:sym typeface="Maven Pro"/>
              </a:rPr>
              <a:t>Shruthi Prabakaran</a:t>
            </a:r>
            <a:r>
              <a:rPr lang="en-GB" sz="2000" b="1" dirty="0">
                <a:latin typeface="Maven Pro"/>
                <a:ea typeface="Maven Pro"/>
                <a:cs typeface="Maven Pro"/>
                <a:sym typeface="Maven Pro"/>
              </a:rPr>
              <a:t>	</a:t>
            </a:r>
            <a:r>
              <a:rPr lang="en-GB" sz="1800" b="1" dirty="0">
                <a:latin typeface="Maven Pro"/>
                <a:ea typeface="Maven Pro"/>
                <a:cs typeface="Maven Pro"/>
                <a:sym typeface="Maven Pro"/>
              </a:rPr>
              <a:t>	</a:t>
            </a:r>
            <a:endParaRPr lang="en-US" dirty="0"/>
          </a:p>
        </p:txBody>
      </p:sp>
      <p:sp>
        <p:nvSpPr>
          <p:cNvPr id="4" name="Google Shape;292;p15">
            <a:extLst>
              <a:ext uri="{FF2B5EF4-FFF2-40B4-BE49-F238E27FC236}">
                <a16:creationId xmlns:a16="http://schemas.microsoft.com/office/drawing/2014/main" id="{42F20B22-955A-5EED-2E1F-BE96E65394B3}"/>
              </a:ext>
            </a:extLst>
          </p:cNvPr>
          <p:cNvSpPr txBox="1">
            <a:spLocks/>
          </p:cNvSpPr>
          <p:nvPr/>
        </p:nvSpPr>
        <p:spPr>
          <a:xfrm>
            <a:off x="7846423" y="1911685"/>
            <a:ext cx="3657325" cy="3307719"/>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spcBef>
                <a:spcPts val="0"/>
              </a:spcBef>
              <a:spcAft>
                <a:spcPts val="1200"/>
              </a:spcAft>
              <a:buSzPts val="852"/>
              <a:buFont typeface="Arial" panose="020B0604020202020204" pitchFamily="34" charset="0"/>
              <a:buNone/>
            </a:pPr>
            <a:r>
              <a:rPr lang="en-US" sz="2000" dirty="0">
                <a:solidFill>
                  <a:schemeClr val="bg1"/>
                </a:solidFill>
                <a:latin typeface="Montserrat" panose="00000500000000000000" pitchFamily="2" charset="0"/>
                <a:ea typeface="Maven Pro"/>
                <a:cs typeface="Maven Pro"/>
                <a:sym typeface="Maven Pro"/>
              </a:rPr>
              <a:t>Team Lead</a:t>
            </a:r>
          </a:p>
          <a:p>
            <a:pPr marL="0" indent="0">
              <a:lnSpc>
                <a:spcPct val="200000"/>
              </a:lnSpc>
              <a:spcBef>
                <a:spcPts val="0"/>
              </a:spcBef>
              <a:spcAft>
                <a:spcPts val="1200"/>
              </a:spcAft>
              <a:buSzPts val="852"/>
              <a:buFont typeface="Arial" panose="020B0604020202020204" pitchFamily="34" charset="0"/>
              <a:buNone/>
            </a:pPr>
            <a:r>
              <a:rPr lang="en-US" sz="2000" dirty="0">
                <a:solidFill>
                  <a:schemeClr val="bg1"/>
                </a:solidFill>
                <a:latin typeface="Montserrat" panose="00000500000000000000" pitchFamily="2" charset="0"/>
                <a:ea typeface="Maven Pro"/>
                <a:cs typeface="Maven Pro"/>
                <a:sym typeface="Maven Pro"/>
              </a:rPr>
              <a:t>Data Engineer	</a:t>
            </a:r>
          </a:p>
          <a:p>
            <a:pPr marL="0" indent="0">
              <a:lnSpc>
                <a:spcPct val="200000"/>
              </a:lnSpc>
              <a:spcBef>
                <a:spcPts val="0"/>
              </a:spcBef>
              <a:spcAft>
                <a:spcPts val="1200"/>
              </a:spcAft>
              <a:buSzPts val="852"/>
              <a:buFont typeface="Arial" panose="020B0604020202020204" pitchFamily="34" charset="0"/>
              <a:buNone/>
            </a:pPr>
            <a:r>
              <a:rPr lang="en-US" sz="2000" dirty="0">
                <a:solidFill>
                  <a:schemeClr val="bg1"/>
                </a:solidFill>
                <a:latin typeface="Montserrat" panose="00000500000000000000" pitchFamily="2" charset="0"/>
                <a:ea typeface="Maven Pro"/>
                <a:cs typeface="Maven Pro"/>
                <a:sym typeface="Maven Pro"/>
              </a:rPr>
              <a:t>Data Tester</a:t>
            </a:r>
          </a:p>
          <a:p>
            <a:pPr marL="0" indent="0">
              <a:lnSpc>
                <a:spcPct val="200000"/>
              </a:lnSpc>
              <a:spcBef>
                <a:spcPts val="0"/>
              </a:spcBef>
              <a:spcAft>
                <a:spcPts val="1200"/>
              </a:spcAft>
              <a:buSzPts val="852"/>
              <a:buFont typeface="Arial" panose="020B0604020202020204" pitchFamily="34" charset="0"/>
              <a:buNone/>
            </a:pPr>
            <a:r>
              <a:rPr lang="en-US" sz="2000" dirty="0">
                <a:solidFill>
                  <a:schemeClr val="bg1"/>
                </a:solidFill>
                <a:latin typeface="Montserrat" panose="00000500000000000000" pitchFamily="2" charset="0"/>
                <a:ea typeface="Maven Pro"/>
                <a:cs typeface="Maven Pro"/>
                <a:sym typeface="Maven Pro"/>
              </a:rPr>
              <a:t>BI Developer</a:t>
            </a:r>
            <a:r>
              <a:rPr lang="en-US" sz="1207" dirty="0">
                <a:latin typeface="Maven Pro"/>
                <a:ea typeface="Maven Pro"/>
                <a:cs typeface="Maven Pro"/>
                <a:sym typeface="Maven Pro"/>
              </a:rPr>
              <a:t>	</a:t>
            </a:r>
            <a:r>
              <a:rPr lang="en-US" sz="1207" b="1" dirty="0">
                <a:latin typeface="Maven Pro"/>
                <a:ea typeface="Maven Pro"/>
                <a:cs typeface="Maven Pro"/>
                <a:sym typeface="Maven Pro"/>
              </a:rPr>
              <a:t>	</a:t>
            </a:r>
          </a:p>
        </p:txBody>
      </p:sp>
    </p:spTree>
    <p:extLst>
      <p:ext uri="{BB962C8B-B14F-4D97-AF65-F5344CB8AC3E}">
        <p14:creationId xmlns:p14="http://schemas.microsoft.com/office/powerpoint/2010/main" val="6634833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fltVal val="0"/>
                                          </p:val>
                                        </p:tav>
                                        <p:tav tm="100000">
                                          <p:val>
                                            <p:strVal val="#ppt_w"/>
                                          </p:val>
                                        </p:tav>
                                      </p:tavLst>
                                    </p:anim>
                                    <p:anim calcmode="lin" valueType="num">
                                      <p:cBhvr>
                                        <p:cTn id="8" dur="500" fill="hold"/>
                                        <p:tgtEl>
                                          <p:spTgt spid="67"/>
                                        </p:tgtEl>
                                        <p:attrNameLst>
                                          <p:attrName>ppt_h</p:attrName>
                                        </p:attrNameLst>
                                      </p:cBhvr>
                                      <p:tavLst>
                                        <p:tav tm="0">
                                          <p:val>
                                            <p:fltVal val="0"/>
                                          </p:val>
                                        </p:tav>
                                        <p:tav tm="100000">
                                          <p:val>
                                            <p:strVal val="#ppt_h"/>
                                          </p:val>
                                        </p:tav>
                                      </p:tavLst>
                                    </p:anim>
                                    <p:animEffect transition="in" filter="fade">
                                      <p:cBhvr>
                                        <p:cTn id="9"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8" name="TextBox 167">
            <a:extLst>
              <a:ext uri="{FF2B5EF4-FFF2-40B4-BE49-F238E27FC236}">
                <a16:creationId xmlns:a16="http://schemas.microsoft.com/office/drawing/2014/main" id="{6C2FCD4C-F700-A141-436F-DC6031631C0F}"/>
              </a:ext>
            </a:extLst>
          </p:cNvPr>
          <p:cNvSpPr txBox="1"/>
          <p:nvPr/>
        </p:nvSpPr>
        <p:spPr>
          <a:xfrm>
            <a:off x="2302417" y="690863"/>
            <a:ext cx="6783602" cy="584775"/>
          </a:xfrm>
          <a:prstGeom prst="rect">
            <a:avLst/>
          </a:prstGeom>
          <a:noFill/>
        </p:spPr>
        <p:txBody>
          <a:bodyPr wrap="square" rtlCol="0">
            <a:spAutoFit/>
          </a:bodyPr>
          <a:lstStyle/>
          <a:p>
            <a:pPr algn="ctr"/>
            <a:r>
              <a:rPr lang="en-GB" sz="3200" b="1" dirty="0">
                <a:solidFill>
                  <a:schemeClr val="bg1"/>
                </a:solidFill>
                <a:latin typeface="Montserrat" panose="00000500000000000000" pitchFamily="50" charset="0"/>
              </a:rPr>
              <a:t>BUSINESS UNDERSTANDING</a:t>
            </a:r>
            <a:r>
              <a:rPr lang="en-US" sz="3200" b="1" dirty="0">
                <a:solidFill>
                  <a:schemeClr val="bg1"/>
                </a:solidFill>
                <a:latin typeface="Montserrat" panose="00000500000000000000" pitchFamily="50" charset="0"/>
              </a:rPr>
              <a:t> </a:t>
            </a:r>
          </a:p>
        </p:txBody>
      </p:sp>
      <p:sp>
        <p:nvSpPr>
          <p:cNvPr id="4" name="TextBox 3">
            <a:extLst>
              <a:ext uri="{FF2B5EF4-FFF2-40B4-BE49-F238E27FC236}">
                <a16:creationId xmlns:a16="http://schemas.microsoft.com/office/drawing/2014/main" id="{B4386946-6DD6-9375-E293-269FA7171217}"/>
              </a:ext>
            </a:extLst>
          </p:cNvPr>
          <p:cNvSpPr txBox="1"/>
          <p:nvPr/>
        </p:nvSpPr>
        <p:spPr>
          <a:xfrm>
            <a:off x="1283327" y="1642822"/>
            <a:ext cx="8821782" cy="4524315"/>
          </a:xfrm>
          <a:prstGeom prst="rect">
            <a:avLst/>
          </a:prstGeom>
          <a:noFill/>
        </p:spPr>
        <p:txBody>
          <a:bodyPr wrap="square" rtlCol="0">
            <a:spAutoFit/>
          </a:bodyPr>
          <a:lstStyle/>
          <a:p>
            <a:pPr marL="457200" indent="-355600">
              <a:lnSpc>
                <a:spcPct val="150000"/>
              </a:lnSpc>
              <a:buSzPts val="2000"/>
              <a:buFont typeface="Maven Pro Medium"/>
              <a:buChar char="●"/>
            </a:pPr>
            <a:r>
              <a:rPr lang="en-US" sz="2000" dirty="0">
                <a:solidFill>
                  <a:schemeClr val="bg1"/>
                </a:solidFill>
                <a:latin typeface="Montserrat" panose="00000500000000000000" pitchFamily="2" charset="0"/>
              </a:rPr>
              <a:t>The primary goal is to create a centralized repository for TV schedules, capturing data on daily programs across various channels and time slots. </a:t>
            </a:r>
          </a:p>
          <a:p>
            <a:pPr marL="457200" indent="-355600">
              <a:lnSpc>
                <a:spcPct val="150000"/>
              </a:lnSpc>
              <a:buSzPts val="2000"/>
              <a:buFont typeface="Maven Pro Medium"/>
              <a:buChar char="●"/>
            </a:pPr>
            <a:r>
              <a:rPr lang="en-US" sz="2000" dirty="0">
                <a:solidFill>
                  <a:schemeClr val="bg1"/>
                </a:solidFill>
                <a:latin typeface="Montserrat" panose="00000500000000000000" pitchFamily="2" charset="0"/>
              </a:rPr>
              <a:t>Enable the extraction of valuable insights from the collected data through analytics and visualization.</a:t>
            </a:r>
          </a:p>
          <a:p>
            <a:pPr marL="457200" indent="-355600">
              <a:lnSpc>
                <a:spcPct val="150000"/>
              </a:lnSpc>
              <a:buSzPts val="2000"/>
              <a:buFont typeface="Maven Pro Medium"/>
              <a:buChar char="●"/>
            </a:pPr>
            <a:r>
              <a:rPr lang="en-US" sz="2000" dirty="0">
                <a:solidFill>
                  <a:schemeClr val="bg1"/>
                </a:solidFill>
                <a:latin typeface="Montserrat" panose="00000500000000000000" pitchFamily="2" charset="0"/>
              </a:rPr>
              <a:t>TV channels, streaming platforms, or third-party providers that offer accurate and up-to-date TV schedules.</a:t>
            </a:r>
          </a:p>
          <a:p>
            <a:pPr marL="457200" indent="-355600">
              <a:lnSpc>
                <a:spcPct val="150000"/>
              </a:lnSpc>
              <a:buSzPts val="2000"/>
              <a:buFont typeface="Maven Pro Medium"/>
              <a:buChar char="●"/>
            </a:pPr>
            <a:r>
              <a:rPr lang="en-US" sz="2000" dirty="0">
                <a:solidFill>
                  <a:schemeClr val="bg1"/>
                </a:solidFill>
                <a:latin typeface="Montserrat" panose="00000500000000000000" pitchFamily="2" charset="0"/>
              </a:rPr>
              <a:t>Enable users to explore data, track performance metrics, and make informed decisions.</a:t>
            </a:r>
          </a:p>
          <a:p>
            <a:endParaRPr lang="en-US" dirty="0"/>
          </a:p>
        </p:txBody>
      </p:sp>
    </p:spTree>
    <p:extLst>
      <p:ext uri="{BB962C8B-B14F-4D97-AF65-F5344CB8AC3E}">
        <p14:creationId xmlns:p14="http://schemas.microsoft.com/office/powerpoint/2010/main" val="5465097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8"/>
                                        </p:tgtEl>
                                        <p:attrNameLst>
                                          <p:attrName>style.visibility</p:attrName>
                                        </p:attrNameLst>
                                      </p:cBhvr>
                                      <p:to>
                                        <p:strVal val="visible"/>
                                      </p:to>
                                    </p:set>
                                    <p:anim calcmode="lin" valueType="num">
                                      <p:cBhvr>
                                        <p:cTn id="7" dur="500" fill="hold"/>
                                        <p:tgtEl>
                                          <p:spTgt spid="168"/>
                                        </p:tgtEl>
                                        <p:attrNameLst>
                                          <p:attrName>ppt_w</p:attrName>
                                        </p:attrNameLst>
                                      </p:cBhvr>
                                      <p:tavLst>
                                        <p:tav tm="0">
                                          <p:val>
                                            <p:fltVal val="0"/>
                                          </p:val>
                                        </p:tav>
                                        <p:tav tm="100000">
                                          <p:val>
                                            <p:strVal val="#ppt_w"/>
                                          </p:val>
                                        </p:tav>
                                      </p:tavLst>
                                    </p:anim>
                                    <p:anim calcmode="lin" valueType="num">
                                      <p:cBhvr>
                                        <p:cTn id="8" dur="500" fill="hold"/>
                                        <p:tgtEl>
                                          <p:spTgt spid="168"/>
                                        </p:tgtEl>
                                        <p:attrNameLst>
                                          <p:attrName>ppt_h</p:attrName>
                                        </p:attrNameLst>
                                      </p:cBhvr>
                                      <p:tavLst>
                                        <p:tav tm="0">
                                          <p:val>
                                            <p:fltVal val="0"/>
                                          </p:val>
                                        </p:tav>
                                        <p:tav tm="100000">
                                          <p:val>
                                            <p:strVal val="#ppt_h"/>
                                          </p:val>
                                        </p:tav>
                                      </p:tavLst>
                                    </p:anim>
                                    <p:animEffect transition="in" filter="fade">
                                      <p:cBhvr>
                                        <p:cTn id="9"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491E7BC0-24D3-48E1-838C-03FBEC332899}"/>
              </a:ext>
            </a:extLst>
          </p:cNvPr>
          <p:cNvSpPr txBox="1"/>
          <p:nvPr/>
        </p:nvSpPr>
        <p:spPr>
          <a:xfrm>
            <a:off x="2982583" y="698459"/>
            <a:ext cx="5522862" cy="584775"/>
          </a:xfrm>
          <a:prstGeom prst="rect">
            <a:avLst/>
          </a:prstGeom>
          <a:noFill/>
        </p:spPr>
        <p:txBody>
          <a:bodyPr wrap="square" rtlCol="0">
            <a:spAutoFit/>
          </a:bodyPr>
          <a:lstStyle/>
          <a:p>
            <a:pPr algn="ctr"/>
            <a:r>
              <a:rPr lang="en-GB" sz="3200" b="1" dirty="0">
                <a:solidFill>
                  <a:schemeClr val="bg1"/>
                </a:solidFill>
                <a:latin typeface="Montserrat" panose="00000500000000000000" pitchFamily="50" charset="0"/>
              </a:rPr>
              <a:t>DATA UNDERSTANDING</a:t>
            </a:r>
            <a:endParaRPr lang="en-US" sz="3200" b="1" dirty="0">
              <a:solidFill>
                <a:schemeClr val="bg1"/>
              </a:solidFill>
              <a:latin typeface="Montserrat" panose="00000500000000000000" pitchFamily="50" charset="0"/>
            </a:endParaRPr>
          </a:p>
        </p:txBody>
      </p:sp>
      <p:sp>
        <p:nvSpPr>
          <p:cNvPr id="2" name="TextBox 1">
            <a:extLst>
              <a:ext uri="{FF2B5EF4-FFF2-40B4-BE49-F238E27FC236}">
                <a16:creationId xmlns:a16="http://schemas.microsoft.com/office/drawing/2014/main" id="{335B1C30-9845-4C24-B314-95BE689954E7}"/>
              </a:ext>
            </a:extLst>
          </p:cNvPr>
          <p:cNvSpPr txBox="1"/>
          <p:nvPr/>
        </p:nvSpPr>
        <p:spPr>
          <a:xfrm>
            <a:off x="1250391" y="1846217"/>
            <a:ext cx="8987246" cy="3600986"/>
          </a:xfrm>
          <a:prstGeom prst="rect">
            <a:avLst/>
          </a:prstGeom>
          <a:noFill/>
        </p:spPr>
        <p:txBody>
          <a:bodyPr wrap="square" rtlCol="0">
            <a:spAutoFit/>
          </a:bodyPr>
          <a:lstStyle/>
          <a:p>
            <a:pPr marL="457200" lvl="0" indent="-355600">
              <a:lnSpc>
                <a:spcPct val="150000"/>
              </a:lnSpc>
              <a:spcBef>
                <a:spcPts val="0"/>
              </a:spcBef>
              <a:spcAft>
                <a:spcPts val="0"/>
              </a:spcAft>
              <a:buSzPts val="2000"/>
              <a:buFont typeface="Maven Pro Medium"/>
              <a:buChar char="●"/>
            </a:pPr>
            <a:r>
              <a:rPr lang="en-US" sz="2000" dirty="0">
                <a:solidFill>
                  <a:schemeClr val="bg1"/>
                </a:solidFill>
                <a:latin typeface="Montserrat" panose="00000500000000000000" pitchFamily="2" charset="0"/>
              </a:rPr>
              <a:t>In this project, we going to fetch data through a live API data source which get updates every day and maintains past records which can be obtained through proper querying. </a:t>
            </a:r>
          </a:p>
          <a:p>
            <a:pPr marL="101600" lvl="0">
              <a:lnSpc>
                <a:spcPct val="150000"/>
              </a:lnSpc>
              <a:spcBef>
                <a:spcPts val="0"/>
              </a:spcBef>
              <a:spcAft>
                <a:spcPts val="0"/>
              </a:spcAft>
              <a:buSzPts val="2000"/>
            </a:pPr>
            <a:endParaRPr lang="en-US" sz="2000" dirty="0">
              <a:solidFill>
                <a:schemeClr val="bg1"/>
              </a:solidFill>
              <a:latin typeface="Montserrat" panose="00000500000000000000" pitchFamily="2" charset="0"/>
            </a:endParaRPr>
          </a:p>
          <a:p>
            <a:pPr marL="457200" lvl="0" indent="-355600">
              <a:lnSpc>
                <a:spcPct val="150000"/>
              </a:lnSpc>
              <a:spcBef>
                <a:spcPts val="0"/>
              </a:spcBef>
              <a:spcAft>
                <a:spcPts val="0"/>
              </a:spcAft>
              <a:buSzPts val="2000"/>
              <a:buFont typeface="Maven Pro Medium"/>
              <a:buChar char="●"/>
            </a:pPr>
            <a:r>
              <a:rPr lang="en-US" sz="2000" dirty="0">
                <a:solidFill>
                  <a:schemeClr val="bg1"/>
                </a:solidFill>
                <a:latin typeface="Montserrat" panose="00000500000000000000" pitchFamily="2" charset="0"/>
              </a:rPr>
              <a:t>We explore various attributes provided  in data and breaks down the information into multiple tables which are going to contribute various insights.</a:t>
            </a:r>
          </a:p>
          <a:p>
            <a:endParaRPr lang="en-US" dirty="0"/>
          </a:p>
        </p:txBody>
      </p:sp>
    </p:spTree>
    <p:extLst>
      <p:ext uri="{BB962C8B-B14F-4D97-AF65-F5344CB8AC3E}">
        <p14:creationId xmlns:p14="http://schemas.microsoft.com/office/powerpoint/2010/main" val="38194758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BA1BBC97-85B1-023D-6ADD-043BEE9185F6}"/>
              </a:ext>
            </a:extLst>
          </p:cNvPr>
          <p:cNvSpPr txBox="1"/>
          <p:nvPr/>
        </p:nvSpPr>
        <p:spPr>
          <a:xfrm>
            <a:off x="2924770" y="698459"/>
            <a:ext cx="5522862" cy="584775"/>
          </a:xfrm>
          <a:prstGeom prst="rect">
            <a:avLst/>
          </a:prstGeom>
          <a:noFill/>
        </p:spPr>
        <p:txBody>
          <a:bodyPr wrap="square" rtlCol="0">
            <a:spAutoFit/>
          </a:bodyPr>
          <a:lstStyle/>
          <a:p>
            <a:pPr algn="ctr"/>
            <a:r>
              <a:rPr lang="en-GB" sz="3200" b="1" dirty="0">
                <a:solidFill>
                  <a:schemeClr val="bg1"/>
                </a:solidFill>
                <a:latin typeface="Montserrat" panose="00000500000000000000" pitchFamily="50" charset="0"/>
              </a:rPr>
              <a:t>DATA PREPARATION</a:t>
            </a:r>
            <a:r>
              <a:rPr lang="en-US" sz="3200" b="1" dirty="0">
                <a:solidFill>
                  <a:schemeClr val="bg1"/>
                </a:solidFill>
                <a:latin typeface="Montserrat" panose="00000500000000000000" pitchFamily="50" charset="0"/>
              </a:rPr>
              <a:t> </a:t>
            </a:r>
          </a:p>
        </p:txBody>
      </p:sp>
      <p:sp>
        <p:nvSpPr>
          <p:cNvPr id="2" name="TextBox 1">
            <a:extLst>
              <a:ext uri="{FF2B5EF4-FFF2-40B4-BE49-F238E27FC236}">
                <a16:creationId xmlns:a16="http://schemas.microsoft.com/office/drawing/2014/main" id="{1AD18AD5-BD14-2E53-4E61-92DD753BD7B3}"/>
              </a:ext>
            </a:extLst>
          </p:cNvPr>
          <p:cNvSpPr txBox="1"/>
          <p:nvPr/>
        </p:nvSpPr>
        <p:spPr>
          <a:xfrm>
            <a:off x="1445623" y="1672046"/>
            <a:ext cx="8682446" cy="4216539"/>
          </a:xfrm>
          <a:prstGeom prst="rect">
            <a:avLst/>
          </a:prstGeom>
          <a:noFill/>
        </p:spPr>
        <p:txBody>
          <a:bodyPr wrap="square" rtlCol="0">
            <a:spAutoFit/>
          </a:bodyPr>
          <a:lstStyle/>
          <a:p>
            <a:pPr marL="457200" indent="-355600">
              <a:lnSpc>
                <a:spcPct val="250000"/>
              </a:lnSpc>
              <a:buSzPts val="2000"/>
              <a:buFont typeface="Maven Pro Medium"/>
              <a:buChar char="●"/>
            </a:pPr>
            <a:r>
              <a:rPr lang="en-GB" sz="2000" dirty="0">
                <a:solidFill>
                  <a:schemeClr val="bg1"/>
                </a:solidFill>
                <a:latin typeface="Montserrat" panose="00000500000000000000" pitchFamily="2" charset="0"/>
                <a:sym typeface="Arial"/>
              </a:rPr>
              <a:t>Import/Update Data through API</a:t>
            </a:r>
          </a:p>
          <a:p>
            <a:pPr marL="457200" indent="-355600">
              <a:lnSpc>
                <a:spcPct val="250000"/>
              </a:lnSpc>
              <a:buSzPts val="2000"/>
              <a:buFont typeface="Maven Pro Medium"/>
              <a:buChar char="●"/>
            </a:pPr>
            <a:r>
              <a:rPr lang="en-GB" sz="2000" dirty="0">
                <a:solidFill>
                  <a:schemeClr val="bg1"/>
                </a:solidFill>
                <a:latin typeface="Montserrat" panose="00000500000000000000" pitchFamily="2" charset="0"/>
                <a:sym typeface="Arial"/>
              </a:rPr>
              <a:t>Data Staging</a:t>
            </a:r>
          </a:p>
          <a:p>
            <a:pPr marL="457200" indent="-355600">
              <a:lnSpc>
                <a:spcPct val="250000"/>
              </a:lnSpc>
              <a:buSzPts val="2000"/>
              <a:buFont typeface="Maven Pro Medium"/>
              <a:buChar char="●"/>
            </a:pPr>
            <a:r>
              <a:rPr lang="en-GB" sz="2000" dirty="0">
                <a:solidFill>
                  <a:schemeClr val="bg1"/>
                </a:solidFill>
                <a:latin typeface="Montserrat" panose="00000500000000000000" pitchFamily="2" charset="0"/>
                <a:sym typeface="Arial"/>
              </a:rPr>
              <a:t>Data Cleaning</a:t>
            </a:r>
          </a:p>
          <a:p>
            <a:pPr marL="457200" indent="-355600">
              <a:lnSpc>
                <a:spcPct val="250000"/>
              </a:lnSpc>
              <a:buSzPts val="2000"/>
              <a:buFont typeface="Maven Pro Medium"/>
              <a:buChar char="●"/>
            </a:pPr>
            <a:r>
              <a:rPr lang="en-GB" sz="2000" dirty="0">
                <a:solidFill>
                  <a:schemeClr val="bg1"/>
                </a:solidFill>
                <a:latin typeface="Montserrat" panose="00000500000000000000" pitchFamily="2" charset="0"/>
                <a:sym typeface="Arial"/>
              </a:rPr>
              <a:t>Data Transformation</a:t>
            </a:r>
          </a:p>
          <a:p>
            <a:pPr marL="457200" indent="-355600">
              <a:lnSpc>
                <a:spcPct val="250000"/>
              </a:lnSpc>
              <a:buSzPts val="2000"/>
              <a:buFont typeface="Maven Pro Medium"/>
              <a:buChar char="●"/>
            </a:pPr>
            <a:r>
              <a:rPr lang="en-GB" sz="2000" dirty="0">
                <a:solidFill>
                  <a:schemeClr val="bg1"/>
                </a:solidFill>
                <a:latin typeface="Montserrat" panose="00000500000000000000" pitchFamily="2" charset="0"/>
                <a:sym typeface="Arial"/>
              </a:rPr>
              <a:t>Data Testing</a:t>
            </a:r>
          </a:p>
          <a:p>
            <a:endParaRPr lang="en-US" dirty="0"/>
          </a:p>
        </p:txBody>
      </p:sp>
    </p:spTree>
    <p:extLst>
      <p:ext uri="{BB962C8B-B14F-4D97-AF65-F5344CB8AC3E}">
        <p14:creationId xmlns:p14="http://schemas.microsoft.com/office/powerpoint/2010/main" val="26517737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BA1BBC97-85B1-023D-6ADD-043BEE9185F6}"/>
              </a:ext>
            </a:extLst>
          </p:cNvPr>
          <p:cNvSpPr txBox="1"/>
          <p:nvPr/>
        </p:nvSpPr>
        <p:spPr>
          <a:xfrm>
            <a:off x="2973921" y="492719"/>
            <a:ext cx="5522862" cy="584775"/>
          </a:xfrm>
          <a:prstGeom prst="rect">
            <a:avLst/>
          </a:prstGeom>
          <a:noFill/>
        </p:spPr>
        <p:txBody>
          <a:bodyPr wrap="square" rtlCol="0">
            <a:spAutoFit/>
          </a:bodyPr>
          <a:lstStyle/>
          <a:p>
            <a:pPr algn="ctr"/>
            <a:r>
              <a:rPr lang="en-US" sz="3200" b="1" dirty="0">
                <a:solidFill>
                  <a:schemeClr val="bg1"/>
                </a:solidFill>
                <a:latin typeface="Montserrat" panose="00000500000000000000" pitchFamily="50" charset="0"/>
              </a:rPr>
              <a:t>METHODOLOGY</a:t>
            </a:r>
            <a:r>
              <a:rPr lang="en-US" sz="2800" b="1" dirty="0">
                <a:solidFill>
                  <a:schemeClr val="bg1"/>
                </a:solidFill>
                <a:latin typeface="Montserrat" panose="00000500000000000000" pitchFamily="50" charset="0"/>
              </a:rPr>
              <a:t> </a:t>
            </a:r>
          </a:p>
        </p:txBody>
      </p:sp>
      <p:pic>
        <p:nvPicPr>
          <p:cNvPr id="1026" name="Picture 2" descr="Cross-industry standard process for data mining - Wikipedia">
            <a:extLst>
              <a:ext uri="{FF2B5EF4-FFF2-40B4-BE49-F238E27FC236}">
                <a16:creationId xmlns:a16="http://schemas.microsoft.com/office/drawing/2014/main" id="{4DCA5D1F-3EE6-9C70-B5E5-29678D20C6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7139" y="1740218"/>
            <a:ext cx="3896427" cy="3913822"/>
          </a:xfrm>
          <a:prstGeom prst="rect">
            <a:avLst/>
          </a:prstGeom>
          <a:noFill/>
          <a:extLst>
            <a:ext uri="{909E8E84-426E-40DD-AFC4-6F175D3DCCD1}">
              <a14:hiddenFill xmlns:a14="http://schemas.microsoft.com/office/drawing/2010/main">
                <a:solidFill>
                  <a:srgbClr val="FFFFFF"/>
                </a:solidFill>
              </a14:hiddenFill>
            </a:ext>
          </a:extLst>
        </p:spPr>
      </p:pic>
      <p:sp>
        <p:nvSpPr>
          <p:cNvPr id="5" name="Thought Bubble: Cloud 4">
            <a:extLst>
              <a:ext uri="{FF2B5EF4-FFF2-40B4-BE49-F238E27FC236}">
                <a16:creationId xmlns:a16="http://schemas.microsoft.com/office/drawing/2014/main" id="{243D38A7-BC4F-AECF-6E80-B259C2A0A4A4}"/>
              </a:ext>
            </a:extLst>
          </p:cNvPr>
          <p:cNvSpPr/>
          <p:nvPr/>
        </p:nvSpPr>
        <p:spPr>
          <a:xfrm>
            <a:off x="7212874" y="866077"/>
            <a:ext cx="2906486" cy="999733"/>
          </a:xfrm>
          <a:prstGeom prst="cloudCallout">
            <a:avLst>
              <a:gd name="adj1" fmla="val -58648"/>
              <a:gd name="adj2" fmla="val 113923"/>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DLaM Display" panose="020F0502020204030204" pitchFamily="2" charset="0"/>
                <a:ea typeface="ADLaM Display" panose="020F0502020204030204" pitchFamily="2" charset="0"/>
                <a:cs typeface="ADLaM Display" panose="020F0502020204030204" pitchFamily="2" charset="0"/>
              </a:rPr>
              <a:t>Understanding the data attributes</a:t>
            </a:r>
          </a:p>
        </p:txBody>
      </p:sp>
      <p:sp>
        <p:nvSpPr>
          <p:cNvPr id="6" name="Thought Bubble: Cloud 5">
            <a:extLst>
              <a:ext uri="{FF2B5EF4-FFF2-40B4-BE49-F238E27FC236}">
                <a16:creationId xmlns:a16="http://schemas.microsoft.com/office/drawing/2014/main" id="{DB7FCB57-3024-82B8-48F1-AFF5A72B2AAE}"/>
              </a:ext>
            </a:extLst>
          </p:cNvPr>
          <p:cNvSpPr/>
          <p:nvPr/>
        </p:nvSpPr>
        <p:spPr>
          <a:xfrm>
            <a:off x="7794883" y="2179467"/>
            <a:ext cx="2629276" cy="1344803"/>
          </a:xfrm>
          <a:prstGeom prst="cloudCallout">
            <a:avLst>
              <a:gd name="adj1" fmla="val -64723"/>
              <a:gd name="adj2" fmla="val 46988"/>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ADLaM Display" panose="020F0502020204030204" pitchFamily="2" charset="0"/>
                <a:ea typeface="ADLaM Display" panose="020F0502020204030204" pitchFamily="2" charset="0"/>
                <a:cs typeface="ADLaM Display" panose="020F0502020204030204" pitchFamily="2" charset="0"/>
              </a:rPr>
              <a:t>Setting up staging database and others</a:t>
            </a:r>
          </a:p>
        </p:txBody>
      </p:sp>
      <p:sp>
        <p:nvSpPr>
          <p:cNvPr id="7" name="Thought Bubble: Cloud 6">
            <a:extLst>
              <a:ext uri="{FF2B5EF4-FFF2-40B4-BE49-F238E27FC236}">
                <a16:creationId xmlns:a16="http://schemas.microsoft.com/office/drawing/2014/main" id="{EDD9197F-CF53-B430-B4F3-E0E5F6CE8A42}"/>
              </a:ext>
            </a:extLst>
          </p:cNvPr>
          <p:cNvSpPr/>
          <p:nvPr/>
        </p:nvSpPr>
        <p:spPr>
          <a:xfrm>
            <a:off x="7842401" y="4304966"/>
            <a:ext cx="3130399" cy="998554"/>
          </a:xfrm>
          <a:prstGeom prst="cloudCallout">
            <a:avLst>
              <a:gd name="adj1" fmla="val -79234"/>
              <a:gd name="adj2" fmla="val -51296"/>
            </a:avLst>
          </a:prstGeom>
          <a:solidFill>
            <a:schemeClr val="accent3"/>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ADLaM Display" panose="020F0502020204030204" pitchFamily="2" charset="0"/>
                <a:ea typeface="ADLaM Display" panose="020F0502020204030204" pitchFamily="2" charset="0"/>
                <a:cs typeface="ADLaM Display" panose="020F0502020204030204" pitchFamily="2" charset="0"/>
              </a:rPr>
              <a:t>Creating data transformations</a:t>
            </a:r>
          </a:p>
        </p:txBody>
      </p:sp>
      <p:sp>
        <p:nvSpPr>
          <p:cNvPr id="8" name="Thought Bubble: Cloud 7">
            <a:extLst>
              <a:ext uri="{FF2B5EF4-FFF2-40B4-BE49-F238E27FC236}">
                <a16:creationId xmlns:a16="http://schemas.microsoft.com/office/drawing/2014/main" id="{8691B35E-AA63-F375-8F06-D8F20ABB98F6}"/>
              </a:ext>
            </a:extLst>
          </p:cNvPr>
          <p:cNvSpPr/>
          <p:nvPr/>
        </p:nvSpPr>
        <p:spPr>
          <a:xfrm>
            <a:off x="1104900" y="1203960"/>
            <a:ext cx="3116580" cy="1432560"/>
          </a:xfrm>
          <a:prstGeom prst="cloudCallout">
            <a:avLst>
              <a:gd name="adj1" fmla="val 58116"/>
              <a:gd name="adj2" fmla="val 53767"/>
            </a:avLst>
          </a:prstGeom>
          <a:solidFill>
            <a:schemeClr val="tx2">
              <a:lumMod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ADLaM Display" panose="020F0502020204030204" pitchFamily="2" charset="0"/>
                <a:ea typeface="ADLaM Display" panose="020F0502020204030204" pitchFamily="2" charset="0"/>
                <a:cs typeface="ADLaM Display" panose="020F0502020204030204" pitchFamily="2" charset="0"/>
              </a:rPr>
              <a:t>Domain Knowledge</a:t>
            </a:r>
          </a:p>
        </p:txBody>
      </p:sp>
      <p:sp>
        <p:nvSpPr>
          <p:cNvPr id="14" name="Thought Bubble: Cloud 13">
            <a:extLst>
              <a:ext uri="{FF2B5EF4-FFF2-40B4-BE49-F238E27FC236}">
                <a16:creationId xmlns:a16="http://schemas.microsoft.com/office/drawing/2014/main" id="{BBC44934-10EC-1CEA-E701-F4902B87F6EA}"/>
              </a:ext>
            </a:extLst>
          </p:cNvPr>
          <p:cNvSpPr/>
          <p:nvPr/>
        </p:nvSpPr>
        <p:spPr>
          <a:xfrm>
            <a:off x="1173481" y="2872741"/>
            <a:ext cx="2454824" cy="1176656"/>
          </a:xfrm>
          <a:prstGeom prst="cloudCallout">
            <a:avLst>
              <a:gd name="adj1" fmla="val 70940"/>
              <a:gd name="adj2" fmla="val 30890"/>
            </a:avLst>
          </a:prstGeom>
          <a:solidFill>
            <a:schemeClr val="accent3">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ADLaM Display" panose="020F0502020204030204" pitchFamily="2" charset="0"/>
                <a:ea typeface="ADLaM Display" panose="020F0502020204030204" pitchFamily="2" charset="0"/>
                <a:cs typeface="ADLaM Display" panose="020F0502020204030204" pitchFamily="2" charset="0"/>
              </a:rPr>
              <a:t>BI Visualization</a:t>
            </a:r>
          </a:p>
        </p:txBody>
      </p:sp>
      <p:sp>
        <p:nvSpPr>
          <p:cNvPr id="18" name="Thought Bubble: Cloud 17">
            <a:extLst>
              <a:ext uri="{FF2B5EF4-FFF2-40B4-BE49-F238E27FC236}">
                <a16:creationId xmlns:a16="http://schemas.microsoft.com/office/drawing/2014/main" id="{C04AD3C9-0D04-8C02-68B4-42505F8386C4}"/>
              </a:ext>
            </a:extLst>
          </p:cNvPr>
          <p:cNvSpPr/>
          <p:nvPr/>
        </p:nvSpPr>
        <p:spPr>
          <a:xfrm>
            <a:off x="1729740" y="4530724"/>
            <a:ext cx="2400300" cy="1176656"/>
          </a:xfrm>
          <a:prstGeom prst="cloudCallout">
            <a:avLst>
              <a:gd name="adj1" fmla="val 95575"/>
              <a:gd name="adj2" fmla="val -5543"/>
            </a:avLst>
          </a:prstGeom>
          <a:solidFill>
            <a:schemeClr val="accent1">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ADLaM Display" panose="020F0502020204030204" pitchFamily="2" charset="0"/>
                <a:ea typeface="ADLaM Display" panose="020F0502020204030204" pitchFamily="2" charset="0"/>
                <a:cs typeface="ADLaM Display" panose="020F0502020204030204" pitchFamily="2" charset="0"/>
              </a:rPr>
              <a:t>Data Testing and Evaluation</a:t>
            </a:r>
          </a:p>
        </p:txBody>
      </p:sp>
    </p:spTree>
    <p:extLst>
      <p:ext uri="{BB962C8B-B14F-4D97-AF65-F5344CB8AC3E}">
        <p14:creationId xmlns:p14="http://schemas.microsoft.com/office/powerpoint/2010/main" val="15644455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AB0C5695-D125-FFCF-819A-56AB5977F06B}"/>
              </a:ext>
            </a:extLst>
          </p:cNvPr>
          <p:cNvSpPr txBox="1"/>
          <p:nvPr/>
        </p:nvSpPr>
        <p:spPr>
          <a:xfrm>
            <a:off x="2924773" y="698459"/>
            <a:ext cx="5522862" cy="584775"/>
          </a:xfrm>
          <a:prstGeom prst="rect">
            <a:avLst/>
          </a:prstGeom>
          <a:noFill/>
        </p:spPr>
        <p:txBody>
          <a:bodyPr wrap="square" rtlCol="0">
            <a:spAutoFit/>
          </a:bodyPr>
          <a:lstStyle/>
          <a:p>
            <a:pPr algn="ctr"/>
            <a:r>
              <a:rPr lang="en-US" sz="3200" b="1" dirty="0">
                <a:solidFill>
                  <a:schemeClr val="bg1"/>
                </a:solidFill>
                <a:latin typeface="Montserrat" panose="00000500000000000000" pitchFamily="50" charset="0"/>
              </a:rPr>
              <a:t>CHALLENGES </a:t>
            </a:r>
          </a:p>
        </p:txBody>
      </p:sp>
      <p:grpSp>
        <p:nvGrpSpPr>
          <p:cNvPr id="51" name="Graphic 4">
            <a:extLst>
              <a:ext uri="{FF2B5EF4-FFF2-40B4-BE49-F238E27FC236}">
                <a16:creationId xmlns:a16="http://schemas.microsoft.com/office/drawing/2014/main" id="{B1611DE9-DC8F-44C0-7560-378379FCBE50}"/>
              </a:ext>
            </a:extLst>
          </p:cNvPr>
          <p:cNvGrpSpPr/>
          <p:nvPr/>
        </p:nvGrpSpPr>
        <p:grpSpPr>
          <a:xfrm>
            <a:off x="5041552" y="2523601"/>
            <a:ext cx="1670897" cy="468115"/>
            <a:chOff x="2129697" y="2342541"/>
            <a:chExt cx="1540310" cy="431530"/>
          </a:xfrm>
          <a:solidFill>
            <a:srgbClr val="1D92C1"/>
          </a:solidFill>
        </p:grpSpPr>
        <p:sp>
          <p:nvSpPr>
            <p:cNvPr id="128" name="Freeform: Shape 127">
              <a:extLst>
                <a:ext uri="{FF2B5EF4-FFF2-40B4-BE49-F238E27FC236}">
                  <a16:creationId xmlns:a16="http://schemas.microsoft.com/office/drawing/2014/main" id="{C06B78C7-03C9-EB3D-4BE6-65EFEEE4C280}"/>
                </a:ext>
              </a:extLst>
            </p:cNvPr>
            <p:cNvSpPr/>
            <p:nvPr/>
          </p:nvSpPr>
          <p:spPr>
            <a:xfrm>
              <a:off x="2129697" y="2342543"/>
              <a:ext cx="790789" cy="235353"/>
            </a:xfrm>
            <a:custGeom>
              <a:avLst/>
              <a:gdLst>
                <a:gd name="connsiteX0" fmla="*/ 770113 w 790789"/>
                <a:gd name="connsiteY0" fmla="*/ 235354 h 235353"/>
                <a:gd name="connsiteX1" fmla="*/ 12468 w 790789"/>
                <a:gd name="connsiteY1" fmla="*/ 39678 h 235353"/>
                <a:gd name="connsiteX2" fmla="*/ 1717 w 790789"/>
                <a:gd name="connsiteY2" fmla="*/ 12468 h 235353"/>
                <a:gd name="connsiteX3" fmla="*/ 28926 w 790789"/>
                <a:gd name="connsiteY3" fmla="*/ 1717 h 235353"/>
                <a:gd name="connsiteX4" fmla="*/ 770113 w 790789"/>
                <a:gd name="connsiteY4" fmla="*/ 194002 h 235353"/>
                <a:gd name="connsiteX5" fmla="*/ 790789 w 790789"/>
                <a:gd name="connsiteY5" fmla="*/ 214678 h 235353"/>
                <a:gd name="connsiteX6" fmla="*/ 770113 w 790789"/>
                <a:gd name="connsiteY6" fmla="*/ 235354 h 23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789" h="235353">
                  <a:moveTo>
                    <a:pt x="770113" y="235354"/>
                  </a:moveTo>
                  <a:cubicBezTo>
                    <a:pt x="467502" y="235354"/>
                    <a:pt x="30911" y="47617"/>
                    <a:pt x="12468" y="39678"/>
                  </a:cubicBezTo>
                  <a:cubicBezTo>
                    <a:pt x="1965" y="35129"/>
                    <a:pt x="-2832" y="22972"/>
                    <a:pt x="1717" y="12468"/>
                  </a:cubicBezTo>
                  <a:cubicBezTo>
                    <a:pt x="6266" y="1965"/>
                    <a:pt x="18423" y="-2832"/>
                    <a:pt x="28926" y="1717"/>
                  </a:cubicBezTo>
                  <a:cubicBezTo>
                    <a:pt x="33392" y="3619"/>
                    <a:pt x="476186" y="194002"/>
                    <a:pt x="770113" y="194002"/>
                  </a:cubicBezTo>
                  <a:cubicBezTo>
                    <a:pt x="781526" y="194002"/>
                    <a:pt x="790789" y="203265"/>
                    <a:pt x="790789" y="214678"/>
                  </a:cubicBezTo>
                  <a:cubicBezTo>
                    <a:pt x="790789" y="226091"/>
                    <a:pt x="781526" y="235354"/>
                    <a:pt x="770113" y="235354"/>
                  </a:cubicBezTo>
                  <a:close/>
                </a:path>
              </a:pathLst>
            </a:custGeom>
            <a:solidFill>
              <a:srgbClr val="D944BA"/>
            </a:solidFill>
            <a:ln w="8260"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31DA9EFE-0F7B-B869-D8FC-EBF941A5099C}"/>
                </a:ext>
              </a:extLst>
            </p:cNvPr>
            <p:cNvSpPr/>
            <p:nvPr/>
          </p:nvSpPr>
          <p:spPr>
            <a:xfrm>
              <a:off x="2129697" y="2538694"/>
              <a:ext cx="790789" cy="235373"/>
            </a:xfrm>
            <a:custGeom>
              <a:avLst/>
              <a:gdLst>
                <a:gd name="connsiteX0" fmla="*/ 20739 w 790789"/>
                <a:gd name="connsiteY0" fmla="*/ 235374 h 235373"/>
                <a:gd name="connsiteX1" fmla="*/ 1717 w 790789"/>
                <a:gd name="connsiteY1" fmla="*/ 222886 h 235373"/>
                <a:gd name="connsiteX2" fmla="*/ 12468 w 790789"/>
                <a:gd name="connsiteY2" fmla="*/ 195676 h 235373"/>
                <a:gd name="connsiteX3" fmla="*/ 770113 w 790789"/>
                <a:gd name="connsiteY3" fmla="*/ 0 h 235373"/>
                <a:gd name="connsiteX4" fmla="*/ 790789 w 790789"/>
                <a:gd name="connsiteY4" fmla="*/ 20676 h 235373"/>
                <a:gd name="connsiteX5" fmla="*/ 770113 w 790789"/>
                <a:gd name="connsiteY5" fmla="*/ 41352 h 235373"/>
                <a:gd name="connsiteX6" fmla="*/ 28926 w 790789"/>
                <a:gd name="connsiteY6" fmla="*/ 233637 h 235373"/>
                <a:gd name="connsiteX7" fmla="*/ 20739 w 790789"/>
                <a:gd name="connsiteY7" fmla="*/ 235374 h 235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789" h="235373">
                  <a:moveTo>
                    <a:pt x="20739" y="235374"/>
                  </a:moveTo>
                  <a:cubicBezTo>
                    <a:pt x="12717" y="235374"/>
                    <a:pt x="5108" y="230742"/>
                    <a:pt x="1717" y="222886"/>
                  </a:cubicBezTo>
                  <a:cubicBezTo>
                    <a:pt x="-2832" y="212382"/>
                    <a:pt x="1965" y="200225"/>
                    <a:pt x="12468" y="195676"/>
                  </a:cubicBezTo>
                  <a:cubicBezTo>
                    <a:pt x="30911" y="187654"/>
                    <a:pt x="467502" y="0"/>
                    <a:pt x="770113" y="0"/>
                  </a:cubicBezTo>
                  <a:cubicBezTo>
                    <a:pt x="781526" y="0"/>
                    <a:pt x="790789" y="9263"/>
                    <a:pt x="790789" y="20676"/>
                  </a:cubicBezTo>
                  <a:cubicBezTo>
                    <a:pt x="790789" y="32089"/>
                    <a:pt x="781526" y="41352"/>
                    <a:pt x="770113" y="41352"/>
                  </a:cubicBezTo>
                  <a:cubicBezTo>
                    <a:pt x="476186" y="41352"/>
                    <a:pt x="33310" y="231735"/>
                    <a:pt x="28926" y="233637"/>
                  </a:cubicBezTo>
                  <a:cubicBezTo>
                    <a:pt x="26280" y="234795"/>
                    <a:pt x="23468" y="235374"/>
                    <a:pt x="20739" y="235374"/>
                  </a:cubicBezTo>
                  <a:close/>
                </a:path>
              </a:pathLst>
            </a:custGeom>
            <a:solidFill>
              <a:srgbClr val="D944BA"/>
            </a:solidFill>
            <a:ln w="8260"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57ACF4D5-A9C9-97A1-0B18-4EE4CC1E8BB2}"/>
                </a:ext>
              </a:extLst>
            </p:cNvPr>
            <p:cNvSpPr/>
            <p:nvPr/>
          </p:nvSpPr>
          <p:spPr>
            <a:xfrm>
              <a:off x="2879134" y="2342541"/>
              <a:ext cx="790789" cy="235353"/>
            </a:xfrm>
            <a:custGeom>
              <a:avLst/>
              <a:gdLst>
                <a:gd name="connsiteX0" fmla="*/ 20676 w 790789"/>
                <a:gd name="connsiteY0" fmla="*/ 235354 h 235353"/>
                <a:gd name="connsiteX1" fmla="*/ 0 w 790789"/>
                <a:gd name="connsiteY1" fmla="*/ 214678 h 235353"/>
                <a:gd name="connsiteX2" fmla="*/ 20676 w 790789"/>
                <a:gd name="connsiteY2" fmla="*/ 194002 h 235353"/>
                <a:gd name="connsiteX3" fmla="*/ 761863 w 790789"/>
                <a:gd name="connsiteY3" fmla="*/ 1717 h 235353"/>
                <a:gd name="connsiteX4" fmla="*/ 789072 w 790789"/>
                <a:gd name="connsiteY4" fmla="*/ 12468 h 235353"/>
                <a:gd name="connsiteX5" fmla="*/ 778321 w 790789"/>
                <a:gd name="connsiteY5" fmla="*/ 39678 h 235353"/>
                <a:gd name="connsiteX6" fmla="*/ 20676 w 790789"/>
                <a:gd name="connsiteY6" fmla="*/ 235354 h 23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789" h="235353">
                  <a:moveTo>
                    <a:pt x="20676" y="235354"/>
                  </a:moveTo>
                  <a:cubicBezTo>
                    <a:pt x="9263" y="235354"/>
                    <a:pt x="0" y="226091"/>
                    <a:pt x="0" y="214678"/>
                  </a:cubicBezTo>
                  <a:cubicBezTo>
                    <a:pt x="0" y="203265"/>
                    <a:pt x="9263" y="194002"/>
                    <a:pt x="20676" y="194002"/>
                  </a:cubicBezTo>
                  <a:cubicBezTo>
                    <a:pt x="314603" y="194002"/>
                    <a:pt x="757479" y="3619"/>
                    <a:pt x="761863" y="1717"/>
                  </a:cubicBezTo>
                  <a:cubicBezTo>
                    <a:pt x="772366" y="-2832"/>
                    <a:pt x="784524" y="1965"/>
                    <a:pt x="789072" y="12468"/>
                  </a:cubicBezTo>
                  <a:cubicBezTo>
                    <a:pt x="793621" y="22972"/>
                    <a:pt x="788824" y="35129"/>
                    <a:pt x="778321" y="39678"/>
                  </a:cubicBezTo>
                  <a:cubicBezTo>
                    <a:pt x="759878" y="47700"/>
                    <a:pt x="323287" y="235354"/>
                    <a:pt x="20676" y="235354"/>
                  </a:cubicBezTo>
                  <a:close/>
                </a:path>
              </a:pathLst>
            </a:custGeom>
            <a:solidFill>
              <a:srgbClr val="D944BA"/>
            </a:solidFill>
            <a:ln w="8260"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04906AAF-C158-F151-898B-2402B5AFBDEB}"/>
                </a:ext>
              </a:extLst>
            </p:cNvPr>
            <p:cNvSpPr/>
            <p:nvPr/>
          </p:nvSpPr>
          <p:spPr>
            <a:xfrm>
              <a:off x="2879218" y="2538698"/>
              <a:ext cx="790789" cy="235373"/>
            </a:xfrm>
            <a:custGeom>
              <a:avLst/>
              <a:gdLst>
                <a:gd name="connsiteX0" fmla="*/ 770050 w 790789"/>
                <a:gd name="connsiteY0" fmla="*/ 235374 h 235373"/>
                <a:gd name="connsiteX1" fmla="*/ 761863 w 790789"/>
                <a:gd name="connsiteY1" fmla="*/ 233637 h 235373"/>
                <a:gd name="connsiteX2" fmla="*/ 20676 w 790789"/>
                <a:gd name="connsiteY2" fmla="*/ 41352 h 235373"/>
                <a:gd name="connsiteX3" fmla="*/ 0 w 790789"/>
                <a:gd name="connsiteY3" fmla="*/ 20676 h 235373"/>
                <a:gd name="connsiteX4" fmla="*/ 20676 w 790789"/>
                <a:gd name="connsiteY4" fmla="*/ 0 h 235373"/>
                <a:gd name="connsiteX5" fmla="*/ 778321 w 790789"/>
                <a:gd name="connsiteY5" fmla="*/ 195676 h 235373"/>
                <a:gd name="connsiteX6" fmla="*/ 789072 w 790789"/>
                <a:gd name="connsiteY6" fmla="*/ 222886 h 235373"/>
                <a:gd name="connsiteX7" fmla="*/ 770050 w 790789"/>
                <a:gd name="connsiteY7" fmla="*/ 235374 h 235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789" h="235373">
                  <a:moveTo>
                    <a:pt x="770050" y="235374"/>
                  </a:moveTo>
                  <a:cubicBezTo>
                    <a:pt x="767321" y="235374"/>
                    <a:pt x="764509" y="234795"/>
                    <a:pt x="761863" y="233637"/>
                  </a:cubicBezTo>
                  <a:cubicBezTo>
                    <a:pt x="757397" y="231735"/>
                    <a:pt x="314603" y="41352"/>
                    <a:pt x="20676" y="41352"/>
                  </a:cubicBezTo>
                  <a:cubicBezTo>
                    <a:pt x="9263" y="41352"/>
                    <a:pt x="0" y="32089"/>
                    <a:pt x="0" y="20676"/>
                  </a:cubicBezTo>
                  <a:cubicBezTo>
                    <a:pt x="0" y="9263"/>
                    <a:pt x="9263" y="0"/>
                    <a:pt x="20676" y="0"/>
                  </a:cubicBezTo>
                  <a:cubicBezTo>
                    <a:pt x="323287" y="0"/>
                    <a:pt x="759878" y="187737"/>
                    <a:pt x="778321" y="195676"/>
                  </a:cubicBezTo>
                  <a:cubicBezTo>
                    <a:pt x="788824" y="200225"/>
                    <a:pt x="793621" y="212382"/>
                    <a:pt x="789072" y="222886"/>
                  </a:cubicBezTo>
                  <a:cubicBezTo>
                    <a:pt x="785681" y="230660"/>
                    <a:pt x="778072" y="235374"/>
                    <a:pt x="770050" y="235374"/>
                  </a:cubicBezTo>
                  <a:close/>
                </a:path>
              </a:pathLst>
            </a:custGeom>
            <a:solidFill>
              <a:srgbClr val="D944BA"/>
            </a:solidFill>
            <a:ln w="8260" cap="flat">
              <a:noFill/>
              <a:prstDash val="solid"/>
              <a:miter/>
            </a:ln>
          </p:spPr>
          <p:txBody>
            <a:bodyPr rtlCol="0" anchor="ctr"/>
            <a:lstStyle/>
            <a:p>
              <a:endParaRPr lang="en-US"/>
            </a:p>
          </p:txBody>
        </p:sp>
      </p:grpSp>
      <p:grpSp>
        <p:nvGrpSpPr>
          <p:cNvPr id="53" name="Graphic 4">
            <a:extLst>
              <a:ext uri="{FF2B5EF4-FFF2-40B4-BE49-F238E27FC236}">
                <a16:creationId xmlns:a16="http://schemas.microsoft.com/office/drawing/2014/main" id="{1E8156EB-87D3-03FE-B6DE-D8428CCA94E9}"/>
              </a:ext>
            </a:extLst>
          </p:cNvPr>
          <p:cNvGrpSpPr/>
          <p:nvPr/>
        </p:nvGrpSpPr>
        <p:grpSpPr>
          <a:xfrm>
            <a:off x="2688025" y="2127757"/>
            <a:ext cx="1066206" cy="1302299"/>
            <a:chOff x="957094" y="1959114"/>
            <a:chExt cx="982878" cy="1200520"/>
          </a:xfrm>
          <a:solidFill>
            <a:srgbClr val="1D92C1"/>
          </a:solidFill>
        </p:grpSpPr>
        <p:sp>
          <p:nvSpPr>
            <p:cNvPr id="79" name="Freeform: Shape 78">
              <a:extLst>
                <a:ext uri="{FF2B5EF4-FFF2-40B4-BE49-F238E27FC236}">
                  <a16:creationId xmlns:a16="http://schemas.microsoft.com/office/drawing/2014/main" id="{8D584810-9327-5A05-FB8C-2944327F29DD}"/>
                </a:ext>
              </a:extLst>
            </p:cNvPr>
            <p:cNvSpPr/>
            <p:nvPr/>
          </p:nvSpPr>
          <p:spPr>
            <a:xfrm>
              <a:off x="957159" y="2876258"/>
              <a:ext cx="982749" cy="283376"/>
            </a:xfrm>
            <a:custGeom>
              <a:avLst/>
              <a:gdLst>
                <a:gd name="connsiteX0" fmla="*/ 491375 w 982749"/>
                <a:gd name="connsiteY0" fmla="*/ 283376 h 283376"/>
                <a:gd name="connsiteX1" fmla="*/ 3839 w 982749"/>
                <a:gd name="connsiteY1" fmla="*/ 32702 h 283376"/>
                <a:gd name="connsiteX2" fmla="*/ 8636 w 982749"/>
                <a:gd name="connsiteY2" fmla="*/ 3839 h 283376"/>
                <a:gd name="connsiteX3" fmla="*/ 37499 w 982749"/>
                <a:gd name="connsiteY3" fmla="*/ 8636 h 283376"/>
                <a:gd name="connsiteX4" fmla="*/ 491375 w 982749"/>
                <a:gd name="connsiteY4" fmla="*/ 241942 h 283376"/>
                <a:gd name="connsiteX5" fmla="*/ 945251 w 982749"/>
                <a:gd name="connsiteY5" fmla="*/ 8636 h 283376"/>
                <a:gd name="connsiteX6" fmla="*/ 974114 w 982749"/>
                <a:gd name="connsiteY6" fmla="*/ 3839 h 283376"/>
                <a:gd name="connsiteX7" fmla="*/ 978911 w 982749"/>
                <a:gd name="connsiteY7" fmla="*/ 32702 h 283376"/>
                <a:gd name="connsiteX8" fmla="*/ 491375 w 982749"/>
                <a:gd name="connsiteY8" fmla="*/ 283376 h 28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2749" h="283376">
                  <a:moveTo>
                    <a:pt x="491375" y="283376"/>
                  </a:moveTo>
                  <a:cubicBezTo>
                    <a:pt x="298097" y="283376"/>
                    <a:pt x="115819" y="189673"/>
                    <a:pt x="3839" y="32702"/>
                  </a:cubicBezTo>
                  <a:cubicBezTo>
                    <a:pt x="-2777" y="23440"/>
                    <a:pt x="-627" y="10455"/>
                    <a:pt x="8636" y="3839"/>
                  </a:cubicBezTo>
                  <a:cubicBezTo>
                    <a:pt x="17899" y="-2777"/>
                    <a:pt x="30883" y="-627"/>
                    <a:pt x="37499" y="8636"/>
                  </a:cubicBezTo>
                  <a:cubicBezTo>
                    <a:pt x="141788" y="154773"/>
                    <a:pt x="311413" y="241942"/>
                    <a:pt x="491375" y="241942"/>
                  </a:cubicBezTo>
                  <a:cubicBezTo>
                    <a:pt x="671337" y="241942"/>
                    <a:pt x="841044" y="154690"/>
                    <a:pt x="945251" y="8636"/>
                  </a:cubicBezTo>
                  <a:cubicBezTo>
                    <a:pt x="951867" y="-627"/>
                    <a:pt x="964769" y="-2777"/>
                    <a:pt x="974114" y="3839"/>
                  </a:cubicBezTo>
                  <a:cubicBezTo>
                    <a:pt x="983377" y="10455"/>
                    <a:pt x="985527" y="23357"/>
                    <a:pt x="978911" y="32702"/>
                  </a:cubicBezTo>
                  <a:cubicBezTo>
                    <a:pt x="866931" y="189673"/>
                    <a:pt x="684653" y="283376"/>
                    <a:pt x="491375" y="283376"/>
                  </a:cubicBezTo>
                  <a:close/>
                </a:path>
              </a:pathLst>
            </a:custGeom>
            <a:solidFill>
              <a:schemeClr val="accent1">
                <a:lumMod val="60000"/>
                <a:lumOff val="40000"/>
              </a:schemeClr>
            </a:solidFill>
            <a:ln w="8260"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7F414E98-ECB0-A7D7-96DC-A7E7D8CA5AF9}"/>
                </a:ext>
              </a:extLst>
            </p:cNvPr>
            <p:cNvSpPr/>
            <p:nvPr/>
          </p:nvSpPr>
          <p:spPr>
            <a:xfrm>
              <a:off x="957094" y="1959114"/>
              <a:ext cx="982878" cy="283357"/>
            </a:xfrm>
            <a:custGeom>
              <a:avLst/>
              <a:gdLst>
                <a:gd name="connsiteX0" fmla="*/ 962186 w 982878"/>
                <a:gd name="connsiteY0" fmla="*/ 283342 h 283357"/>
                <a:gd name="connsiteX1" fmla="*/ 945397 w 982878"/>
                <a:gd name="connsiteY1" fmla="*/ 274740 h 283357"/>
                <a:gd name="connsiteX2" fmla="*/ 491439 w 982878"/>
                <a:gd name="connsiteY2" fmla="*/ 41352 h 283357"/>
                <a:gd name="connsiteX3" fmla="*/ 37481 w 982878"/>
                <a:gd name="connsiteY3" fmla="*/ 274740 h 283357"/>
                <a:gd name="connsiteX4" fmla="*/ 8617 w 982878"/>
                <a:gd name="connsiteY4" fmla="*/ 279455 h 283357"/>
                <a:gd name="connsiteX5" fmla="*/ 3903 w 982878"/>
                <a:gd name="connsiteY5" fmla="*/ 250591 h 283357"/>
                <a:gd name="connsiteX6" fmla="*/ 491439 w 982878"/>
                <a:gd name="connsiteY6" fmla="*/ 0 h 283357"/>
                <a:gd name="connsiteX7" fmla="*/ 978975 w 982878"/>
                <a:gd name="connsiteY7" fmla="*/ 250591 h 283357"/>
                <a:gd name="connsiteX8" fmla="*/ 974261 w 982878"/>
                <a:gd name="connsiteY8" fmla="*/ 279455 h 283357"/>
                <a:gd name="connsiteX9" fmla="*/ 962186 w 982878"/>
                <a:gd name="connsiteY9" fmla="*/ 283342 h 28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2878" h="283357">
                  <a:moveTo>
                    <a:pt x="962186" y="283342"/>
                  </a:moveTo>
                  <a:cubicBezTo>
                    <a:pt x="955735" y="283342"/>
                    <a:pt x="949450" y="280364"/>
                    <a:pt x="945397" y="274740"/>
                  </a:cubicBezTo>
                  <a:cubicBezTo>
                    <a:pt x="840364" y="128604"/>
                    <a:pt x="670657" y="41352"/>
                    <a:pt x="491439" y="41352"/>
                  </a:cubicBezTo>
                  <a:cubicBezTo>
                    <a:pt x="312221" y="41352"/>
                    <a:pt x="142514" y="128604"/>
                    <a:pt x="37481" y="274740"/>
                  </a:cubicBezTo>
                  <a:cubicBezTo>
                    <a:pt x="30782" y="284003"/>
                    <a:pt x="17880" y="286154"/>
                    <a:pt x="8617" y="279455"/>
                  </a:cubicBezTo>
                  <a:cubicBezTo>
                    <a:pt x="-645" y="272756"/>
                    <a:pt x="-2796" y="259854"/>
                    <a:pt x="3903" y="250591"/>
                  </a:cubicBezTo>
                  <a:cubicBezTo>
                    <a:pt x="116628" y="93703"/>
                    <a:pt x="298906" y="0"/>
                    <a:pt x="491439" y="0"/>
                  </a:cubicBezTo>
                  <a:cubicBezTo>
                    <a:pt x="683972" y="0"/>
                    <a:pt x="866168" y="93703"/>
                    <a:pt x="978975" y="250591"/>
                  </a:cubicBezTo>
                  <a:cubicBezTo>
                    <a:pt x="985674" y="259854"/>
                    <a:pt x="983524" y="272756"/>
                    <a:pt x="974261" y="279455"/>
                  </a:cubicBezTo>
                  <a:cubicBezTo>
                    <a:pt x="970622" y="282101"/>
                    <a:pt x="966404" y="283342"/>
                    <a:pt x="962186" y="283342"/>
                  </a:cubicBezTo>
                  <a:close/>
                </a:path>
              </a:pathLst>
            </a:custGeom>
            <a:solidFill>
              <a:schemeClr val="accent1">
                <a:lumMod val="60000"/>
                <a:lumOff val="40000"/>
              </a:schemeClr>
            </a:solidFill>
            <a:ln w="8260" cap="flat">
              <a:noFill/>
              <a:prstDash val="solid"/>
              <a:miter/>
            </a:ln>
          </p:spPr>
          <p:txBody>
            <a:bodyPr rtlCol="0" anchor="ctr"/>
            <a:lstStyle/>
            <a:p>
              <a:endParaRPr lang="en-US"/>
            </a:p>
          </p:txBody>
        </p:sp>
        <p:grpSp>
          <p:nvGrpSpPr>
            <p:cNvPr id="81" name="Graphic 4">
              <a:extLst>
                <a:ext uri="{FF2B5EF4-FFF2-40B4-BE49-F238E27FC236}">
                  <a16:creationId xmlns:a16="http://schemas.microsoft.com/office/drawing/2014/main" id="{ABDF44A9-BA12-6851-DBC0-9C13F2E07B20}"/>
                </a:ext>
              </a:extLst>
            </p:cNvPr>
            <p:cNvGrpSpPr/>
            <p:nvPr/>
          </p:nvGrpSpPr>
          <p:grpSpPr>
            <a:xfrm>
              <a:off x="990851" y="2101859"/>
              <a:ext cx="915360" cy="915360"/>
              <a:chOff x="990851" y="2101859"/>
              <a:chExt cx="915360" cy="915360"/>
            </a:xfrm>
            <a:grpFill/>
          </p:grpSpPr>
          <p:sp>
            <p:nvSpPr>
              <p:cNvPr id="84" name="Freeform: Shape 83">
                <a:extLst>
                  <a:ext uri="{FF2B5EF4-FFF2-40B4-BE49-F238E27FC236}">
                    <a16:creationId xmlns:a16="http://schemas.microsoft.com/office/drawing/2014/main" id="{57CAE30F-E371-CCDA-E402-B10B870E494C}"/>
                  </a:ext>
                </a:extLst>
              </p:cNvPr>
              <p:cNvSpPr/>
              <p:nvPr/>
            </p:nvSpPr>
            <p:spPr>
              <a:xfrm>
                <a:off x="1011528" y="2122535"/>
                <a:ext cx="874008" cy="874008"/>
              </a:xfrm>
              <a:custGeom>
                <a:avLst/>
                <a:gdLst>
                  <a:gd name="connsiteX0" fmla="*/ 874008 w 874008"/>
                  <a:gd name="connsiteY0" fmla="*/ 437004 h 874008"/>
                  <a:gd name="connsiteX1" fmla="*/ 437004 w 874008"/>
                  <a:gd name="connsiteY1" fmla="*/ 874009 h 874008"/>
                  <a:gd name="connsiteX2" fmla="*/ 0 w 874008"/>
                  <a:gd name="connsiteY2" fmla="*/ 437005 h 874008"/>
                  <a:gd name="connsiteX3" fmla="*/ 437004 w 874008"/>
                  <a:gd name="connsiteY3" fmla="*/ 0 h 874008"/>
                  <a:gd name="connsiteX4" fmla="*/ 874008 w 874008"/>
                  <a:gd name="connsiteY4" fmla="*/ 437004 h 874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008" h="874008">
                    <a:moveTo>
                      <a:pt x="874008" y="437004"/>
                    </a:moveTo>
                    <a:cubicBezTo>
                      <a:pt x="874008" y="678355"/>
                      <a:pt x="678355" y="874009"/>
                      <a:pt x="437004" y="874009"/>
                    </a:cubicBezTo>
                    <a:cubicBezTo>
                      <a:pt x="195653" y="874009"/>
                      <a:pt x="0" y="678355"/>
                      <a:pt x="0" y="437005"/>
                    </a:cubicBezTo>
                    <a:cubicBezTo>
                      <a:pt x="0" y="195654"/>
                      <a:pt x="195653" y="0"/>
                      <a:pt x="437004" y="0"/>
                    </a:cubicBezTo>
                    <a:cubicBezTo>
                      <a:pt x="678355" y="0"/>
                      <a:pt x="874008" y="195654"/>
                      <a:pt x="874008" y="437004"/>
                    </a:cubicBezTo>
                    <a:close/>
                  </a:path>
                </a:pathLst>
              </a:custGeom>
              <a:solidFill>
                <a:schemeClr val="accent1"/>
              </a:solidFill>
              <a:ln w="8260"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34C28369-2944-63DB-3ED1-3C4B9368B71E}"/>
                  </a:ext>
                </a:extLst>
              </p:cNvPr>
              <p:cNvSpPr/>
              <p:nvPr/>
            </p:nvSpPr>
            <p:spPr>
              <a:xfrm>
                <a:off x="990851" y="2101859"/>
                <a:ext cx="915360" cy="915360"/>
              </a:xfrm>
              <a:custGeom>
                <a:avLst/>
                <a:gdLst>
                  <a:gd name="connsiteX0" fmla="*/ 457680 w 915360"/>
                  <a:gd name="connsiteY0" fmla="*/ 915361 h 915360"/>
                  <a:gd name="connsiteX1" fmla="*/ 0 w 915360"/>
                  <a:gd name="connsiteY1" fmla="*/ 457680 h 915360"/>
                  <a:gd name="connsiteX2" fmla="*/ 457680 w 915360"/>
                  <a:gd name="connsiteY2" fmla="*/ 0 h 915360"/>
                  <a:gd name="connsiteX3" fmla="*/ 915360 w 915360"/>
                  <a:gd name="connsiteY3" fmla="*/ 457680 h 915360"/>
                  <a:gd name="connsiteX4" fmla="*/ 457680 w 915360"/>
                  <a:gd name="connsiteY4" fmla="*/ 915361 h 915360"/>
                  <a:gd name="connsiteX5" fmla="*/ 457680 w 915360"/>
                  <a:gd name="connsiteY5" fmla="*/ 41352 h 915360"/>
                  <a:gd name="connsiteX6" fmla="*/ 41352 w 915360"/>
                  <a:gd name="connsiteY6" fmla="*/ 457680 h 915360"/>
                  <a:gd name="connsiteX7" fmla="*/ 457680 w 915360"/>
                  <a:gd name="connsiteY7" fmla="*/ 874009 h 915360"/>
                  <a:gd name="connsiteX8" fmla="*/ 874008 w 915360"/>
                  <a:gd name="connsiteY8" fmla="*/ 457680 h 915360"/>
                  <a:gd name="connsiteX9" fmla="*/ 457680 w 915360"/>
                  <a:gd name="connsiteY9" fmla="*/ 41352 h 91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5360" h="915360">
                    <a:moveTo>
                      <a:pt x="457680" y="915361"/>
                    </a:moveTo>
                    <a:cubicBezTo>
                      <a:pt x="205352" y="915361"/>
                      <a:pt x="0" y="710091"/>
                      <a:pt x="0" y="457680"/>
                    </a:cubicBezTo>
                    <a:cubicBezTo>
                      <a:pt x="0" y="205270"/>
                      <a:pt x="205270" y="0"/>
                      <a:pt x="457680" y="0"/>
                    </a:cubicBezTo>
                    <a:cubicBezTo>
                      <a:pt x="710090" y="0"/>
                      <a:pt x="915360" y="205270"/>
                      <a:pt x="915360" y="457680"/>
                    </a:cubicBezTo>
                    <a:cubicBezTo>
                      <a:pt x="915360" y="710091"/>
                      <a:pt x="710090" y="915361"/>
                      <a:pt x="457680" y="915361"/>
                    </a:cubicBezTo>
                    <a:close/>
                    <a:moveTo>
                      <a:pt x="457680" y="41352"/>
                    </a:moveTo>
                    <a:cubicBezTo>
                      <a:pt x="228096" y="41352"/>
                      <a:pt x="41352" y="228096"/>
                      <a:pt x="41352" y="457680"/>
                    </a:cubicBezTo>
                    <a:cubicBezTo>
                      <a:pt x="41352" y="687265"/>
                      <a:pt x="228096" y="874009"/>
                      <a:pt x="457680" y="874009"/>
                    </a:cubicBezTo>
                    <a:cubicBezTo>
                      <a:pt x="687264" y="874009"/>
                      <a:pt x="874008" y="687265"/>
                      <a:pt x="874008" y="457680"/>
                    </a:cubicBezTo>
                    <a:cubicBezTo>
                      <a:pt x="874008" y="228096"/>
                      <a:pt x="687264" y="41352"/>
                      <a:pt x="457680" y="41352"/>
                    </a:cubicBezTo>
                    <a:close/>
                  </a:path>
                </a:pathLst>
              </a:custGeom>
              <a:solidFill>
                <a:schemeClr val="accent1">
                  <a:lumMod val="60000"/>
                  <a:lumOff val="40000"/>
                </a:schemeClr>
              </a:solidFill>
              <a:ln w="8260" cap="flat">
                <a:noFill/>
                <a:prstDash val="solid"/>
                <a:miter/>
              </a:ln>
            </p:spPr>
            <p:txBody>
              <a:bodyPr rtlCol="0" anchor="ctr"/>
              <a:lstStyle/>
              <a:p>
                <a:endParaRPr lang="en-US"/>
              </a:p>
            </p:txBody>
          </p:sp>
        </p:grpSp>
      </p:grpSp>
      <p:sp>
        <p:nvSpPr>
          <p:cNvPr id="56" name="TextBox 55">
            <a:extLst>
              <a:ext uri="{FF2B5EF4-FFF2-40B4-BE49-F238E27FC236}">
                <a16:creationId xmlns:a16="http://schemas.microsoft.com/office/drawing/2014/main" id="{63757B71-A474-5C86-1644-BA78B2FBC5F6}"/>
              </a:ext>
            </a:extLst>
          </p:cNvPr>
          <p:cNvSpPr txBox="1"/>
          <p:nvPr/>
        </p:nvSpPr>
        <p:spPr>
          <a:xfrm>
            <a:off x="2031316" y="3628459"/>
            <a:ext cx="2337718" cy="307777"/>
          </a:xfrm>
          <a:prstGeom prst="rect">
            <a:avLst/>
          </a:prstGeom>
          <a:noFill/>
        </p:spPr>
        <p:txBody>
          <a:bodyPr wrap="square">
            <a:spAutoFit/>
          </a:bodyPr>
          <a:lstStyle/>
          <a:p>
            <a:pPr algn="ctr"/>
            <a:r>
              <a:rPr lang="en-US" sz="1400" b="1" dirty="0">
                <a:solidFill>
                  <a:schemeClr val="bg1"/>
                </a:solidFill>
                <a:latin typeface="Montserrat" panose="00000500000000000000" pitchFamily="50" charset="0"/>
              </a:rPr>
              <a:t>CHALLENGE 1</a:t>
            </a:r>
          </a:p>
        </p:txBody>
      </p:sp>
      <p:sp>
        <p:nvSpPr>
          <p:cNvPr id="57" name="TextBox 56">
            <a:extLst>
              <a:ext uri="{FF2B5EF4-FFF2-40B4-BE49-F238E27FC236}">
                <a16:creationId xmlns:a16="http://schemas.microsoft.com/office/drawing/2014/main" id="{02032566-2537-01CD-9B4E-95F7BC2517E5}"/>
              </a:ext>
            </a:extLst>
          </p:cNvPr>
          <p:cNvSpPr txBox="1"/>
          <p:nvPr/>
        </p:nvSpPr>
        <p:spPr>
          <a:xfrm>
            <a:off x="1661020" y="4005269"/>
            <a:ext cx="2910980" cy="2031325"/>
          </a:xfrm>
          <a:prstGeom prst="rect">
            <a:avLst/>
          </a:prstGeom>
          <a:noFill/>
        </p:spPr>
        <p:txBody>
          <a:bodyPr wrap="square">
            <a:spAutoFit/>
          </a:bodyPr>
          <a:lstStyle/>
          <a:p>
            <a:pPr algn="ctr"/>
            <a:r>
              <a:rPr lang="en-US" sz="1600" i="1" dirty="0">
                <a:solidFill>
                  <a:schemeClr val="bg1"/>
                </a:solidFill>
              </a:rPr>
              <a:t>The data we are dealing with is incremental and updates in fixed intervals of time, so we are going to append data every day to the database without discarding the previous data at every transformation possible.</a:t>
            </a:r>
          </a:p>
          <a:p>
            <a:pPr algn="ctr"/>
            <a:endParaRPr lang="en-US" sz="1400" i="1" dirty="0">
              <a:solidFill>
                <a:schemeClr val="bg1"/>
              </a:solidFill>
            </a:endParaRPr>
          </a:p>
        </p:txBody>
      </p:sp>
      <p:sp>
        <p:nvSpPr>
          <p:cNvPr id="62" name="TextBox 61">
            <a:extLst>
              <a:ext uri="{FF2B5EF4-FFF2-40B4-BE49-F238E27FC236}">
                <a16:creationId xmlns:a16="http://schemas.microsoft.com/office/drawing/2014/main" id="{FC49C7D6-02B4-EF9F-04BE-3F03B1E712B2}"/>
              </a:ext>
            </a:extLst>
          </p:cNvPr>
          <p:cNvSpPr txBox="1"/>
          <p:nvPr/>
        </p:nvSpPr>
        <p:spPr>
          <a:xfrm>
            <a:off x="2943535" y="2548074"/>
            <a:ext cx="513281" cy="461665"/>
          </a:xfrm>
          <a:prstGeom prst="rect">
            <a:avLst/>
          </a:prstGeom>
          <a:noFill/>
        </p:spPr>
        <p:txBody>
          <a:bodyPr wrap="none" rtlCol="0">
            <a:spAutoFit/>
          </a:bodyPr>
          <a:lstStyle/>
          <a:p>
            <a:pPr algn="ctr"/>
            <a:r>
              <a:rPr lang="en-US" sz="2400" b="1" dirty="0">
                <a:solidFill>
                  <a:schemeClr val="bg1"/>
                </a:solidFill>
                <a:latin typeface="Montserrat" panose="00000500000000000000" pitchFamily="50" charset="0"/>
              </a:rPr>
              <a:t>01</a:t>
            </a:r>
          </a:p>
        </p:txBody>
      </p:sp>
      <p:grpSp>
        <p:nvGrpSpPr>
          <p:cNvPr id="54" name="Graphic 4">
            <a:extLst>
              <a:ext uri="{FF2B5EF4-FFF2-40B4-BE49-F238E27FC236}">
                <a16:creationId xmlns:a16="http://schemas.microsoft.com/office/drawing/2014/main" id="{4871BE34-10B2-0141-1BE4-BA8ECF9D5817}"/>
              </a:ext>
            </a:extLst>
          </p:cNvPr>
          <p:cNvGrpSpPr/>
          <p:nvPr/>
        </p:nvGrpSpPr>
        <p:grpSpPr>
          <a:xfrm>
            <a:off x="7845965" y="2175837"/>
            <a:ext cx="1066206" cy="1302299"/>
            <a:chOff x="3861137" y="1959114"/>
            <a:chExt cx="982878" cy="1200520"/>
          </a:xfrm>
          <a:solidFill>
            <a:srgbClr val="1D92C1"/>
          </a:solidFill>
        </p:grpSpPr>
        <p:sp>
          <p:nvSpPr>
            <p:cNvPr id="72" name="Freeform: Shape 71">
              <a:extLst>
                <a:ext uri="{FF2B5EF4-FFF2-40B4-BE49-F238E27FC236}">
                  <a16:creationId xmlns:a16="http://schemas.microsoft.com/office/drawing/2014/main" id="{629A6493-101C-A627-20E6-B4C03A471ABF}"/>
                </a:ext>
              </a:extLst>
            </p:cNvPr>
            <p:cNvSpPr/>
            <p:nvPr/>
          </p:nvSpPr>
          <p:spPr>
            <a:xfrm>
              <a:off x="3861202" y="2876258"/>
              <a:ext cx="982749" cy="283376"/>
            </a:xfrm>
            <a:custGeom>
              <a:avLst/>
              <a:gdLst>
                <a:gd name="connsiteX0" fmla="*/ 491375 w 982749"/>
                <a:gd name="connsiteY0" fmla="*/ 283376 h 283376"/>
                <a:gd name="connsiteX1" fmla="*/ 3839 w 982749"/>
                <a:gd name="connsiteY1" fmla="*/ 32702 h 283376"/>
                <a:gd name="connsiteX2" fmla="*/ 8636 w 982749"/>
                <a:gd name="connsiteY2" fmla="*/ 3839 h 283376"/>
                <a:gd name="connsiteX3" fmla="*/ 37499 w 982749"/>
                <a:gd name="connsiteY3" fmla="*/ 8636 h 283376"/>
                <a:gd name="connsiteX4" fmla="*/ 491375 w 982749"/>
                <a:gd name="connsiteY4" fmla="*/ 241942 h 283376"/>
                <a:gd name="connsiteX5" fmla="*/ 945251 w 982749"/>
                <a:gd name="connsiteY5" fmla="*/ 8636 h 283376"/>
                <a:gd name="connsiteX6" fmla="*/ 974114 w 982749"/>
                <a:gd name="connsiteY6" fmla="*/ 3839 h 283376"/>
                <a:gd name="connsiteX7" fmla="*/ 978911 w 982749"/>
                <a:gd name="connsiteY7" fmla="*/ 32702 h 283376"/>
                <a:gd name="connsiteX8" fmla="*/ 491375 w 982749"/>
                <a:gd name="connsiteY8" fmla="*/ 283376 h 28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2749" h="283376">
                  <a:moveTo>
                    <a:pt x="491375" y="283376"/>
                  </a:moveTo>
                  <a:cubicBezTo>
                    <a:pt x="298097" y="283376"/>
                    <a:pt x="115819" y="189673"/>
                    <a:pt x="3839" y="32702"/>
                  </a:cubicBezTo>
                  <a:cubicBezTo>
                    <a:pt x="-2777" y="23440"/>
                    <a:pt x="-627" y="10455"/>
                    <a:pt x="8636" y="3839"/>
                  </a:cubicBezTo>
                  <a:cubicBezTo>
                    <a:pt x="17899" y="-2777"/>
                    <a:pt x="30883" y="-627"/>
                    <a:pt x="37499" y="8636"/>
                  </a:cubicBezTo>
                  <a:cubicBezTo>
                    <a:pt x="141788" y="154773"/>
                    <a:pt x="311413" y="241942"/>
                    <a:pt x="491375" y="241942"/>
                  </a:cubicBezTo>
                  <a:cubicBezTo>
                    <a:pt x="671337" y="241942"/>
                    <a:pt x="841044" y="154690"/>
                    <a:pt x="945251" y="8636"/>
                  </a:cubicBezTo>
                  <a:cubicBezTo>
                    <a:pt x="951867" y="-627"/>
                    <a:pt x="964769" y="-2777"/>
                    <a:pt x="974114" y="3839"/>
                  </a:cubicBezTo>
                  <a:cubicBezTo>
                    <a:pt x="983377" y="10455"/>
                    <a:pt x="985527" y="23357"/>
                    <a:pt x="978911" y="32702"/>
                  </a:cubicBezTo>
                  <a:cubicBezTo>
                    <a:pt x="866931" y="189673"/>
                    <a:pt x="684653" y="283376"/>
                    <a:pt x="491375" y="283376"/>
                  </a:cubicBezTo>
                  <a:close/>
                </a:path>
              </a:pathLst>
            </a:custGeom>
            <a:solidFill>
              <a:schemeClr val="accent2">
                <a:lumMod val="60000"/>
                <a:lumOff val="40000"/>
              </a:schemeClr>
            </a:solidFill>
            <a:ln w="8260"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193BD621-0138-2469-FD45-0431B1B1FE72}"/>
                </a:ext>
              </a:extLst>
            </p:cNvPr>
            <p:cNvSpPr/>
            <p:nvPr/>
          </p:nvSpPr>
          <p:spPr>
            <a:xfrm>
              <a:off x="3861137" y="1959114"/>
              <a:ext cx="982878" cy="283357"/>
            </a:xfrm>
            <a:custGeom>
              <a:avLst/>
              <a:gdLst>
                <a:gd name="connsiteX0" fmla="*/ 962186 w 982878"/>
                <a:gd name="connsiteY0" fmla="*/ 283342 h 283357"/>
                <a:gd name="connsiteX1" fmla="*/ 945398 w 982878"/>
                <a:gd name="connsiteY1" fmla="*/ 274740 h 283357"/>
                <a:gd name="connsiteX2" fmla="*/ 491439 w 982878"/>
                <a:gd name="connsiteY2" fmla="*/ 41352 h 283357"/>
                <a:gd name="connsiteX3" fmla="*/ 37481 w 982878"/>
                <a:gd name="connsiteY3" fmla="*/ 274740 h 283357"/>
                <a:gd name="connsiteX4" fmla="*/ 8617 w 982878"/>
                <a:gd name="connsiteY4" fmla="*/ 279455 h 283357"/>
                <a:gd name="connsiteX5" fmla="*/ 3903 w 982878"/>
                <a:gd name="connsiteY5" fmla="*/ 250591 h 283357"/>
                <a:gd name="connsiteX6" fmla="*/ 491439 w 982878"/>
                <a:gd name="connsiteY6" fmla="*/ 0 h 283357"/>
                <a:gd name="connsiteX7" fmla="*/ 978975 w 982878"/>
                <a:gd name="connsiteY7" fmla="*/ 250591 h 283357"/>
                <a:gd name="connsiteX8" fmla="*/ 974261 w 982878"/>
                <a:gd name="connsiteY8" fmla="*/ 279455 h 283357"/>
                <a:gd name="connsiteX9" fmla="*/ 962186 w 982878"/>
                <a:gd name="connsiteY9" fmla="*/ 283342 h 28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2878" h="283357">
                  <a:moveTo>
                    <a:pt x="962186" y="283342"/>
                  </a:moveTo>
                  <a:cubicBezTo>
                    <a:pt x="955736" y="283342"/>
                    <a:pt x="949450" y="280364"/>
                    <a:pt x="945398" y="274740"/>
                  </a:cubicBezTo>
                  <a:cubicBezTo>
                    <a:pt x="840364" y="128604"/>
                    <a:pt x="670657" y="41352"/>
                    <a:pt x="491439" y="41352"/>
                  </a:cubicBezTo>
                  <a:cubicBezTo>
                    <a:pt x="312221" y="41352"/>
                    <a:pt x="142514" y="128604"/>
                    <a:pt x="37481" y="274740"/>
                  </a:cubicBezTo>
                  <a:cubicBezTo>
                    <a:pt x="30782" y="284003"/>
                    <a:pt x="17880" y="286154"/>
                    <a:pt x="8617" y="279455"/>
                  </a:cubicBezTo>
                  <a:cubicBezTo>
                    <a:pt x="-645" y="272756"/>
                    <a:pt x="-2796" y="259854"/>
                    <a:pt x="3903" y="250591"/>
                  </a:cubicBezTo>
                  <a:cubicBezTo>
                    <a:pt x="116628" y="93703"/>
                    <a:pt x="298906" y="0"/>
                    <a:pt x="491439" y="0"/>
                  </a:cubicBezTo>
                  <a:cubicBezTo>
                    <a:pt x="683972" y="0"/>
                    <a:pt x="866168" y="93703"/>
                    <a:pt x="978975" y="250591"/>
                  </a:cubicBezTo>
                  <a:cubicBezTo>
                    <a:pt x="985674" y="259854"/>
                    <a:pt x="983524" y="272756"/>
                    <a:pt x="974261" y="279455"/>
                  </a:cubicBezTo>
                  <a:cubicBezTo>
                    <a:pt x="970622" y="282101"/>
                    <a:pt x="966404" y="283342"/>
                    <a:pt x="962186" y="283342"/>
                  </a:cubicBezTo>
                  <a:close/>
                </a:path>
              </a:pathLst>
            </a:custGeom>
            <a:solidFill>
              <a:schemeClr val="accent2">
                <a:lumMod val="60000"/>
                <a:lumOff val="40000"/>
              </a:schemeClr>
            </a:solidFill>
            <a:ln w="8260" cap="flat">
              <a:noFill/>
              <a:prstDash val="solid"/>
              <a:miter/>
            </a:ln>
          </p:spPr>
          <p:txBody>
            <a:bodyPr rtlCol="0" anchor="ctr"/>
            <a:lstStyle/>
            <a:p>
              <a:endParaRPr lang="en-US"/>
            </a:p>
          </p:txBody>
        </p:sp>
        <p:grpSp>
          <p:nvGrpSpPr>
            <p:cNvPr id="74" name="Graphic 4">
              <a:extLst>
                <a:ext uri="{FF2B5EF4-FFF2-40B4-BE49-F238E27FC236}">
                  <a16:creationId xmlns:a16="http://schemas.microsoft.com/office/drawing/2014/main" id="{7530C5CF-87EE-D091-0D4D-BF7FB0AAD140}"/>
                </a:ext>
              </a:extLst>
            </p:cNvPr>
            <p:cNvGrpSpPr/>
            <p:nvPr/>
          </p:nvGrpSpPr>
          <p:grpSpPr>
            <a:xfrm>
              <a:off x="3894897" y="2101859"/>
              <a:ext cx="915359" cy="915360"/>
              <a:chOff x="3894897" y="2101859"/>
              <a:chExt cx="915359" cy="915360"/>
            </a:xfrm>
            <a:grpFill/>
          </p:grpSpPr>
          <p:sp>
            <p:nvSpPr>
              <p:cNvPr id="77" name="Freeform: Shape 76">
                <a:extLst>
                  <a:ext uri="{FF2B5EF4-FFF2-40B4-BE49-F238E27FC236}">
                    <a16:creationId xmlns:a16="http://schemas.microsoft.com/office/drawing/2014/main" id="{1A2DD20E-C2EF-A9BD-4821-58711B2D6128}"/>
                  </a:ext>
                </a:extLst>
              </p:cNvPr>
              <p:cNvSpPr/>
              <p:nvPr/>
            </p:nvSpPr>
            <p:spPr>
              <a:xfrm>
                <a:off x="3915573" y="2122535"/>
                <a:ext cx="874008" cy="874008"/>
              </a:xfrm>
              <a:custGeom>
                <a:avLst/>
                <a:gdLst>
                  <a:gd name="connsiteX0" fmla="*/ 874008 w 874008"/>
                  <a:gd name="connsiteY0" fmla="*/ 437004 h 874008"/>
                  <a:gd name="connsiteX1" fmla="*/ 437004 w 874008"/>
                  <a:gd name="connsiteY1" fmla="*/ 874009 h 874008"/>
                  <a:gd name="connsiteX2" fmla="*/ 0 w 874008"/>
                  <a:gd name="connsiteY2" fmla="*/ 437005 h 874008"/>
                  <a:gd name="connsiteX3" fmla="*/ 437004 w 874008"/>
                  <a:gd name="connsiteY3" fmla="*/ 0 h 874008"/>
                  <a:gd name="connsiteX4" fmla="*/ 874008 w 874008"/>
                  <a:gd name="connsiteY4" fmla="*/ 437004 h 874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008" h="874008">
                    <a:moveTo>
                      <a:pt x="874008" y="437004"/>
                    </a:moveTo>
                    <a:cubicBezTo>
                      <a:pt x="874008" y="678355"/>
                      <a:pt x="678355" y="874009"/>
                      <a:pt x="437004" y="874009"/>
                    </a:cubicBezTo>
                    <a:cubicBezTo>
                      <a:pt x="195653" y="874009"/>
                      <a:pt x="0" y="678355"/>
                      <a:pt x="0" y="437005"/>
                    </a:cubicBezTo>
                    <a:cubicBezTo>
                      <a:pt x="0" y="195654"/>
                      <a:pt x="195654" y="0"/>
                      <a:pt x="437004" y="0"/>
                    </a:cubicBezTo>
                    <a:cubicBezTo>
                      <a:pt x="678355" y="0"/>
                      <a:pt x="874008" y="195654"/>
                      <a:pt x="874008" y="437004"/>
                    </a:cubicBezTo>
                    <a:close/>
                  </a:path>
                </a:pathLst>
              </a:custGeom>
              <a:solidFill>
                <a:schemeClr val="accent2"/>
              </a:solidFill>
              <a:ln w="8260"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BBB41F24-1A14-E13F-DDCE-A7EA37BB4653}"/>
                  </a:ext>
                </a:extLst>
              </p:cNvPr>
              <p:cNvSpPr/>
              <p:nvPr/>
            </p:nvSpPr>
            <p:spPr>
              <a:xfrm>
                <a:off x="3894897" y="2101859"/>
                <a:ext cx="915359" cy="915360"/>
              </a:xfrm>
              <a:custGeom>
                <a:avLst/>
                <a:gdLst>
                  <a:gd name="connsiteX0" fmla="*/ 457680 w 915359"/>
                  <a:gd name="connsiteY0" fmla="*/ 915361 h 915360"/>
                  <a:gd name="connsiteX1" fmla="*/ 0 w 915359"/>
                  <a:gd name="connsiteY1" fmla="*/ 457680 h 915360"/>
                  <a:gd name="connsiteX2" fmla="*/ 457680 w 915359"/>
                  <a:gd name="connsiteY2" fmla="*/ 0 h 915360"/>
                  <a:gd name="connsiteX3" fmla="*/ 915360 w 915359"/>
                  <a:gd name="connsiteY3" fmla="*/ 457680 h 915360"/>
                  <a:gd name="connsiteX4" fmla="*/ 457680 w 915359"/>
                  <a:gd name="connsiteY4" fmla="*/ 915361 h 915360"/>
                  <a:gd name="connsiteX5" fmla="*/ 457680 w 915359"/>
                  <a:gd name="connsiteY5" fmla="*/ 41352 h 915360"/>
                  <a:gd name="connsiteX6" fmla="*/ 41352 w 915359"/>
                  <a:gd name="connsiteY6" fmla="*/ 457680 h 915360"/>
                  <a:gd name="connsiteX7" fmla="*/ 457680 w 915359"/>
                  <a:gd name="connsiteY7" fmla="*/ 874009 h 915360"/>
                  <a:gd name="connsiteX8" fmla="*/ 874008 w 915359"/>
                  <a:gd name="connsiteY8" fmla="*/ 457680 h 915360"/>
                  <a:gd name="connsiteX9" fmla="*/ 457680 w 915359"/>
                  <a:gd name="connsiteY9" fmla="*/ 41352 h 91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5359" h="915360">
                    <a:moveTo>
                      <a:pt x="457680" y="915361"/>
                    </a:moveTo>
                    <a:cubicBezTo>
                      <a:pt x="205352" y="915361"/>
                      <a:pt x="0" y="710091"/>
                      <a:pt x="0" y="457680"/>
                    </a:cubicBezTo>
                    <a:cubicBezTo>
                      <a:pt x="0" y="205270"/>
                      <a:pt x="205270" y="0"/>
                      <a:pt x="457680" y="0"/>
                    </a:cubicBezTo>
                    <a:cubicBezTo>
                      <a:pt x="710090" y="0"/>
                      <a:pt x="915360" y="205270"/>
                      <a:pt x="915360" y="457680"/>
                    </a:cubicBezTo>
                    <a:cubicBezTo>
                      <a:pt x="915360" y="710091"/>
                      <a:pt x="710090" y="915361"/>
                      <a:pt x="457680" y="915361"/>
                    </a:cubicBezTo>
                    <a:close/>
                    <a:moveTo>
                      <a:pt x="457680" y="41352"/>
                    </a:moveTo>
                    <a:cubicBezTo>
                      <a:pt x="228096" y="41352"/>
                      <a:pt x="41352" y="228096"/>
                      <a:pt x="41352" y="457680"/>
                    </a:cubicBezTo>
                    <a:cubicBezTo>
                      <a:pt x="41352" y="687265"/>
                      <a:pt x="228096" y="874009"/>
                      <a:pt x="457680" y="874009"/>
                    </a:cubicBezTo>
                    <a:cubicBezTo>
                      <a:pt x="687264" y="874009"/>
                      <a:pt x="874008" y="687265"/>
                      <a:pt x="874008" y="457680"/>
                    </a:cubicBezTo>
                    <a:cubicBezTo>
                      <a:pt x="874008" y="228096"/>
                      <a:pt x="687264" y="41352"/>
                      <a:pt x="457680" y="41352"/>
                    </a:cubicBezTo>
                    <a:close/>
                  </a:path>
                </a:pathLst>
              </a:custGeom>
              <a:solidFill>
                <a:schemeClr val="accent2">
                  <a:lumMod val="60000"/>
                  <a:lumOff val="40000"/>
                </a:schemeClr>
              </a:solidFill>
              <a:ln w="8260" cap="flat">
                <a:noFill/>
                <a:prstDash val="solid"/>
                <a:miter/>
              </a:ln>
            </p:spPr>
            <p:txBody>
              <a:bodyPr rtlCol="0" anchor="ctr"/>
              <a:lstStyle/>
              <a:p>
                <a:endParaRPr lang="en-US"/>
              </a:p>
            </p:txBody>
          </p:sp>
        </p:grpSp>
      </p:grpSp>
      <p:sp>
        <p:nvSpPr>
          <p:cNvPr id="58" name="TextBox 57">
            <a:extLst>
              <a:ext uri="{FF2B5EF4-FFF2-40B4-BE49-F238E27FC236}">
                <a16:creationId xmlns:a16="http://schemas.microsoft.com/office/drawing/2014/main" id="{1038503A-2481-ABBF-8C11-D0A44271CD33}"/>
              </a:ext>
            </a:extLst>
          </p:cNvPr>
          <p:cNvSpPr txBox="1"/>
          <p:nvPr/>
        </p:nvSpPr>
        <p:spPr>
          <a:xfrm>
            <a:off x="7210208" y="3633553"/>
            <a:ext cx="2337718" cy="307777"/>
          </a:xfrm>
          <a:prstGeom prst="rect">
            <a:avLst/>
          </a:prstGeom>
          <a:noFill/>
        </p:spPr>
        <p:txBody>
          <a:bodyPr wrap="square">
            <a:spAutoFit/>
          </a:bodyPr>
          <a:lstStyle/>
          <a:p>
            <a:pPr algn="ctr"/>
            <a:r>
              <a:rPr lang="en-US" sz="1400" b="1" dirty="0">
                <a:solidFill>
                  <a:schemeClr val="bg1"/>
                </a:solidFill>
                <a:latin typeface="Montserrat" panose="00000500000000000000" pitchFamily="50" charset="0"/>
              </a:rPr>
              <a:t>CHALLENGE 2</a:t>
            </a:r>
          </a:p>
        </p:txBody>
      </p:sp>
      <p:sp>
        <p:nvSpPr>
          <p:cNvPr id="59" name="TextBox 58">
            <a:extLst>
              <a:ext uri="{FF2B5EF4-FFF2-40B4-BE49-F238E27FC236}">
                <a16:creationId xmlns:a16="http://schemas.microsoft.com/office/drawing/2014/main" id="{5472D0E7-91E4-1206-18D5-FE492A3E8404}"/>
              </a:ext>
            </a:extLst>
          </p:cNvPr>
          <p:cNvSpPr txBox="1"/>
          <p:nvPr/>
        </p:nvSpPr>
        <p:spPr>
          <a:xfrm>
            <a:off x="7103722" y="4005269"/>
            <a:ext cx="2550690" cy="1538883"/>
          </a:xfrm>
          <a:prstGeom prst="rect">
            <a:avLst/>
          </a:prstGeom>
          <a:noFill/>
        </p:spPr>
        <p:txBody>
          <a:bodyPr wrap="square">
            <a:spAutoFit/>
          </a:bodyPr>
          <a:lstStyle/>
          <a:p>
            <a:pPr algn="ctr"/>
            <a:r>
              <a:rPr lang="en-US" sz="1600" i="1" dirty="0">
                <a:solidFill>
                  <a:schemeClr val="bg1"/>
                </a:solidFill>
              </a:rPr>
              <a:t>We are going to get more insights on popular tv shows and their air timings from multiple viewpoints using visualizations. </a:t>
            </a:r>
          </a:p>
          <a:p>
            <a:pPr algn="ctr"/>
            <a:endParaRPr lang="en-US" sz="1400" i="1" dirty="0">
              <a:solidFill>
                <a:schemeClr val="bg1"/>
              </a:solidFill>
            </a:endParaRPr>
          </a:p>
        </p:txBody>
      </p:sp>
      <p:sp>
        <p:nvSpPr>
          <p:cNvPr id="63" name="TextBox 62">
            <a:extLst>
              <a:ext uri="{FF2B5EF4-FFF2-40B4-BE49-F238E27FC236}">
                <a16:creationId xmlns:a16="http://schemas.microsoft.com/office/drawing/2014/main" id="{FB8771F7-6E84-2044-43C7-056FAFD57107}"/>
              </a:ext>
            </a:extLst>
          </p:cNvPr>
          <p:cNvSpPr txBox="1"/>
          <p:nvPr/>
        </p:nvSpPr>
        <p:spPr>
          <a:xfrm>
            <a:off x="8091970" y="2596144"/>
            <a:ext cx="574195" cy="461665"/>
          </a:xfrm>
          <a:prstGeom prst="rect">
            <a:avLst/>
          </a:prstGeom>
          <a:noFill/>
        </p:spPr>
        <p:txBody>
          <a:bodyPr wrap="none" rtlCol="0">
            <a:spAutoFit/>
          </a:bodyPr>
          <a:lstStyle/>
          <a:p>
            <a:pPr algn="ctr"/>
            <a:r>
              <a:rPr lang="en-US" sz="2400" b="1" dirty="0">
                <a:solidFill>
                  <a:schemeClr val="bg1"/>
                </a:solidFill>
                <a:latin typeface="Montserrat" panose="00000500000000000000" pitchFamily="50" charset="0"/>
              </a:rPr>
              <a:t>02</a:t>
            </a:r>
          </a:p>
        </p:txBody>
      </p:sp>
    </p:spTree>
    <p:extLst>
      <p:ext uri="{BB962C8B-B14F-4D97-AF65-F5344CB8AC3E}">
        <p14:creationId xmlns:p14="http://schemas.microsoft.com/office/powerpoint/2010/main" val="4379468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500" fill="hold"/>
                                        <p:tgtEl>
                                          <p:spTgt spid="49"/>
                                        </p:tgtEl>
                                        <p:attrNameLst>
                                          <p:attrName>ppt_w</p:attrName>
                                        </p:attrNameLst>
                                      </p:cBhvr>
                                      <p:tavLst>
                                        <p:tav tm="0">
                                          <p:val>
                                            <p:fltVal val="0"/>
                                          </p:val>
                                        </p:tav>
                                        <p:tav tm="100000">
                                          <p:val>
                                            <p:strVal val="#ppt_w"/>
                                          </p:val>
                                        </p:tav>
                                      </p:tavLst>
                                    </p:anim>
                                    <p:anim calcmode="lin" valueType="num">
                                      <p:cBhvr>
                                        <p:cTn id="8" dur="500" fill="hold"/>
                                        <p:tgtEl>
                                          <p:spTgt spid="49"/>
                                        </p:tgtEl>
                                        <p:attrNameLst>
                                          <p:attrName>ppt_h</p:attrName>
                                        </p:attrNameLst>
                                      </p:cBhvr>
                                      <p:tavLst>
                                        <p:tav tm="0">
                                          <p:val>
                                            <p:fltVal val="0"/>
                                          </p:val>
                                        </p:tav>
                                        <p:tav tm="100000">
                                          <p:val>
                                            <p:strVal val="#ppt_h"/>
                                          </p:val>
                                        </p:tav>
                                      </p:tavLst>
                                    </p:anim>
                                    <p:animEffect transition="in" filter="fade">
                                      <p:cBhvr>
                                        <p:cTn id="9" dur="500"/>
                                        <p:tgtEl>
                                          <p:spTgt spid="49"/>
                                        </p:tgtEl>
                                      </p:cBhvr>
                                    </p:animEffect>
                                  </p:childTnLst>
                                </p:cTn>
                              </p:par>
                            </p:childTnLst>
                          </p:cTn>
                        </p:par>
                        <p:par>
                          <p:cTn id="10" fill="hold">
                            <p:stCondLst>
                              <p:cond delay="500"/>
                            </p:stCondLst>
                            <p:childTnLst>
                              <p:par>
                                <p:cTn id="11" presetID="16" presetClass="entr" presetSubtype="42" fill="hold" nodeType="after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barn(outHorizontal)">
                                      <p:cBhvr>
                                        <p:cTn id="13" dur="500"/>
                                        <p:tgtEl>
                                          <p:spTgt spid="53"/>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62"/>
                                        </p:tgtEl>
                                        <p:attrNameLst>
                                          <p:attrName>style.visibility</p:attrName>
                                        </p:attrNameLst>
                                      </p:cBhvr>
                                      <p:to>
                                        <p:strVal val="visible"/>
                                      </p:to>
                                    </p:set>
                                    <p:anim calcmode="lin" valueType="num">
                                      <p:cBhvr>
                                        <p:cTn id="17" dur="500" fill="hold"/>
                                        <p:tgtEl>
                                          <p:spTgt spid="62"/>
                                        </p:tgtEl>
                                        <p:attrNameLst>
                                          <p:attrName>ppt_w</p:attrName>
                                        </p:attrNameLst>
                                      </p:cBhvr>
                                      <p:tavLst>
                                        <p:tav tm="0">
                                          <p:val>
                                            <p:fltVal val="0"/>
                                          </p:val>
                                        </p:tav>
                                        <p:tav tm="100000">
                                          <p:val>
                                            <p:strVal val="#ppt_w"/>
                                          </p:val>
                                        </p:tav>
                                      </p:tavLst>
                                    </p:anim>
                                    <p:anim calcmode="lin" valueType="num">
                                      <p:cBhvr>
                                        <p:cTn id="18" dur="500" fill="hold"/>
                                        <p:tgtEl>
                                          <p:spTgt spid="62"/>
                                        </p:tgtEl>
                                        <p:attrNameLst>
                                          <p:attrName>ppt_h</p:attrName>
                                        </p:attrNameLst>
                                      </p:cBhvr>
                                      <p:tavLst>
                                        <p:tav tm="0">
                                          <p:val>
                                            <p:fltVal val="0"/>
                                          </p:val>
                                        </p:tav>
                                        <p:tav tm="100000">
                                          <p:val>
                                            <p:strVal val="#ppt_h"/>
                                          </p:val>
                                        </p:tav>
                                      </p:tavLst>
                                    </p:anim>
                                    <p:animEffect transition="in" filter="fade">
                                      <p:cBhvr>
                                        <p:cTn id="19" dur="500"/>
                                        <p:tgtEl>
                                          <p:spTgt spid="62"/>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500"/>
                                        <p:tgtEl>
                                          <p:spTgt spid="5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fade">
                                      <p:cBhvr>
                                        <p:cTn id="26" dur="500"/>
                                        <p:tgtEl>
                                          <p:spTgt spid="5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wipe(left)">
                                      <p:cBhvr>
                                        <p:cTn id="31" dur="250"/>
                                        <p:tgtEl>
                                          <p:spTgt spid="51"/>
                                        </p:tgtEl>
                                      </p:cBhvr>
                                    </p:animEffect>
                                  </p:childTnLst>
                                </p:cTn>
                              </p:par>
                            </p:childTnLst>
                          </p:cTn>
                        </p:par>
                        <p:par>
                          <p:cTn id="32" fill="hold">
                            <p:stCondLst>
                              <p:cond delay="250"/>
                            </p:stCondLst>
                            <p:childTnLst>
                              <p:par>
                                <p:cTn id="33" presetID="16" presetClass="entr" presetSubtype="42" fill="hold" nodeType="after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barn(outHorizontal)">
                                      <p:cBhvr>
                                        <p:cTn id="35" dur="500"/>
                                        <p:tgtEl>
                                          <p:spTgt spid="54"/>
                                        </p:tgtEl>
                                      </p:cBhvr>
                                    </p:animEffect>
                                  </p:childTnLst>
                                </p:cTn>
                              </p:par>
                            </p:childTnLst>
                          </p:cTn>
                        </p:par>
                        <p:par>
                          <p:cTn id="36" fill="hold">
                            <p:stCondLst>
                              <p:cond delay="750"/>
                            </p:stCondLst>
                            <p:childTnLst>
                              <p:par>
                                <p:cTn id="37" presetID="53" presetClass="entr" presetSubtype="16" fill="hold" grpId="0" nodeType="afterEffect">
                                  <p:stCondLst>
                                    <p:cond delay="0"/>
                                  </p:stCondLst>
                                  <p:childTnLst>
                                    <p:set>
                                      <p:cBhvr>
                                        <p:cTn id="38" dur="1" fill="hold">
                                          <p:stCondLst>
                                            <p:cond delay="0"/>
                                          </p:stCondLst>
                                        </p:cTn>
                                        <p:tgtEl>
                                          <p:spTgt spid="63"/>
                                        </p:tgtEl>
                                        <p:attrNameLst>
                                          <p:attrName>style.visibility</p:attrName>
                                        </p:attrNameLst>
                                      </p:cBhvr>
                                      <p:to>
                                        <p:strVal val="visible"/>
                                      </p:to>
                                    </p:set>
                                    <p:anim calcmode="lin" valueType="num">
                                      <p:cBhvr>
                                        <p:cTn id="39" dur="500" fill="hold"/>
                                        <p:tgtEl>
                                          <p:spTgt spid="63"/>
                                        </p:tgtEl>
                                        <p:attrNameLst>
                                          <p:attrName>ppt_w</p:attrName>
                                        </p:attrNameLst>
                                      </p:cBhvr>
                                      <p:tavLst>
                                        <p:tav tm="0">
                                          <p:val>
                                            <p:fltVal val="0"/>
                                          </p:val>
                                        </p:tav>
                                        <p:tav tm="100000">
                                          <p:val>
                                            <p:strVal val="#ppt_w"/>
                                          </p:val>
                                        </p:tav>
                                      </p:tavLst>
                                    </p:anim>
                                    <p:anim calcmode="lin" valueType="num">
                                      <p:cBhvr>
                                        <p:cTn id="40" dur="500" fill="hold"/>
                                        <p:tgtEl>
                                          <p:spTgt spid="63"/>
                                        </p:tgtEl>
                                        <p:attrNameLst>
                                          <p:attrName>ppt_h</p:attrName>
                                        </p:attrNameLst>
                                      </p:cBhvr>
                                      <p:tavLst>
                                        <p:tav tm="0">
                                          <p:val>
                                            <p:fltVal val="0"/>
                                          </p:val>
                                        </p:tav>
                                        <p:tav tm="100000">
                                          <p:val>
                                            <p:strVal val="#ppt_h"/>
                                          </p:val>
                                        </p:tav>
                                      </p:tavLst>
                                    </p:anim>
                                    <p:animEffect transition="in" filter="fade">
                                      <p:cBhvr>
                                        <p:cTn id="41" dur="500"/>
                                        <p:tgtEl>
                                          <p:spTgt spid="63"/>
                                        </p:tgtEl>
                                      </p:cBhvr>
                                    </p:animEffect>
                                  </p:childTnLst>
                                </p:cTn>
                              </p:par>
                            </p:childTnLst>
                          </p:cTn>
                        </p:par>
                        <p:par>
                          <p:cTn id="42" fill="hold">
                            <p:stCondLst>
                              <p:cond delay="1250"/>
                            </p:stCondLst>
                            <p:childTnLst>
                              <p:par>
                                <p:cTn id="43" presetID="10" presetClass="entr" presetSubtype="0" fill="hold" grpId="0" nodeType="after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fade">
                                      <p:cBhvr>
                                        <p:cTn id="45" dur="500"/>
                                        <p:tgtEl>
                                          <p:spTgt spid="5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9"/>
                                        </p:tgtEl>
                                        <p:attrNameLst>
                                          <p:attrName>style.visibility</p:attrName>
                                        </p:attrNameLst>
                                      </p:cBhvr>
                                      <p:to>
                                        <p:strVal val="visible"/>
                                      </p:to>
                                    </p:set>
                                    <p:animEffect transition="in" filter="fade">
                                      <p:cBhvr>
                                        <p:cTn id="4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6" grpId="0"/>
      <p:bldP spid="57" grpId="0"/>
      <p:bldP spid="62" grpId="0"/>
      <p:bldP spid="58" grpId="0"/>
      <p:bldP spid="59" grpId="0"/>
      <p:bldP spid="6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7" name="TextBox 66">
            <a:extLst>
              <a:ext uri="{FF2B5EF4-FFF2-40B4-BE49-F238E27FC236}">
                <a16:creationId xmlns:a16="http://schemas.microsoft.com/office/drawing/2014/main" id="{C0741D19-3D16-64F4-8C50-3EE01589CFA5}"/>
              </a:ext>
            </a:extLst>
          </p:cNvPr>
          <p:cNvSpPr txBox="1"/>
          <p:nvPr/>
        </p:nvSpPr>
        <p:spPr>
          <a:xfrm>
            <a:off x="2720657" y="534744"/>
            <a:ext cx="5522862" cy="584775"/>
          </a:xfrm>
          <a:prstGeom prst="rect">
            <a:avLst/>
          </a:prstGeom>
          <a:noFill/>
        </p:spPr>
        <p:txBody>
          <a:bodyPr wrap="square" rtlCol="0">
            <a:spAutoFit/>
          </a:bodyPr>
          <a:lstStyle/>
          <a:p>
            <a:pPr algn="ctr"/>
            <a:r>
              <a:rPr lang="en-US" sz="3200" b="1" dirty="0">
                <a:solidFill>
                  <a:schemeClr val="bg1"/>
                </a:solidFill>
                <a:latin typeface="Montserrat" panose="00000500000000000000" pitchFamily="50" charset="0"/>
              </a:rPr>
              <a:t>TOOLS</a:t>
            </a:r>
            <a:r>
              <a:rPr lang="en-US" sz="2800" b="1" dirty="0">
                <a:solidFill>
                  <a:schemeClr val="bg1"/>
                </a:solidFill>
                <a:latin typeface="Montserrat" panose="00000500000000000000" pitchFamily="50" charset="0"/>
              </a:rPr>
              <a:t> </a:t>
            </a:r>
          </a:p>
        </p:txBody>
      </p:sp>
      <p:pic>
        <p:nvPicPr>
          <p:cNvPr id="2" name="Picture 14" descr="Api - Free computer icons">
            <a:extLst>
              <a:ext uri="{FF2B5EF4-FFF2-40B4-BE49-F238E27FC236}">
                <a16:creationId xmlns:a16="http://schemas.microsoft.com/office/drawing/2014/main" id="{8D9E3B27-C93B-774D-BEEF-4FC47B618D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970" y="2237754"/>
            <a:ext cx="1680867" cy="1680867"/>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CA0457A2-67F7-B383-8E8A-36D272EA8ED9}"/>
              </a:ext>
            </a:extLst>
          </p:cNvPr>
          <p:cNvSpPr/>
          <p:nvPr/>
        </p:nvSpPr>
        <p:spPr>
          <a:xfrm>
            <a:off x="3072166" y="2776728"/>
            <a:ext cx="816275" cy="484632"/>
          </a:xfrm>
          <a:prstGeom prst="right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ree Aws Logo Icon - Download in Flat Style">
            <a:extLst>
              <a:ext uri="{FF2B5EF4-FFF2-40B4-BE49-F238E27FC236}">
                <a16:creationId xmlns:a16="http://schemas.microsoft.com/office/drawing/2014/main" id="{90DAC01B-334D-BE6F-EFA5-E9522788F2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2894" y="1254810"/>
            <a:ext cx="2064081" cy="135843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F8996BE-9FC1-407D-E6FA-C476A32EA7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893" y="2583180"/>
            <a:ext cx="2064082" cy="126609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ython logo and symbol, meaning, history, PNG">
            <a:extLst>
              <a:ext uri="{FF2B5EF4-FFF2-40B4-BE49-F238E27FC236}">
                <a16:creationId xmlns:a16="http://schemas.microsoft.com/office/drawing/2014/main" id="{D10C9285-66CC-6A08-76F6-2864BAADD5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2892" y="3777359"/>
            <a:ext cx="2064083" cy="109228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pache Airflow - Wikipedia">
            <a:extLst>
              <a:ext uri="{FF2B5EF4-FFF2-40B4-BE49-F238E27FC236}">
                <a16:creationId xmlns:a16="http://schemas.microsoft.com/office/drawing/2014/main" id="{3C962DF8-D7C3-38E6-8553-27A6EDA6FB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2896" y="4869644"/>
            <a:ext cx="2064079" cy="1067234"/>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Right 9">
            <a:extLst>
              <a:ext uri="{FF2B5EF4-FFF2-40B4-BE49-F238E27FC236}">
                <a16:creationId xmlns:a16="http://schemas.microsoft.com/office/drawing/2014/main" id="{21CFA2CA-28F1-E38C-1BB4-A9658CA122A2}"/>
              </a:ext>
            </a:extLst>
          </p:cNvPr>
          <p:cNvSpPr/>
          <p:nvPr/>
        </p:nvSpPr>
        <p:spPr>
          <a:xfrm>
            <a:off x="7427244" y="2776728"/>
            <a:ext cx="816275" cy="484632"/>
          </a:xfrm>
          <a:prstGeom prst="right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8" descr="Power BI - Part 1">
            <a:extLst>
              <a:ext uri="{FF2B5EF4-FFF2-40B4-BE49-F238E27FC236}">
                <a16:creationId xmlns:a16="http://schemas.microsoft.com/office/drawing/2014/main" id="{F27B2E59-DE0F-74D3-820D-75AF22AC8EC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73033" y="2096067"/>
            <a:ext cx="1845953" cy="184595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8565140-69B7-F4C2-A507-1A7A82C4F8D4}"/>
              </a:ext>
            </a:extLst>
          </p:cNvPr>
          <p:cNvSpPr/>
          <p:nvPr/>
        </p:nvSpPr>
        <p:spPr>
          <a:xfrm>
            <a:off x="4672895" y="1241359"/>
            <a:ext cx="2064080" cy="4695518"/>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113050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fltVal val="0"/>
                                          </p:val>
                                        </p:tav>
                                        <p:tav tm="100000">
                                          <p:val>
                                            <p:strVal val="#ppt_w"/>
                                          </p:val>
                                        </p:tav>
                                      </p:tavLst>
                                    </p:anim>
                                    <p:anim calcmode="lin" valueType="num">
                                      <p:cBhvr>
                                        <p:cTn id="8" dur="500" fill="hold"/>
                                        <p:tgtEl>
                                          <p:spTgt spid="67"/>
                                        </p:tgtEl>
                                        <p:attrNameLst>
                                          <p:attrName>ppt_h</p:attrName>
                                        </p:attrNameLst>
                                      </p:cBhvr>
                                      <p:tavLst>
                                        <p:tav tm="0">
                                          <p:val>
                                            <p:fltVal val="0"/>
                                          </p:val>
                                        </p:tav>
                                        <p:tav tm="100000">
                                          <p:val>
                                            <p:strVal val="#ppt_h"/>
                                          </p:val>
                                        </p:tav>
                                      </p:tavLst>
                                    </p:anim>
                                    <p:animEffect transition="in" filter="fade">
                                      <p:cBhvr>
                                        <p:cTn id="9"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theme/theme1.xml><?xml version="1.0" encoding="utf-8"?>
<a:theme xmlns:a="http://schemas.openxmlformats.org/drawingml/2006/main" name="Sketchbubble - TV Screen - Theme">
  <a:themeElements>
    <a:clrScheme name="Custom 29">
      <a:dk1>
        <a:sysClr val="windowText" lastClr="000000"/>
      </a:dk1>
      <a:lt1>
        <a:sysClr val="window" lastClr="FFFFFF"/>
      </a:lt1>
      <a:dk2>
        <a:srgbClr val="44546A"/>
      </a:dk2>
      <a:lt2>
        <a:srgbClr val="E7E6E6"/>
      </a:lt2>
      <a:accent1>
        <a:srgbClr val="D944BA"/>
      </a:accent1>
      <a:accent2>
        <a:srgbClr val="FF915B"/>
      </a:accent2>
      <a:accent3>
        <a:srgbClr val="A26FDF"/>
      </a:accent3>
      <a:accent4>
        <a:srgbClr val="BD3029"/>
      </a:accent4>
      <a:accent5>
        <a:srgbClr val="9DB65F"/>
      </a:accent5>
      <a:accent6>
        <a:srgbClr val="46C5F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69</TotalTime>
  <Words>292</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ADLaM Display</vt:lpstr>
      <vt:lpstr>Montserrat</vt:lpstr>
      <vt:lpstr>Arial</vt:lpstr>
      <vt:lpstr>Maven Pro Medium</vt:lpstr>
      <vt:lpstr>Maven Pro</vt:lpstr>
      <vt:lpstr>Sketchbubble - TV Screen -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Khandelwal</dc:creator>
  <cp:lastModifiedBy>shruthi prabakaran</cp:lastModifiedBy>
  <cp:revision>46</cp:revision>
  <dcterms:created xsi:type="dcterms:W3CDTF">2023-02-22T08:43:33Z</dcterms:created>
  <dcterms:modified xsi:type="dcterms:W3CDTF">2024-03-03T04:49:05Z</dcterms:modified>
</cp:coreProperties>
</file>