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4" r:id="rId1"/>
  </p:sldMasterIdLst>
  <p:handoutMasterIdLst>
    <p:handoutMasterId r:id="rId12"/>
  </p:handoutMasterIdLst>
  <p:sldIdLst>
    <p:sldId id="285" r:id="rId2"/>
    <p:sldId id="288" r:id="rId3"/>
    <p:sldId id="287" r:id="rId4"/>
    <p:sldId id="289" r:id="rId5"/>
    <p:sldId id="290" r:id="rId6"/>
    <p:sldId id="286" r:id="rId7"/>
    <p:sldId id="294" r:id="rId8"/>
    <p:sldId id="295" r:id="rId9"/>
    <p:sldId id="296" r:id="rId10"/>
    <p:sldId id="293" r:id="rId11"/>
  </p:sldIdLst>
  <p:sldSz cx="12192000" cy="6858000"/>
  <p:notesSz cx="6858000" cy="9144000"/>
  <p:embeddedFontLst>
    <p:embeddedFont>
      <p:font typeface="Maven Pro" panose="020B0604020202020204" charset="0"/>
      <p:regular r:id="rId13"/>
      <p:bold r:id="rId14"/>
    </p:embeddedFont>
    <p:embeddedFont>
      <p:font typeface="Maven Pro Medium" panose="020B0604020202020204" charset="0"/>
      <p:regular r:id="rId15"/>
      <p:bold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5B9BD5"/>
    <a:srgbClr val="FFC000"/>
    <a:srgbClr val="A5A5A5"/>
    <a:srgbClr val="ED7D31"/>
    <a:srgbClr val="D944BA"/>
    <a:srgbClr val="515151"/>
    <a:srgbClr val="3B52C2"/>
    <a:srgbClr val="46C5F7"/>
    <a:srgbClr val="9DB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56" autoAdjust="0"/>
    <p:restoredTop sz="95156" autoAdjust="0"/>
  </p:normalViewPr>
  <p:slideViewPr>
    <p:cSldViewPr snapToGrid="0">
      <p:cViewPr>
        <p:scale>
          <a:sx n="66" d="100"/>
          <a:sy n="66" d="100"/>
        </p:scale>
        <p:origin x="387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87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6DE22-49C4-C0D0-5844-6E92BDA05B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D0659-1FCE-4C9B-4D7A-24118C7039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3FB19-4970-40FE-B48A-DE9F1F41B64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3528D-47C2-E1A2-E155-E0B5D2EE2F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0973D-75C8-A0D3-31E5-D4E068770D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31492-9B95-4792-861B-8BB46F2EE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03598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B0C87CF-B0FC-42F0-6E28-277AFA4E33DD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E0A5921-2CE9-351B-68C7-C5CFCDF87ECD}"/>
                </a:ext>
              </a:extLst>
            </p:cNvPr>
            <p:cNvSpPr/>
            <p:nvPr/>
          </p:nvSpPr>
          <p:spPr>
            <a:xfrm>
              <a:off x="0" y="0"/>
              <a:ext cx="12192000" cy="6630330"/>
            </a:xfrm>
            <a:prstGeom prst="roundRect">
              <a:avLst>
                <a:gd name="adj" fmla="val 6000"/>
              </a:avLst>
            </a:prstGeom>
            <a:solidFill>
              <a:srgbClr val="F2B807"/>
            </a:solidFill>
            <a:ln w="787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52C60D2-E321-FA84-C3B6-770A6984DAD6}"/>
                </a:ext>
              </a:extLst>
            </p:cNvPr>
            <p:cNvSpPr/>
            <p:nvPr/>
          </p:nvSpPr>
          <p:spPr>
            <a:xfrm rot="5400000">
              <a:off x="2587062" y="-2162482"/>
              <a:ext cx="6200023" cy="10980329"/>
            </a:xfrm>
            <a:prstGeom prst="roundRect">
              <a:avLst>
                <a:gd name="adj" fmla="val 5414"/>
              </a:avLst>
            </a:prstGeom>
            <a:solidFill>
              <a:srgbClr val="3F3F3F"/>
            </a:solidFill>
            <a:ln w="7877" cap="flat">
              <a:noFill/>
              <a:prstDash val="solid"/>
              <a:miter/>
            </a:ln>
          </p:spPr>
          <p:txBody>
            <a:bodyPr wrap="square" numCol="3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F840607-037C-56A7-42F9-035E1AD9806C}"/>
                </a:ext>
              </a:extLst>
            </p:cNvPr>
            <p:cNvSpPr/>
            <p:nvPr/>
          </p:nvSpPr>
          <p:spPr>
            <a:xfrm>
              <a:off x="11359730" y="2624369"/>
              <a:ext cx="658816" cy="3193018"/>
            </a:xfrm>
            <a:prstGeom prst="roundRect">
              <a:avLst>
                <a:gd name="adj" fmla="val 9042"/>
              </a:avLst>
            </a:prstGeom>
            <a:solidFill>
              <a:srgbClr val="3F3F3F"/>
            </a:solidFill>
            <a:ln w="7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1F43E36-5815-9266-2D46-9A247CB0CB50}"/>
                </a:ext>
              </a:extLst>
            </p:cNvPr>
            <p:cNvSpPr/>
            <p:nvPr/>
          </p:nvSpPr>
          <p:spPr>
            <a:xfrm>
              <a:off x="11359730" y="624901"/>
              <a:ext cx="658816" cy="1623943"/>
            </a:xfrm>
            <a:prstGeom prst="roundRect">
              <a:avLst>
                <a:gd name="adj" fmla="val 8456"/>
              </a:avLst>
            </a:prstGeom>
            <a:solidFill>
              <a:srgbClr val="3F3F3F"/>
            </a:solidFill>
            <a:ln w="7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3DC1F89-CB6A-0131-8A40-90134198757C}"/>
                </a:ext>
              </a:extLst>
            </p:cNvPr>
            <p:cNvGrpSpPr/>
            <p:nvPr/>
          </p:nvGrpSpPr>
          <p:grpSpPr>
            <a:xfrm>
              <a:off x="11419703" y="937737"/>
              <a:ext cx="538870" cy="998382"/>
              <a:chOff x="7379109" y="869364"/>
              <a:chExt cx="1131239" cy="1135128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EC4BBA6-B43E-54EA-5A01-FCF594B1DAB5}"/>
                  </a:ext>
                </a:extLst>
              </p:cNvPr>
              <p:cNvSpPr/>
              <p:nvPr/>
            </p:nvSpPr>
            <p:spPr>
              <a:xfrm>
                <a:off x="7379109" y="869364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26FD55A3-C261-1F28-F9CC-24481A6ECFE5}"/>
                  </a:ext>
                </a:extLst>
              </p:cNvPr>
              <p:cNvSpPr/>
              <p:nvPr/>
            </p:nvSpPr>
            <p:spPr>
              <a:xfrm>
                <a:off x="7379109" y="938561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34F44D2-7EAB-DAC9-016C-A082661DF669}"/>
                  </a:ext>
                </a:extLst>
              </p:cNvPr>
              <p:cNvSpPr/>
              <p:nvPr/>
            </p:nvSpPr>
            <p:spPr>
              <a:xfrm>
                <a:off x="7379109" y="1007646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B07AC42-4D02-508B-CC01-AC99C9184067}"/>
                  </a:ext>
                </a:extLst>
              </p:cNvPr>
              <p:cNvSpPr/>
              <p:nvPr/>
            </p:nvSpPr>
            <p:spPr>
              <a:xfrm>
                <a:off x="7379109" y="1076732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F007DBDA-89B4-E5BC-6033-19E0B6CC825B}"/>
                  </a:ext>
                </a:extLst>
              </p:cNvPr>
              <p:cNvSpPr/>
              <p:nvPr/>
            </p:nvSpPr>
            <p:spPr>
              <a:xfrm>
                <a:off x="7379109" y="1145816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196CB78A-046A-F127-CE55-723D2B812899}"/>
                  </a:ext>
                </a:extLst>
              </p:cNvPr>
              <p:cNvSpPr/>
              <p:nvPr/>
            </p:nvSpPr>
            <p:spPr>
              <a:xfrm>
                <a:off x="7379109" y="1214901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AC4A503F-24D0-45DF-76AB-1ED677EE5B39}"/>
                  </a:ext>
                </a:extLst>
              </p:cNvPr>
              <p:cNvSpPr/>
              <p:nvPr/>
            </p:nvSpPr>
            <p:spPr>
              <a:xfrm>
                <a:off x="7379109" y="1283986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F599052-AB80-0EC6-20E3-D11453AB8E57}"/>
                  </a:ext>
                </a:extLst>
              </p:cNvPr>
              <p:cNvSpPr/>
              <p:nvPr/>
            </p:nvSpPr>
            <p:spPr>
              <a:xfrm>
                <a:off x="7379109" y="1353072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67FC62A-2E22-6773-FA3E-FD4EB4AB958F}"/>
                  </a:ext>
                </a:extLst>
              </p:cNvPr>
              <p:cNvSpPr/>
              <p:nvPr/>
            </p:nvSpPr>
            <p:spPr>
              <a:xfrm>
                <a:off x="7379109" y="1422156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CAE40F2A-FFD1-6D67-B52E-6806AA003BAC}"/>
                  </a:ext>
                </a:extLst>
              </p:cNvPr>
              <p:cNvSpPr/>
              <p:nvPr/>
            </p:nvSpPr>
            <p:spPr>
              <a:xfrm>
                <a:off x="7379109" y="1491352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677D078B-A25F-07DA-675C-8BAC4DA0892A}"/>
                  </a:ext>
                </a:extLst>
              </p:cNvPr>
              <p:cNvSpPr/>
              <p:nvPr/>
            </p:nvSpPr>
            <p:spPr>
              <a:xfrm>
                <a:off x="7379109" y="1560438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919BD04-5DF1-C1F4-E127-C2C2E2EC7C09}"/>
                  </a:ext>
                </a:extLst>
              </p:cNvPr>
              <p:cNvSpPr/>
              <p:nvPr/>
            </p:nvSpPr>
            <p:spPr>
              <a:xfrm>
                <a:off x="7379109" y="1629522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057A3FD8-21CA-7C80-E2E2-0F8BFFC4B0EF}"/>
                  </a:ext>
                </a:extLst>
              </p:cNvPr>
              <p:cNvSpPr/>
              <p:nvPr/>
            </p:nvSpPr>
            <p:spPr>
              <a:xfrm>
                <a:off x="7379109" y="1698607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5B26994-358C-19C4-E362-91974F4F39F7}"/>
                  </a:ext>
                </a:extLst>
              </p:cNvPr>
              <p:cNvSpPr/>
              <p:nvPr/>
            </p:nvSpPr>
            <p:spPr>
              <a:xfrm>
                <a:off x="7379109" y="1767693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C3D892B-9C1F-229B-81EE-C1CC5641C72C}"/>
                  </a:ext>
                </a:extLst>
              </p:cNvPr>
              <p:cNvSpPr/>
              <p:nvPr/>
            </p:nvSpPr>
            <p:spPr>
              <a:xfrm>
                <a:off x="7379109" y="1836778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D90085D-C4F5-D41E-5C2A-4D1513FB43D7}"/>
                  </a:ext>
                </a:extLst>
              </p:cNvPr>
              <p:cNvSpPr/>
              <p:nvPr/>
            </p:nvSpPr>
            <p:spPr>
              <a:xfrm>
                <a:off x="7379109" y="1905862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34E527F2-95D9-0164-FCF0-F01EF1D1D6C1}"/>
                  </a:ext>
                </a:extLst>
              </p:cNvPr>
              <p:cNvSpPr/>
              <p:nvPr/>
            </p:nvSpPr>
            <p:spPr>
              <a:xfrm>
                <a:off x="7379109" y="1975059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082F719-48A6-7D68-1338-E779CE0ACD99}"/>
                </a:ext>
              </a:extLst>
            </p:cNvPr>
            <p:cNvGrpSpPr/>
            <p:nvPr/>
          </p:nvGrpSpPr>
          <p:grpSpPr>
            <a:xfrm>
              <a:off x="11477043" y="2787009"/>
              <a:ext cx="424188" cy="424188"/>
              <a:chOff x="7289621" y="2777790"/>
              <a:chExt cx="1310395" cy="1310395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2573738-6751-AB6D-A552-85023EB0A21C}"/>
                  </a:ext>
                </a:extLst>
              </p:cNvPr>
              <p:cNvSpPr/>
              <p:nvPr/>
            </p:nvSpPr>
            <p:spPr>
              <a:xfrm rot="21421200">
                <a:off x="7289621" y="2777790"/>
                <a:ext cx="1310395" cy="1310395"/>
              </a:xfrm>
              <a:custGeom>
                <a:avLst/>
                <a:gdLst>
                  <a:gd name="connsiteX0" fmla="*/ 930008 w 930008"/>
                  <a:gd name="connsiteY0" fmla="*/ 465004 h 930008"/>
                  <a:gd name="connsiteX1" fmla="*/ 465004 w 930008"/>
                  <a:gd name="connsiteY1" fmla="*/ 930008 h 930008"/>
                  <a:gd name="connsiteX2" fmla="*/ 0 w 930008"/>
                  <a:gd name="connsiteY2" fmla="*/ 465004 h 930008"/>
                  <a:gd name="connsiteX3" fmla="*/ 465004 w 930008"/>
                  <a:gd name="connsiteY3" fmla="*/ 0 h 930008"/>
                  <a:gd name="connsiteX4" fmla="*/ 930008 w 930008"/>
                  <a:gd name="connsiteY4" fmla="*/ 465004 h 930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008" h="930008">
                    <a:moveTo>
                      <a:pt x="930008" y="465004"/>
                    </a:moveTo>
                    <a:cubicBezTo>
                      <a:pt x="930008" y="721819"/>
                      <a:pt x="721819" y="930008"/>
                      <a:pt x="465004" y="930008"/>
                    </a:cubicBezTo>
                    <a:cubicBezTo>
                      <a:pt x="208189" y="930008"/>
                      <a:pt x="0" y="721819"/>
                      <a:pt x="0" y="465004"/>
                    </a:cubicBezTo>
                    <a:cubicBezTo>
                      <a:pt x="0" y="208190"/>
                      <a:pt x="208189" y="0"/>
                      <a:pt x="465004" y="0"/>
                    </a:cubicBezTo>
                    <a:cubicBezTo>
                      <a:pt x="721819" y="0"/>
                      <a:pt x="930008" y="208190"/>
                      <a:pt x="930008" y="465004"/>
                    </a:cubicBezTo>
                    <a:close/>
                  </a:path>
                </a:pathLst>
              </a:custGeom>
              <a:solidFill>
                <a:srgbClr val="C6CACE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6567995-731E-85F6-BA54-40A842A0582A}"/>
                  </a:ext>
                </a:extLst>
              </p:cNvPr>
              <p:cNvSpPr/>
              <p:nvPr/>
            </p:nvSpPr>
            <p:spPr>
              <a:xfrm rot="16446000">
                <a:off x="7389579" y="2877744"/>
                <a:ext cx="1110691" cy="1110693"/>
              </a:xfrm>
              <a:custGeom>
                <a:avLst/>
                <a:gdLst>
                  <a:gd name="connsiteX0" fmla="*/ 788276 w 788275"/>
                  <a:gd name="connsiteY0" fmla="*/ 394138 h 788276"/>
                  <a:gd name="connsiteX1" fmla="*/ 394138 w 788275"/>
                  <a:gd name="connsiteY1" fmla="*/ 788276 h 788276"/>
                  <a:gd name="connsiteX2" fmla="*/ 0 w 788275"/>
                  <a:gd name="connsiteY2" fmla="*/ 394138 h 788276"/>
                  <a:gd name="connsiteX3" fmla="*/ 394138 w 788275"/>
                  <a:gd name="connsiteY3" fmla="*/ 0 h 788276"/>
                  <a:gd name="connsiteX4" fmla="*/ 788276 w 788275"/>
                  <a:gd name="connsiteY4" fmla="*/ 394138 h 788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275" h="788276">
                    <a:moveTo>
                      <a:pt x="788276" y="394138"/>
                    </a:moveTo>
                    <a:cubicBezTo>
                      <a:pt x="788276" y="611815"/>
                      <a:pt x="611815" y="788276"/>
                      <a:pt x="394138" y="788276"/>
                    </a:cubicBezTo>
                    <a:cubicBezTo>
                      <a:pt x="176462" y="788276"/>
                      <a:pt x="0" y="611815"/>
                      <a:pt x="0" y="394138"/>
                    </a:cubicBezTo>
                    <a:cubicBezTo>
                      <a:pt x="0" y="176462"/>
                      <a:pt x="176462" y="0"/>
                      <a:pt x="394138" y="0"/>
                    </a:cubicBezTo>
                    <a:cubicBezTo>
                      <a:pt x="611815" y="0"/>
                      <a:pt x="788276" y="176462"/>
                      <a:pt x="788276" y="394138"/>
                    </a:cubicBezTo>
                    <a:close/>
                  </a:path>
                </a:pathLst>
              </a:custGeom>
              <a:solidFill>
                <a:srgbClr val="C18E00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7463249-0830-35EE-8F51-59CCF5D2F491}"/>
                  </a:ext>
                </a:extLst>
              </p:cNvPr>
              <p:cNvSpPr/>
              <p:nvPr/>
            </p:nvSpPr>
            <p:spPr>
              <a:xfrm>
                <a:off x="7539382" y="3027662"/>
                <a:ext cx="810805" cy="810805"/>
              </a:xfrm>
              <a:custGeom>
                <a:avLst/>
                <a:gdLst>
                  <a:gd name="connsiteX0" fmla="*/ 575442 w 575441"/>
                  <a:gd name="connsiteY0" fmla="*/ 287721 h 575441"/>
                  <a:gd name="connsiteX1" fmla="*/ 287721 w 575441"/>
                  <a:gd name="connsiteY1" fmla="*/ 575442 h 575441"/>
                  <a:gd name="connsiteX2" fmla="*/ 0 w 575441"/>
                  <a:gd name="connsiteY2" fmla="*/ 287721 h 575441"/>
                  <a:gd name="connsiteX3" fmla="*/ 287721 w 575441"/>
                  <a:gd name="connsiteY3" fmla="*/ 0 h 575441"/>
                  <a:gd name="connsiteX4" fmla="*/ 575442 w 575441"/>
                  <a:gd name="connsiteY4" fmla="*/ 287721 h 57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441" h="575441">
                    <a:moveTo>
                      <a:pt x="575442" y="287721"/>
                    </a:moveTo>
                    <a:cubicBezTo>
                      <a:pt x="575442" y="446625"/>
                      <a:pt x="446625" y="575442"/>
                      <a:pt x="287721" y="575442"/>
                    </a:cubicBezTo>
                    <a:cubicBezTo>
                      <a:pt x="128817" y="575442"/>
                      <a:pt x="0" y="446625"/>
                      <a:pt x="0" y="287721"/>
                    </a:cubicBezTo>
                    <a:cubicBezTo>
                      <a:pt x="0" y="128817"/>
                      <a:pt x="128817" y="0"/>
                      <a:pt x="287721" y="0"/>
                    </a:cubicBezTo>
                    <a:cubicBezTo>
                      <a:pt x="446625" y="0"/>
                      <a:pt x="575442" y="128817"/>
                      <a:pt x="575442" y="287721"/>
                    </a:cubicBezTo>
                    <a:close/>
                  </a:path>
                </a:pathLst>
              </a:custGeom>
              <a:solidFill>
                <a:srgbClr val="494949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E797FA6-2F44-9FA9-4BC7-577FAFF29E56}"/>
                  </a:ext>
                </a:extLst>
              </p:cNvPr>
              <p:cNvSpPr/>
              <p:nvPr/>
            </p:nvSpPr>
            <p:spPr>
              <a:xfrm rot="16200000">
                <a:off x="7480127" y="3325050"/>
                <a:ext cx="929316" cy="216140"/>
              </a:xfrm>
              <a:custGeom>
                <a:avLst/>
                <a:gdLst>
                  <a:gd name="connsiteX0" fmla="*/ 618796 w 659550"/>
                  <a:gd name="connsiteY0" fmla="*/ 0 h 153398"/>
                  <a:gd name="connsiteX1" fmla="*/ 659550 w 659550"/>
                  <a:gd name="connsiteY1" fmla="*/ 40754 h 153398"/>
                  <a:gd name="connsiteX2" fmla="*/ 659550 w 659550"/>
                  <a:gd name="connsiteY2" fmla="*/ 112644 h 153398"/>
                  <a:gd name="connsiteX3" fmla="*/ 618796 w 659550"/>
                  <a:gd name="connsiteY3" fmla="*/ 153398 h 153398"/>
                  <a:gd name="connsiteX4" fmla="*/ 40754 w 659550"/>
                  <a:gd name="connsiteY4" fmla="*/ 153398 h 153398"/>
                  <a:gd name="connsiteX5" fmla="*/ 0 w 659550"/>
                  <a:gd name="connsiteY5" fmla="*/ 112644 h 153398"/>
                  <a:gd name="connsiteX6" fmla="*/ 0 w 659550"/>
                  <a:gd name="connsiteY6" fmla="*/ 40754 h 153398"/>
                  <a:gd name="connsiteX7" fmla="*/ 40754 w 659550"/>
                  <a:gd name="connsiteY7" fmla="*/ 0 h 153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9550" h="153398">
                    <a:moveTo>
                      <a:pt x="618796" y="0"/>
                    </a:moveTo>
                    <a:cubicBezTo>
                      <a:pt x="641304" y="0"/>
                      <a:pt x="659550" y="18246"/>
                      <a:pt x="659550" y="40754"/>
                    </a:cubicBezTo>
                    <a:lnTo>
                      <a:pt x="659550" y="112644"/>
                    </a:lnTo>
                    <a:cubicBezTo>
                      <a:pt x="659550" y="135152"/>
                      <a:pt x="641304" y="153398"/>
                      <a:pt x="618796" y="153398"/>
                    </a:cubicBezTo>
                    <a:lnTo>
                      <a:pt x="40754" y="153398"/>
                    </a:lnTo>
                    <a:cubicBezTo>
                      <a:pt x="18246" y="153398"/>
                      <a:pt x="0" y="135152"/>
                      <a:pt x="0" y="112644"/>
                    </a:cubicBezTo>
                    <a:lnTo>
                      <a:pt x="0" y="40754"/>
                    </a:lnTo>
                    <a:cubicBezTo>
                      <a:pt x="0" y="18246"/>
                      <a:pt x="18246" y="0"/>
                      <a:pt x="40754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F64D8C1E-29A1-87AF-8540-DD068BFEA59C}"/>
                  </a:ext>
                </a:extLst>
              </p:cNvPr>
              <p:cNvSpPr/>
              <p:nvPr/>
            </p:nvSpPr>
            <p:spPr>
              <a:xfrm rot="16200000">
                <a:off x="7851487" y="3035659"/>
                <a:ext cx="186485" cy="51869"/>
              </a:xfrm>
              <a:custGeom>
                <a:avLst/>
                <a:gdLst>
                  <a:gd name="connsiteX0" fmla="*/ 0 w 132351"/>
                  <a:gd name="connsiteY0" fmla="*/ 0 h 36812"/>
                  <a:gd name="connsiteX1" fmla="*/ 132351 w 132351"/>
                  <a:gd name="connsiteY1" fmla="*/ 0 h 36812"/>
                  <a:gd name="connsiteX2" fmla="*/ 132351 w 132351"/>
                  <a:gd name="connsiteY2" fmla="*/ 36813 h 36812"/>
                  <a:gd name="connsiteX3" fmla="*/ 0 w 132351"/>
                  <a:gd name="connsiteY3" fmla="*/ 36813 h 3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351" h="36812">
                    <a:moveTo>
                      <a:pt x="0" y="0"/>
                    </a:moveTo>
                    <a:lnTo>
                      <a:pt x="132351" y="0"/>
                    </a:lnTo>
                    <a:lnTo>
                      <a:pt x="132351" y="36813"/>
                    </a:lnTo>
                    <a:lnTo>
                      <a:pt x="0" y="36813"/>
                    </a:lnTo>
                    <a:close/>
                  </a:path>
                </a:pathLst>
              </a:custGeom>
              <a:solidFill>
                <a:srgbClr val="F2B807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03D6892-3EAA-9A71-699D-517F50BBF3AD}"/>
                </a:ext>
              </a:extLst>
            </p:cNvPr>
            <p:cNvGrpSpPr/>
            <p:nvPr/>
          </p:nvGrpSpPr>
          <p:grpSpPr>
            <a:xfrm>
              <a:off x="11477043" y="3397896"/>
              <a:ext cx="424188" cy="424188"/>
              <a:chOff x="7289587" y="4353495"/>
              <a:chExt cx="1310394" cy="1310394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F4CC883-A54B-179A-568F-4788B7A065A9}"/>
                  </a:ext>
                </a:extLst>
              </p:cNvPr>
              <p:cNvSpPr/>
              <p:nvPr/>
            </p:nvSpPr>
            <p:spPr>
              <a:xfrm>
                <a:off x="7289587" y="4353495"/>
                <a:ext cx="1310394" cy="1310394"/>
              </a:xfrm>
              <a:custGeom>
                <a:avLst/>
                <a:gdLst>
                  <a:gd name="connsiteX0" fmla="*/ 930008 w 930007"/>
                  <a:gd name="connsiteY0" fmla="*/ 465004 h 930007"/>
                  <a:gd name="connsiteX1" fmla="*/ 465004 w 930007"/>
                  <a:gd name="connsiteY1" fmla="*/ 930008 h 930007"/>
                  <a:gd name="connsiteX2" fmla="*/ 0 w 930007"/>
                  <a:gd name="connsiteY2" fmla="*/ 465004 h 930007"/>
                  <a:gd name="connsiteX3" fmla="*/ 465004 w 930007"/>
                  <a:gd name="connsiteY3" fmla="*/ 0 h 930007"/>
                  <a:gd name="connsiteX4" fmla="*/ 930008 w 930007"/>
                  <a:gd name="connsiteY4" fmla="*/ 465004 h 93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007" h="930007">
                    <a:moveTo>
                      <a:pt x="930008" y="465004"/>
                    </a:moveTo>
                    <a:cubicBezTo>
                      <a:pt x="930008" y="721819"/>
                      <a:pt x="721819" y="930008"/>
                      <a:pt x="465004" y="930008"/>
                    </a:cubicBezTo>
                    <a:cubicBezTo>
                      <a:pt x="208189" y="930008"/>
                      <a:pt x="0" y="721819"/>
                      <a:pt x="0" y="465004"/>
                    </a:cubicBezTo>
                    <a:cubicBezTo>
                      <a:pt x="0" y="208189"/>
                      <a:pt x="208189" y="0"/>
                      <a:pt x="465004" y="0"/>
                    </a:cubicBezTo>
                    <a:cubicBezTo>
                      <a:pt x="721819" y="0"/>
                      <a:pt x="930008" y="208189"/>
                      <a:pt x="930008" y="465004"/>
                    </a:cubicBezTo>
                    <a:close/>
                  </a:path>
                </a:pathLst>
              </a:custGeom>
              <a:solidFill>
                <a:srgbClr val="C6CACE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3C603C2-AD7F-F9BF-A7D7-3661F81A4B15}"/>
                  </a:ext>
                </a:extLst>
              </p:cNvPr>
              <p:cNvSpPr/>
              <p:nvPr/>
            </p:nvSpPr>
            <p:spPr>
              <a:xfrm rot="16722001">
                <a:off x="7389210" y="4453121"/>
                <a:ext cx="1110691" cy="1110691"/>
              </a:xfrm>
              <a:custGeom>
                <a:avLst/>
                <a:gdLst>
                  <a:gd name="connsiteX0" fmla="*/ 788276 w 788275"/>
                  <a:gd name="connsiteY0" fmla="*/ 394138 h 788275"/>
                  <a:gd name="connsiteX1" fmla="*/ 394138 w 788275"/>
                  <a:gd name="connsiteY1" fmla="*/ 788276 h 788275"/>
                  <a:gd name="connsiteX2" fmla="*/ 0 w 788275"/>
                  <a:gd name="connsiteY2" fmla="*/ 394138 h 788275"/>
                  <a:gd name="connsiteX3" fmla="*/ 394138 w 788275"/>
                  <a:gd name="connsiteY3" fmla="*/ 0 h 788275"/>
                  <a:gd name="connsiteX4" fmla="*/ 788276 w 788275"/>
                  <a:gd name="connsiteY4" fmla="*/ 394138 h 78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275" h="788275">
                    <a:moveTo>
                      <a:pt x="788276" y="394138"/>
                    </a:moveTo>
                    <a:cubicBezTo>
                      <a:pt x="788276" y="611815"/>
                      <a:pt x="611815" y="788276"/>
                      <a:pt x="394138" y="788276"/>
                    </a:cubicBezTo>
                    <a:cubicBezTo>
                      <a:pt x="176462" y="788276"/>
                      <a:pt x="0" y="611815"/>
                      <a:pt x="0" y="394138"/>
                    </a:cubicBezTo>
                    <a:cubicBezTo>
                      <a:pt x="0" y="176462"/>
                      <a:pt x="176462" y="0"/>
                      <a:pt x="394138" y="0"/>
                    </a:cubicBezTo>
                    <a:cubicBezTo>
                      <a:pt x="611815" y="0"/>
                      <a:pt x="788276" y="176462"/>
                      <a:pt x="788276" y="394138"/>
                    </a:cubicBezTo>
                    <a:close/>
                  </a:path>
                </a:pathLst>
              </a:custGeom>
              <a:solidFill>
                <a:srgbClr val="C18E00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5E17984-0998-49DB-0EF5-2748A87C71CD}"/>
                  </a:ext>
                </a:extLst>
              </p:cNvPr>
              <p:cNvSpPr/>
              <p:nvPr/>
            </p:nvSpPr>
            <p:spPr>
              <a:xfrm>
                <a:off x="7539382" y="4603290"/>
                <a:ext cx="810805" cy="810805"/>
              </a:xfrm>
              <a:custGeom>
                <a:avLst/>
                <a:gdLst>
                  <a:gd name="connsiteX0" fmla="*/ 575442 w 575441"/>
                  <a:gd name="connsiteY0" fmla="*/ 287721 h 575441"/>
                  <a:gd name="connsiteX1" fmla="*/ 287721 w 575441"/>
                  <a:gd name="connsiteY1" fmla="*/ 575442 h 575441"/>
                  <a:gd name="connsiteX2" fmla="*/ 0 w 575441"/>
                  <a:gd name="connsiteY2" fmla="*/ 287721 h 575441"/>
                  <a:gd name="connsiteX3" fmla="*/ 287721 w 575441"/>
                  <a:gd name="connsiteY3" fmla="*/ 0 h 575441"/>
                  <a:gd name="connsiteX4" fmla="*/ 575442 w 575441"/>
                  <a:gd name="connsiteY4" fmla="*/ 287721 h 57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441" h="575441">
                    <a:moveTo>
                      <a:pt x="575442" y="287721"/>
                    </a:moveTo>
                    <a:cubicBezTo>
                      <a:pt x="575442" y="446625"/>
                      <a:pt x="446625" y="575442"/>
                      <a:pt x="287721" y="575442"/>
                    </a:cubicBezTo>
                    <a:cubicBezTo>
                      <a:pt x="128817" y="575442"/>
                      <a:pt x="0" y="446625"/>
                      <a:pt x="0" y="287721"/>
                    </a:cubicBezTo>
                    <a:cubicBezTo>
                      <a:pt x="0" y="128817"/>
                      <a:pt x="128817" y="0"/>
                      <a:pt x="287721" y="0"/>
                    </a:cubicBezTo>
                    <a:cubicBezTo>
                      <a:pt x="446625" y="0"/>
                      <a:pt x="575442" y="128817"/>
                      <a:pt x="575442" y="287721"/>
                    </a:cubicBezTo>
                    <a:close/>
                  </a:path>
                </a:pathLst>
              </a:custGeom>
              <a:solidFill>
                <a:srgbClr val="494949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D0B7917-0CC7-923B-0934-8620E6B795FC}"/>
                  </a:ext>
                </a:extLst>
              </p:cNvPr>
              <p:cNvSpPr/>
              <p:nvPr/>
            </p:nvSpPr>
            <p:spPr>
              <a:xfrm>
                <a:off x="7480070" y="4900623"/>
                <a:ext cx="929316" cy="216140"/>
              </a:xfrm>
              <a:custGeom>
                <a:avLst/>
                <a:gdLst>
                  <a:gd name="connsiteX0" fmla="*/ 618796 w 659550"/>
                  <a:gd name="connsiteY0" fmla="*/ 0 h 153398"/>
                  <a:gd name="connsiteX1" fmla="*/ 659550 w 659550"/>
                  <a:gd name="connsiteY1" fmla="*/ 40754 h 153398"/>
                  <a:gd name="connsiteX2" fmla="*/ 659550 w 659550"/>
                  <a:gd name="connsiteY2" fmla="*/ 112644 h 153398"/>
                  <a:gd name="connsiteX3" fmla="*/ 618796 w 659550"/>
                  <a:gd name="connsiteY3" fmla="*/ 153398 h 153398"/>
                  <a:gd name="connsiteX4" fmla="*/ 40754 w 659550"/>
                  <a:gd name="connsiteY4" fmla="*/ 153398 h 153398"/>
                  <a:gd name="connsiteX5" fmla="*/ 0 w 659550"/>
                  <a:gd name="connsiteY5" fmla="*/ 112644 h 153398"/>
                  <a:gd name="connsiteX6" fmla="*/ 0 w 659550"/>
                  <a:gd name="connsiteY6" fmla="*/ 40754 h 153398"/>
                  <a:gd name="connsiteX7" fmla="*/ 40754 w 659550"/>
                  <a:gd name="connsiteY7" fmla="*/ 0 h 153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9550" h="153398">
                    <a:moveTo>
                      <a:pt x="618796" y="0"/>
                    </a:moveTo>
                    <a:cubicBezTo>
                      <a:pt x="641304" y="0"/>
                      <a:pt x="659550" y="18246"/>
                      <a:pt x="659550" y="40754"/>
                    </a:cubicBezTo>
                    <a:lnTo>
                      <a:pt x="659550" y="112644"/>
                    </a:lnTo>
                    <a:cubicBezTo>
                      <a:pt x="659550" y="135152"/>
                      <a:pt x="641304" y="153398"/>
                      <a:pt x="618796" y="153398"/>
                    </a:cubicBezTo>
                    <a:lnTo>
                      <a:pt x="40754" y="153398"/>
                    </a:lnTo>
                    <a:cubicBezTo>
                      <a:pt x="18246" y="153398"/>
                      <a:pt x="0" y="135152"/>
                      <a:pt x="0" y="112644"/>
                    </a:cubicBezTo>
                    <a:lnTo>
                      <a:pt x="0" y="40754"/>
                    </a:lnTo>
                    <a:cubicBezTo>
                      <a:pt x="0" y="18246"/>
                      <a:pt x="18246" y="0"/>
                      <a:pt x="40754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B18976C-9C2D-22FB-2727-222C5A6AC743}"/>
                  </a:ext>
                </a:extLst>
              </p:cNvPr>
              <p:cNvSpPr/>
              <p:nvPr/>
            </p:nvSpPr>
            <p:spPr>
              <a:xfrm>
                <a:off x="8223013" y="4982702"/>
                <a:ext cx="186485" cy="51869"/>
              </a:xfrm>
              <a:custGeom>
                <a:avLst/>
                <a:gdLst>
                  <a:gd name="connsiteX0" fmla="*/ 0 w 132351"/>
                  <a:gd name="connsiteY0" fmla="*/ 0 h 36812"/>
                  <a:gd name="connsiteX1" fmla="*/ 132351 w 132351"/>
                  <a:gd name="connsiteY1" fmla="*/ 0 h 36812"/>
                  <a:gd name="connsiteX2" fmla="*/ 132351 w 132351"/>
                  <a:gd name="connsiteY2" fmla="*/ 36812 h 36812"/>
                  <a:gd name="connsiteX3" fmla="*/ 0 w 132351"/>
                  <a:gd name="connsiteY3" fmla="*/ 36812 h 3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351" h="36812">
                    <a:moveTo>
                      <a:pt x="0" y="0"/>
                    </a:moveTo>
                    <a:lnTo>
                      <a:pt x="132351" y="0"/>
                    </a:lnTo>
                    <a:lnTo>
                      <a:pt x="132351" y="36812"/>
                    </a:lnTo>
                    <a:lnTo>
                      <a:pt x="0" y="36812"/>
                    </a:lnTo>
                    <a:close/>
                  </a:path>
                </a:pathLst>
              </a:custGeom>
              <a:solidFill>
                <a:srgbClr val="F2B807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2FF503B-C768-F695-CA2C-283927CBB587}"/>
                </a:ext>
              </a:extLst>
            </p:cNvPr>
            <p:cNvGrpSpPr/>
            <p:nvPr/>
          </p:nvGrpSpPr>
          <p:grpSpPr>
            <a:xfrm>
              <a:off x="11477043" y="4008784"/>
              <a:ext cx="424188" cy="424188"/>
              <a:chOff x="8266181" y="3979734"/>
              <a:chExt cx="482288" cy="482288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99665F9-8998-0C58-5F58-C900D215DD6B}"/>
                  </a:ext>
                </a:extLst>
              </p:cNvPr>
              <p:cNvSpPr/>
              <p:nvPr/>
            </p:nvSpPr>
            <p:spPr>
              <a:xfrm rot="7200000">
                <a:off x="8266181" y="3979734"/>
                <a:ext cx="482288" cy="482288"/>
              </a:xfrm>
              <a:custGeom>
                <a:avLst/>
                <a:gdLst>
                  <a:gd name="connsiteX0" fmla="*/ 930008 w 930007"/>
                  <a:gd name="connsiteY0" fmla="*/ 465004 h 930007"/>
                  <a:gd name="connsiteX1" fmla="*/ 465004 w 930007"/>
                  <a:gd name="connsiteY1" fmla="*/ 930008 h 930007"/>
                  <a:gd name="connsiteX2" fmla="*/ 0 w 930007"/>
                  <a:gd name="connsiteY2" fmla="*/ 465004 h 930007"/>
                  <a:gd name="connsiteX3" fmla="*/ 465004 w 930007"/>
                  <a:gd name="connsiteY3" fmla="*/ 0 h 930007"/>
                  <a:gd name="connsiteX4" fmla="*/ 930008 w 930007"/>
                  <a:gd name="connsiteY4" fmla="*/ 465004 h 93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007" h="930007">
                    <a:moveTo>
                      <a:pt x="930008" y="465004"/>
                    </a:moveTo>
                    <a:cubicBezTo>
                      <a:pt x="930008" y="721819"/>
                      <a:pt x="721819" y="930008"/>
                      <a:pt x="465004" y="930008"/>
                    </a:cubicBezTo>
                    <a:cubicBezTo>
                      <a:pt x="208189" y="930008"/>
                      <a:pt x="0" y="721819"/>
                      <a:pt x="0" y="465004"/>
                    </a:cubicBezTo>
                    <a:cubicBezTo>
                      <a:pt x="0" y="208189"/>
                      <a:pt x="208189" y="0"/>
                      <a:pt x="465004" y="0"/>
                    </a:cubicBezTo>
                    <a:cubicBezTo>
                      <a:pt x="721819" y="0"/>
                      <a:pt x="930008" y="208189"/>
                      <a:pt x="930008" y="465004"/>
                    </a:cubicBezTo>
                    <a:close/>
                  </a:path>
                </a:pathLst>
              </a:custGeom>
              <a:solidFill>
                <a:srgbClr val="C6CACE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4007752-559D-7427-9F1C-6FA793672C57}"/>
                  </a:ext>
                </a:extLst>
              </p:cNvPr>
              <p:cNvSpPr/>
              <p:nvPr/>
            </p:nvSpPr>
            <p:spPr>
              <a:xfrm rot="2322001">
                <a:off x="8303045" y="4016453"/>
                <a:ext cx="408788" cy="408788"/>
              </a:xfrm>
              <a:custGeom>
                <a:avLst/>
                <a:gdLst>
                  <a:gd name="connsiteX0" fmla="*/ 788276 w 788275"/>
                  <a:gd name="connsiteY0" fmla="*/ 394138 h 788275"/>
                  <a:gd name="connsiteX1" fmla="*/ 394138 w 788275"/>
                  <a:gd name="connsiteY1" fmla="*/ 788276 h 788275"/>
                  <a:gd name="connsiteX2" fmla="*/ 0 w 788275"/>
                  <a:gd name="connsiteY2" fmla="*/ 394138 h 788275"/>
                  <a:gd name="connsiteX3" fmla="*/ 394138 w 788275"/>
                  <a:gd name="connsiteY3" fmla="*/ 0 h 788275"/>
                  <a:gd name="connsiteX4" fmla="*/ 788276 w 788275"/>
                  <a:gd name="connsiteY4" fmla="*/ 394138 h 78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275" h="788275">
                    <a:moveTo>
                      <a:pt x="788276" y="394138"/>
                    </a:moveTo>
                    <a:cubicBezTo>
                      <a:pt x="788276" y="611815"/>
                      <a:pt x="611815" y="788276"/>
                      <a:pt x="394138" y="788276"/>
                    </a:cubicBezTo>
                    <a:cubicBezTo>
                      <a:pt x="176462" y="788276"/>
                      <a:pt x="0" y="611815"/>
                      <a:pt x="0" y="394138"/>
                    </a:cubicBezTo>
                    <a:cubicBezTo>
                      <a:pt x="0" y="176462"/>
                      <a:pt x="176462" y="0"/>
                      <a:pt x="394138" y="0"/>
                    </a:cubicBezTo>
                    <a:cubicBezTo>
                      <a:pt x="611815" y="0"/>
                      <a:pt x="788276" y="176462"/>
                      <a:pt x="788276" y="394138"/>
                    </a:cubicBezTo>
                    <a:close/>
                  </a:path>
                </a:pathLst>
              </a:custGeom>
              <a:solidFill>
                <a:srgbClr val="C18E00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4FBA6DD-9A46-1E7A-BD63-D4AE736E05F8}"/>
                  </a:ext>
                </a:extLst>
              </p:cNvPr>
              <p:cNvSpPr/>
              <p:nvPr/>
            </p:nvSpPr>
            <p:spPr>
              <a:xfrm rot="7200000">
                <a:off x="8358117" y="4071670"/>
                <a:ext cx="298415" cy="298415"/>
              </a:xfrm>
              <a:custGeom>
                <a:avLst/>
                <a:gdLst>
                  <a:gd name="connsiteX0" fmla="*/ 575442 w 575441"/>
                  <a:gd name="connsiteY0" fmla="*/ 287721 h 575441"/>
                  <a:gd name="connsiteX1" fmla="*/ 287721 w 575441"/>
                  <a:gd name="connsiteY1" fmla="*/ 575442 h 575441"/>
                  <a:gd name="connsiteX2" fmla="*/ 0 w 575441"/>
                  <a:gd name="connsiteY2" fmla="*/ 287721 h 575441"/>
                  <a:gd name="connsiteX3" fmla="*/ 287721 w 575441"/>
                  <a:gd name="connsiteY3" fmla="*/ 0 h 575441"/>
                  <a:gd name="connsiteX4" fmla="*/ 575442 w 575441"/>
                  <a:gd name="connsiteY4" fmla="*/ 287721 h 57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441" h="575441">
                    <a:moveTo>
                      <a:pt x="575442" y="287721"/>
                    </a:moveTo>
                    <a:cubicBezTo>
                      <a:pt x="575442" y="446625"/>
                      <a:pt x="446625" y="575442"/>
                      <a:pt x="287721" y="575442"/>
                    </a:cubicBezTo>
                    <a:cubicBezTo>
                      <a:pt x="128817" y="575442"/>
                      <a:pt x="0" y="446625"/>
                      <a:pt x="0" y="287721"/>
                    </a:cubicBezTo>
                    <a:cubicBezTo>
                      <a:pt x="0" y="128817"/>
                      <a:pt x="128817" y="0"/>
                      <a:pt x="287721" y="0"/>
                    </a:cubicBezTo>
                    <a:cubicBezTo>
                      <a:pt x="446625" y="0"/>
                      <a:pt x="575442" y="128817"/>
                      <a:pt x="575442" y="287721"/>
                    </a:cubicBezTo>
                    <a:close/>
                  </a:path>
                </a:pathLst>
              </a:custGeom>
              <a:solidFill>
                <a:srgbClr val="494949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A6B01B0-D66E-8D70-40B3-1CB2DD116FD0}"/>
                  </a:ext>
                </a:extLst>
              </p:cNvPr>
              <p:cNvSpPr/>
              <p:nvPr/>
            </p:nvSpPr>
            <p:spPr>
              <a:xfrm rot="7200000">
                <a:off x="8336319" y="4181085"/>
                <a:ext cx="342033" cy="79550"/>
              </a:xfrm>
              <a:custGeom>
                <a:avLst/>
                <a:gdLst>
                  <a:gd name="connsiteX0" fmla="*/ 618796 w 659550"/>
                  <a:gd name="connsiteY0" fmla="*/ 0 h 153398"/>
                  <a:gd name="connsiteX1" fmla="*/ 659550 w 659550"/>
                  <a:gd name="connsiteY1" fmla="*/ 40754 h 153398"/>
                  <a:gd name="connsiteX2" fmla="*/ 659550 w 659550"/>
                  <a:gd name="connsiteY2" fmla="*/ 112644 h 153398"/>
                  <a:gd name="connsiteX3" fmla="*/ 618796 w 659550"/>
                  <a:gd name="connsiteY3" fmla="*/ 153398 h 153398"/>
                  <a:gd name="connsiteX4" fmla="*/ 40754 w 659550"/>
                  <a:gd name="connsiteY4" fmla="*/ 153398 h 153398"/>
                  <a:gd name="connsiteX5" fmla="*/ 0 w 659550"/>
                  <a:gd name="connsiteY5" fmla="*/ 112644 h 153398"/>
                  <a:gd name="connsiteX6" fmla="*/ 0 w 659550"/>
                  <a:gd name="connsiteY6" fmla="*/ 40754 h 153398"/>
                  <a:gd name="connsiteX7" fmla="*/ 40754 w 659550"/>
                  <a:gd name="connsiteY7" fmla="*/ 0 h 153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9550" h="153398">
                    <a:moveTo>
                      <a:pt x="618796" y="0"/>
                    </a:moveTo>
                    <a:cubicBezTo>
                      <a:pt x="641304" y="0"/>
                      <a:pt x="659550" y="18246"/>
                      <a:pt x="659550" y="40754"/>
                    </a:cubicBezTo>
                    <a:lnTo>
                      <a:pt x="659550" y="112644"/>
                    </a:lnTo>
                    <a:cubicBezTo>
                      <a:pt x="659550" y="135152"/>
                      <a:pt x="641304" y="153398"/>
                      <a:pt x="618796" y="153398"/>
                    </a:cubicBezTo>
                    <a:lnTo>
                      <a:pt x="40754" y="153398"/>
                    </a:lnTo>
                    <a:cubicBezTo>
                      <a:pt x="18246" y="153398"/>
                      <a:pt x="0" y="135152"/>
                      <a:pt x="0" y="112644"/>
                    </a:cubicBezTo>
                    <a:lnTo>
                      <a:pt x="0" y="40754"/>
                    </a:lnTo>
                    <a:cubicBezTo>
                      <a:pt x="0" y="18246"/>
                      <a:pt x="18246" y="0"/>
                      <a:pt x="40754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9CE4889-A736-E4D2-AD23-F290233AE723}"/>
                  </a:ext>
                </a:extLst>
              </p:cNvPr>
              <p:cNvSpPr/>
              <p:nvPr/>
            </p:nvSpPr>
            <p:spPr>
              <a:xfrm rot="7200000">
                <a:off x="8404665" y="4329746"/>
                <a:ext cx="68635" cy="19090"/>
              </a:xfrm>
              <a:custGeom>
                <a:avLst/>
                <a:gdLst>
                  <a:gd name="connsiteX0" fmla="*/ 0 w 132351"/>
                  <a:gd name="connsiteY0" fmla="*/ 0 h 36812"/>
                  <a:gd name="connsiteX1" fmla="*/ 132351 w 132351"/>
                  <a:gd name="connsiteY1" fmla="*/ 0 h 36812"/>
                  <a:gd name="connsiteX2" fmla="*/ 132351 w 132351"/>
                  <a:gd name="connsiteY2" fmla="*/ 36812 h 36812"/>
                  <a:gd name="connsiteX3" fmla="*/ 0 w 132351"/>
                  <a:gd name="connsiteY3" fmla="*/ 36812 h 3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351" h="36812">
                    <a:moveTo>
                      <a:pt x="0" y="0"/>
                    </a:moveTo>
                    <a:lnTo>
                      <a:pt x="132351" y="0"/>
                    </a:lnTo>
                    <a:lnTo>
                      <a:pt x="132351" y="36812"/>
                    </a:lnTo>
                    <a:lnTo>
                      <a:pt x="0" y="36812"/>
                    </a:lnTo>
                    <a:close/>
                  </a:path>
                </a:pathLst>
              </a:custGeom>
              <a:solidFill>
                <a:srgbClr val="F2B807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060041-CFA5-B261-7115-8F6CE3392C0B}"/>
                </a:ext>
              </a:extLst>
            </p:cNvPr>
            <p:cNvGrpSpPr/>
            <p:nvPr/>
          </p:nvGrpSpPr>
          <p:grpSpPr>
            <a:xfrm>
              <a:off x="11419703" y="4784160"/>
              <a:ext cx="538870" cy="633708"/>
              <a:chOff x="8200987" y="4625715"/>
              <a:chExt cx="612677" cy="720507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9A90A48-32E2-7259-AA5B-E102F72D8FAE}"/>
                  </a:ext>
                </a:extLst>
              </p:cNvPr>
              <p:cNvSpPr/>
              <p:nvPr/>
            </p:nvSpPr>
            <p:spPr>
              <a:xfrm>
                <a:off x="8200987" y="4625715"/>
                <a:ext cx="612677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8B61002-6F73-834C-24D9-4B5C6C7D049A}"/>
                  </a:ext>
                </a:extLst>
              </p:cNvPr>
              <p:cNvSpPr/>
              <p:nvPr/>
            </p:nvSpPr>
            <p:spPr>
              <a:xfrm>
                <a:off x="8200987" y="4694912"/>
                <a:ext cx="612677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1E50BB8-C74F-1297-504D-FDC7991A68F0}"/>
                  </a:ext>
                </a:extLst>
              </p:cNvPr>
              <p:cNvSpPr/>
              <p:nvPr/>
            </p:nvSpPr>
            <p:spPr>
              <a:xfrm>
                <a:off x="8200987" y="4763997"/>
                <a:ext cx="612677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56F89B5-0BBB-8B77-FD54-1EDFC2666406}"/>
                  </a:ext>
                </a:extLst>
              </p:cNvPr>
              <p:cNvSpPr/>
              <p:nvPr/>
            </p:nvSpPr>
            <p:spPr>
              <a:xfrm>
                <a:off x="8200987" y="4833083"/>
                <a:ext cx="612677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2DA54C7-5C25-ADAA-0DEB-392CFABADBC9}"/>
                  </a:ext>
                </a:extLst>
              </p:cNvPr>
              <p:cNvSpPr/>
              <p:nvPr/>
            </p:nvSpPr>
            <p:spPr>
              <a:xfrm>
                <a:off x="8200987" y="4902167"/>
                <a:ext cx="612677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FE6FD85A-60E4-72A9-2A76-3BCE7F926CA6}"/>
                  </a:ext>
                </a:extLst>
              </p:cNvPr>
              <p:cNvSpPr/>
              <p:nvPr/>
            </p:nvSpPr>
            <p:spPr>
              <a:xfrm>
                <a:off x="8200987" y="4971252"/>
                <a:ext cx="612677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91C5834-2942-6450-23AC-0BE27D67C751}"/>
                  </a:ext>
                </a:extLst>
              </p:cNvPr>
              <p:cNvSpPr/>
              <p:nvPr/>
            </p:nvSpPr>
            <p:spPr>
              <a:xfrm>
                <a:off x="8200987" y="5040337"/>
                <a:ext cx="612677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867E031-1B83-B5EB-505A-371BBE0E7EC8}"/>
                  </a:ext>
                </a:extLst>
              </p:cNvPr>
              <p:cNvSpPr/>
              <p:nvPr/>
            </p:nvSpPr>
            <p:spPr>
              <a:xfrm>
                <a:off x="8200987" y="5109423"/>
                <a:ext cx="612677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05FC91B-6C48-38A6-7405-6911A190C074}"/>
                  </a:ext>
                </a:extLst>
              </p:cNvPr>
              <p:cNvSpPr/>
              <p:nvPr/>
            </p:nvSpPr>
            <p:spPr>
              <a:xfrm>
                <a:off x="8200987" y="5178507"/>
                <a:ext cx="612677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32EF885-09C3-548B-8C4D-AF25BF780D9C}"/>
                  </a:ext>
                </a:extLst>
              </p:cNvPr>
              <p:cNvSpPr/>
              <p:nvPr/>
            </p:nvSpPr>
            <p:spPr>
              <a:xfrm>
                <a:off x="8200987" y="5247703"/>
                <a:ext cx="612677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E2BCC20-21E9-5515-F32C-155118E4A11F}"/>
                  </a:ext>
                </a:extLst>
              </p:cNvPr>
              <p:cNvSpPr/>
              <p:nvPr/>
            </p:nvSpPr>
            <p:spPr>
              <a:xfrm>
                <a:off x="8200987" y="5316789"/>
                <a:ext cx="612677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8E5EF91-9017-938B-4FC6-37C0048AEC1A}"/>
                </a:ext>
              </a:extLst>
            </p:cNvPr>
            <p:cNvGrpSpPr/>
            <p:nvPr/>
          </p:nvGrpSpPr>
          <p:grpSpPr>
            <a:xfrm>
              <a:off x="1638940" y="6630330"/>
              <a:ext cx="9201235" cy="227670"/>
              <a:chOff x="1638940" y="6630330"/>
              <a:chExt cx="9201235" cy="22767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EEFC1E9-C980-7FF4-5CAA-29798F6F2910}"/>
                  </a:ext>
                </a:extLst>
              </p:cNvPr>
              <p:cNvSpPr/>
              <p:nvPr/>
            </p:nvSpPr>
            <p:spPr>
              <a:xfrm>
                <a:off x="9907194" y="6630330"/>
                <a:ext cx="932981" cy="227670"/>
              </a:xfrm>
              <a:custGeom>
                <a:avLst/>
                <a:gdLst>
                  <a:gd name="connsiteX0" fmla="*/ 205819 w 662151"/>
                  <a:gd name="connsiteY0" fmla="*/ 566061 h 566060"/>
                  <a:gd name="connsiteX1" fmla="*/ 662152 w 662151"/>
                  <a:gd name="connsiteY1" fmla="*/ 556444 h 566060"/>
                  <a:gd name="connsiteX2" fmla="*/ 593256 w 662151"/>
                  <a:gd name="connsiteY2" fmla="*/ 0 h 566060"/>
                  <a:gd name="connsiteX3" fmla="*/ 0 w 662151"/>
                  <a:gd name="connsiteY3" fmla="*/ 0 h 566060"/>
                  <a:gd name="connsiteX4" fmla="*/ 205819 w 662151"/>
                  <a:gd name="connsiteY4" fmla="*/ 566061 h 566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2151" h="566060">
                    <a:moveTo>
                      <a:pt x="205819" y="566061"/>
                    </a:moveTo>
                    <a:lnTo>
                      <a:pt x="662152" y="556444"/>
                    </a:lnTo>
                    <a:lnTo>
                      <a:pt x="593256" y="0"/>
                    </a:lnTo>
                    <a:lnTo>
                      <a:pt x="0" y="0"/>
                    </a:lnTo>
                    <a:lnTo>
                      <a:pt x="205819" y="566061"/>
                    </a:lnTo>
                    <a:close/>
                  </a:path>
                </a:pathLst>
              </a:custGeom>
              <a:solidFill>
                <a:srgbClr val="3F4851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C56F6FC-F1B3-2AB7-26D0-BAE87FB7930B}"/>
                  </a:ext>
                </a:extLst>
              </p:cNvPr>
              <p:cNvSpPr/>
              <p:nvPr/>
            </p:nvSpPr>
            <p:spPr>
              <a:xfrm>
                <a:off x="1638940" y="6630330"/>
                <a:ext cx="932981" cy="227670"/>
              </a:xfrm>
              <a:custGeom>
                <a:avLst/>
                <a:gdLst>
                  <a:gd name="connsiteX0" fmla="*/ 456254 w 662151"/>
                  <a:gd name="connsiteY0" fmla="*/ 566061 h 566060"/>
                  <a:gd name="connsiteX1" fmla="*/ 0 w 662151"/>
                  <a:gd name="connsiteY1" fmla="*/ 556444 h 566060"/>
                  <a:gd name="connsiteX2" fmla="*/ 68895 w 662151"/>
                  <a:gd name="connsiteY2" fmla="*/ 0 h 566060"/>
                  <a:gd name="connsiteX3" fmla="*/ 662152 w 662151"/>
                  <a:gd name="connsiteY3" fmla="*/ 0 h 566060"/>
                  <a:gd name="connsiteX4" fmla="*/ 456254 w 662151"/>
                  <a:gd name="connsiteY4" fmla="*/ 566061 h 566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2151" h="566060">
                    <a:moveTo>
                      <a:pt x="456254" y="566061"/>
                    </a:moveTo>
                    <a:lnTo>
                      <a:pt x="0" y="556444"/>
                    </a:lnTo>
                    <a:lnTo>
                      <a:pt x="68895" y="0"/>
                    </a:lnTo>
                    <a:lnTo>
                      <a:pt x="662152" y="0"/>
                    </a:lnTo>
                    <a:lnTo>
                      <a:pt x="456254" y="566061"/>
                    </a:lnTo>
                    <a:close/>
                  </a:path>
                </a:pathLst>
              </a:custGeom>
              <a:solidFill>
                <a:srgbClr val="3F4851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74AF8F8-DE60-30B6-2953-44EF24A0B464}"/>
                </a:ext>
              </a:extLst>
            </p:cNvPr>
            <p:cNvSpPr/>
            <p:nvPr/>
          </p:nvSpPr>
          <p:spPr>
            <a:xfrm>
              <a:off x="367240" y="347196"/>
              <a:ext cx="10637922" cy="5960972"/>
            </a:xfrm>
            <a:prstGeom prst="roundRect">
              <a:avLst>
                <a:gd name="adj" fmla="val 12619"/>
              </a:avLst>
            </a:prstGeom>
            <a:solidFill>
              <a:srgbClr val="515151"/>
            </a:solidFill>
            <a:ln w="7877" cap="flat">
              <a:noFill/>
              <a:prstDash val="solid"/>
              <a:miter/>
            </a:ln>
          </p:spPr>
          <p:txBody>
            <a:bodyPr wrap="square" numCol="3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3FCD1B-0DFC-7CD2-5DB3-093895808A0A}"/>
                </a:ext>
              </a:extLst>
            </p:cNvPr>
            <p:cNvSpPr/>
            <p:nvPr/>
          </p:nvSpPr>
          <p:spPr>
            <a:xfrm>
              <a:off x="5256766" y="347196"/>
              <a:ext cx="5748396" cy="5960972"/>
            </a:xfrm>
            <a:custGeom>
              <a:avLst/>
              <a:gdLst>
                <a:gd name="connsiteX0" fmla="*/ 0 w 5748396"/>
                <a:gd name="connsiteY0" fmla="*/ 0 h 5960972"/>
                <a:gd name="connsiteX1" fmla="*/ 798288 w 5748396"/>
                <a:gd name="connsiteY1" fmla="*/ 0 h 5960972"/>
                <a:gd name="connsiteX2" fmla="*/ 4198668 w 5748396"/>
                <a:gd name="connsiteY2" fmla="*/ 0 h 5960972"/>
                <a:gd name="connsiteX3" fmla="*/ 4996956 w 5748396"/>
                <a:gd name="connsiteY3" fmla="*/ 0 h 5960972"/>
                <a:gd name="connsiteX4" fmla="*/ 5748396 w 5748396"/>
                <a:gd name="connsiteY4" fmla="*/ 751440 h 5960972"/>
                <a:gd name="connsiteX5" fmla="*/ 5748396 w 5748396"/>
                <a:gd name="connsiteY5" fmla="*/ 5209532 h 5960972"/>
                <a:gd name="connsiteX6" fmla="*/ 4996956 w 5748396"/>
                <a:gd name="connsiteY6" fmla="*/ 5960972 h 5960972"/>
                <a:gd name="connsiteX7" fmla="*/ 4198668 w 5748396"/>
                <a:gd name="connsiteY7" fmla="*/ 5960972 h 5960972"/>
                <a:gd name="connsiteX8" fmla="*/ 2342747 w 5748396"/>
                <a:gd name="connsiteY8" fmla="*/ 5960972 h 5960972"/>
                <a:gd name="connsiteX9" fmla="*/ 1544459 w 5748396"/>
                <a:gd name="connsiteY9" fmla="*/ 5960972 h 5960972"/>
                <a:gd name="connsiteX10" fmla="*/ 1540265 w 5748396"/>
                <a:gd name="connsiteY10" fmla="*/ 5671402 h 5960972"/>
                <a:gd name="connsiteX11" fmla="*/ 1216992 w 5748396"/>
                <a:gd name="connsiteY11" fmla="*/ 3276630 h 5960972"/>
                <a:gd name="connsiteX12" fmla="*/ 3553 w 5748396"/>
                <a:gd name="connsiteY12" fmla="*/ 6145 h 5960972"/>
                <a:gd name="connsiteX0" fmla="*/ 0 w 5748396"/>
                <a:gd name="connsiteY0" fmla="*/ 0 h 5960972"/>
                <a:gd name="connsiteX1" fmla="*/ 798288 w 5748396"/>
                <a:gd name="connsiteY1" fmla="*/ 0 h 5960972"/>
                <a:gd name="connsiteX2" fmla="*/ 4996956 w 5748396"/>
                <a:gd name="connsiteY2" fmla="*/ 0 h 5960972"/>
                <a:gd name="connsiteX3" fmla="*/ 5748396 w 5748396"/>
                <a:gd name="connsiteY3" fmla="*/ 751440 h 5960972"/>
                <a:gd name="connsiteX4" fmla="*/ 5748396 w 5748396"/>
                <a:gd name="connsiteY4" fmla="*/ 5209532 h 5960972"/>
                <a:gd name="connsiteX5" fmla="*/ 4996956 w 5748396"/>
                <a:gd name="connsiteY5" fmla="*/ 5960972 h 5960972"/>
                <a:gd name="connsiteX6" fmla="*/ 4198668 w 5748396"/>
                <a:gd name="connsiteY6" fmla="*/ 5960972 h 5960972"/>
                <a:gd name="connsiteX7" fmla="*/ 2342747 w 5748396"/>
                <a:gd name="connsiteY7" fmla="*/ 5960972 h 5960972"/>
                <a:gd name="connsiteX8" fmla="*/ 1544459 w 5748396"/>
                <a:gd name="connsiteY8" fmla="*/ 5960972 h 5960972"/>
                <a:gd name="connsiteX9" fmla="*/ 1540265 w 5748396"/>
                <a:gd name="connsiteY9" fmla="*/ 5671402 h 5960972"/>
                <a:gd name="connsiteX10" fmla="*/ 1216992 w 5748396"/>
                <a:gd name="connsiteY10" fmla="*/ 3276630 h 5960972"/>
                <a:gd name="connsiteX11" fmla="*/ 3553 w 5748396"/>
                <a:gd name="connsiteY11" fmla="*/ 6145 h 5960972"/>
                <a:gd name="connsiteX12" fmla="*/ 0 w 5748396"/>
                <a:gd name="connsiteY12" fmla="*/ 0 h 5960972"/>
                <a:gd name="connsiteX0" fmla="*/ 0 w 5748396"/>
                <a:gd name="connsiteY0" fmla="*/ 0 h 5960972"/>
                <a:gd name="connsiteX1" fmla="*/ 4996956 w 5748396"/>
                <a:gd name="connsiteY1" fmla="*/ 0 h 5960972"/>
                <a:gd name="connsiteX2" fmla="*/ 5748396 w 5748396"/>
                <a:gd name="connsiteY2" fmla="*/ 751440 h 5960972"/>
                <a:gd name="connsiteX3" fmla="*/ 5748396 w 5748396"/>
                <a:gd name="connsiteY3" fmla="*/ 5209532 h 5960972"/>
                <a:gd name="connsiteX4" fmla="*/ 4996956 w 5748396"/>
                <a:gd name="connsiteY4" fmla="*/ 5960972 h 5960972"/>
                <a:gd name="connsiteX5" fmla="*/ 4198668 w 5748396"/>
                <a:gd name="connsiteY5" fmla="*/ 5960972 h 5960972"/>
                <a:gd name="connsiteX6" fmla="*/ 2342747 w 5748396"/>
                <a:gd name="connsiteY6" fmla="*/ 5960972 h 5960972"/>
                <a:gd name="connsiteX7" fmla="*/ 1544459 w 5748396"/>
                <a:gd name="connsiteY7" fmla="*/ 5960972 h 5960972"/>
                <a:gd name="connsiteX8" fmla="*/ 1540265 w 5748396"/>
                <a:gd name="connsiteY8" fmla="*/ 5671402 h 5960972"/>
                <a:gd name="connsiteX9" fmla="*/ 1216992 w 5748396"/>
                <a:gd name="connsiteY9" fmla="*/ 3276630 h 5960972"/>
                <a:gd name="connsiteX10" fmla="*/ 3553 w 5748396"/>
                <a:gd name="connsiteY10" fmla="*/ 6145 h 5960972"/>
                <a:gd name="connsiteX11" fmla="*/ 0 w 5748396"/>
                <a:gd name="connsiteY11" fmla="*/ 0 h 5960972"/>
                <a:gd name="connsiteX0" fmla="*/ 0 w 5748396"/>
                <a:gd name="connsiteY0" fmla="*/ 0 h 5960972"/>
                <a:gd name="connsiteX1" fmla="*/ 4996956 w 5748396"/>
                <a:gd name="connsiteY1" fmla="*/ 0 h 5960972"/>
                <a:gd name="connsiteX2" fmla="*/ 5748396 w 5748396"/>
                <a:gd name="connsiteY2" fmla="*/ 751440 h 5960972"/>
                <a:gd name="connsiteX3" fmla="*/ 5748396 w 5748396"/>
                <a:gd name="connsiteY3" fmla="*/ 5209532 h 5960972"/>
                <a:gd name="connsiteX4" fmla="*/ 4996956 w 5748396"/>
                <a:gd name="connsiteY4" fmla="*/ 5960972 h 5960972"/>
                <a:gd name="connsiteX5" fmla="*/ 4198668 w 5748396"/>
                <a:gd name="connsiteY5" fmla="*/ 5960972 h 5960972"/>
                <a:gd name="connsiteX6" fmla="*/ 1544459 w 5748396"/>
                <a:gd name="connsiteY6" fmla="*/ 5960972 h 5960972"/>
                <a:gd name="connsiteX7" fmla="*/ 1540265 w 5748396"/>
                <a:gd name="connsiteY7" fmla="*/ 5671402 h 5960972"/>
                <a:gd name="connsiteX8" fmla="*/ 1216992 w 5748396"/>
                <a:gd name="connsiteY8" fmla="*/ 3276630 h 5960972"/>
                <a:gd name="connsiteX9" fmla="*/ 3553 w 5748396"/>
                <a:gd name="connsiteY9" fmla="*/ 6145 h 5960972"/>
                <a:gd name="connsiteX10" fmla="*/ 0 w 5748396"/>
                <a:gd name="connsiteY10" fmla="*/ 0 h 5960972"/>
                <a:gd name="connsiteX0" fmla="*/ 0 w 5748396"/>
                <a:gd name="connsiteY0" fmla="*/ 0 h 5960972"/>
                <a:gd name="connsiteX1" fmla="*/ 4996956 w 5748396"/>
                <a:gd name="connsiteY1" fmla="*/ 0 h 5960972"/>
                <a:gd name="connsiteX2" fmla="*/ 5748396 w 5748396"/>
                <a:gd name="connsiteY2" fmla="*/ 751440 h 5960972"/>
                <a:gd name="connsiteX3" fmla="*/ 5748396 w 5748396"/>
                <a:gd name="connsiteY3" fmla="*/ 5209532 h 5960972"/>
                <a:gd name="connsiteX4" fmla="*/ 4996956 w 5748396"/>
                <a:gd name="connsiteY4" fmla="*/ 5960972 h 5960972"/>
                <a:gd name="connsiteX5" fmla="*/ 1544459 w 5748396"/>
                <a:gd name="connsiteY5" fmla="*/ 5960972 h 5960972"/>
                <a:gd name="connsiteX6" fmla="*/ 1540265 w 5748396"/>
                <a:gd name="connsiteY6" fmla="*/ 5671402 h 5960972"/>
                <a:gd name="connsiteX7" fmla="*/ 1216992 w 5748396"/>
                <a:gd name="connsiteY7" fmla="*/ 3276630 h 5960972"/>
                <a:gd name="connsiteX8" fmla="*/ 3553 w 5748396"/>
                <a:gd name="connsiteY8" fmla="*/ 6145 h 5960972"/>
                <a:gd name="connsiteX9" fmla="*/ 0 w 5748396"/>
                <a:gd name="connsiteY9" fmla="*/ 0 h 5960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48396" h="5960972">
                  <a:moveTo>
                    <a:pt x="0" y="0"/>
                  </a:moveTo>
                  <a:lnTo>
                    <a:pt x="4996956" y="0"/>
                  </a:lnTo>
                  <a:cubicBezTo>
                    <a:pt x="5411965" y="0"/>
                    <a:pt x="5748396" y="336431"/>
                    <a:pt x="5748396" y="751440"/>
                  </a:cubicBezTo>
                  <a:lnTo>
                    <a:pt x="5748396" y="5209532"/>
                  </a:lnTo>
                  <a:cubicBezTo>
                    <a:pt x="5748396" y="5624541"/>
                    <a:pt x="5411965" y="5960972"/>
                    <a:pt x="4996956" y="5960972"/>
                  </a:cubicBezTo>
                  <a:lnTo>
                    <a:pt x="1544459" y="5960972"/>
                  </a:lnTo>
                  <a:lnTo>
                    <a:pt x="1540265" y="5671402"/>
                  </a:lnTo>
                  <a:cubicBezTo>
                    <a:pt x="1510749" y="4919555"/>
                    <a:pt x="1405274" y="4109450"/>
                    <a:pt x="1216992" y="3276630"/>
                  </a:cubicBezTo>
                  <a:cubicBezTo>
                    <a:pt x="934568" y="2027400"/>
                    <a:pt x="505934" y="904456"/>
                    <a:pt x="3553" y="61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 w="7877" cap="flat">
              <a:noFill/>
              <a:prstDash val="solid"/>
              <a:miter/>
            </a:ln>
          </p:spPr>
          <p:txBody>
            <a:bodyPr wrap="square" numCol="3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Text Placeholder 64">
            <a:extLst>
              <a:ext uri="{FF2B5EF4-FFF2-40B4-BE49-F238E27FC236}">
                <a16:creationId xmlns:a16="http://schemas.microsoft.com/office/drawing/2014/main" id="{CF1E522C-6169-32ED-30E3-697C1A7A04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57245" y="1936122"/>
            <a:ext cx="8430683" cy="170878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156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B0C87CF-B0FC-42F0-6E28-277AFA4E33DD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E0A5921-2CE9-351B-68C7-C5CFCDF87ECD}"/>
                </a:ext>
              </a:extLst>
            </p:cNvPr>
            <p:cNvSpPr/>
            <p:nvPr/>
          </p:nvSpPr>
          <p:spPr>
            <a:xfrm>
              <a:off x="0" y="0"/>
              <a:ext cx="12192000" cy="6630330"/>
            </a:xfrm>
            <a:prstGeom prst="roundRect">
              <a:avLst>
                <a:gd name="adj" fmla="val 6000"/>
              </a:avLst>
            </a:prstGeom>
            <a:solidFill>
              <a:srgbClr val="F2B807"/>
            </a:solidFill>
            <a:ln w="787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52C60D2-E321-FA84-C3B6-770A6984DAD6}"/>
                </a:ext>
              </a:extLst>
            </p:cNvPr>
            <p:cNvSpPr/>
            <p:nvPr/>
          </p:nvSpPr>
          <p:spPr>
            <a:xfrm rot="5400000">
              <a:off x="2587062" y="-2162482"/>
              <a:ext cx="6200023" cy="10980329"/>
            </a:xfrm>
            <a:prstGeom prst="roundRect">
              <a:avLst>
                <a:gd name="adj" fmla="val 5414"/>
              </a:avLst>
            </a:prstGeom>
            <a:solidFill>
              <a:srgbClr val="3F3F3F"/>
            </a:solidFill>
            <a:ln w="7877" cap="flat">
              <a:noFill/>
              <a:prstDash val="solid"/>
              <a:miter/>
            </a:ln>
          </p:spPr>
          <p:txBody>
            <a:bodyPr wrap="square" numCol="3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F840607-037C-56A7-42F9-035E1AD9806C}"/>
                </a:ext>
              </a:extLst>
            </p:cNvPr>
            <p:cNvSpPr/>
            <p:nvPr/>
          </p:nvSpPr>
          <p:spPr>
            <a:xfrm>
              <a:off x="11359730" y="2624369"/>
              <a:ext cx="658816" cy="3193018"/>
            </a:xfrm>
            <a:prstGeom prst="roundRect">
              <a:avLst>
                <a:gd name="adj" fmla="val 9042"/>
              </a:avLst>
            </a:prstGeom>
            <a:solidFill>
              <a:srgbClr val="3F3F3F"/>
            </a:solidFill>
            <a:ln w="7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1F43E36-5815-9266-2D46-9A247CB0CB50}"/>
                </a:ext>
              </a:extLst>
            </p:cNvPr>
            <p:cNvSpPr/>
            <p:nvPr/>
          </p:nvSpPr>
          <p:spPr>
            <a:xfrm>
              <a:off x="11359730" y="624901"/>
              <a:ext cx="658816" cy="1623943"/>
            </a:xfrm>
            <a:prstGeom prst="roundRect">
              <a:avLst>
                <a:gd name="adj" fmla="val 8456"/>
              </a:avLst>
            </a:prstGeom>
            <a:solidFill>
              <a:srgbClr val="3F3F3F"/>
            </a:solidFill>
            <a:ln w="7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3DC1F89-CB6A-0131-8A40-90134198757C}"/>
                </a:ext>
              </a:extLst>
            </p:cNvPr>
            <p:cNvGrpSpPr/>
            <p:nvPr/>
          </p:nvGrpSpPr>
          <p:grpSpPr>
            <a:xfrm>
              <a:off x="11419703" y="937737"/>
              <a:ext cx="538870" cy="998382"/>
              <a:chOff x="7379109" y="869364"/>
              <a:chExt cx="1131239" cy="1135128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EC4BBA6-B43E-54EA-5A01-FCF594B1DAB5}"/>
                  </a:ext>
                </a:extLst>
              </p:cNvPr>
              <p:cNvSpPr/>
              <p:nvPr/>
            </p:nvSpPr>
            <p:spPr>
              <a:xfrm>
                <a:off x="7379109" y="869364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26FD55A3-C261-1F28-F9CC-24481A6ECFE5}"/>
                  </a:ext>
                </a:extLst>
              </p:cNvPr>
              <p:cNvSpPr/>
              <p:nvPr/>
            </p:nvSpPr>
            <p:spPr>
              <a:xfrm>
                <a:off x="7379109" y="938561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34F44D2-7EAB-DAC9-016C-A082661DF669}"/>
                  </a:ext>
                </a:extLst>
              </p:cNvPr>
              <p:cNvSpPr/>
              <p:nvPr/>
            </p:nvSpPr>
            <p:spPr>
              <a:xfrm>
                <a:off x="7379109" y="1007646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B07AC42-4D02-508B-CC01-AC99C9184067}"/>
                  </a:ext>
                </a:extLst>
              </p:cNvPr>
              <p:cNvSpPr/>
              <p:nvPr/>
            </p:nvSpPr>
            <p:spPr>
              <a:xfrm>
                <a:off x="7379109" y="1076732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F007DBDA-89B4-E5BC-6033-19E0B6CC825B}"/>
                  </a:ext>
                </a:extLst>
              </p:cNvPr>
              <p:cNvSpPr/>
              <p:nvPr/>
            </p:nvSpPr>
            <p:spPr>
              <a:xfrm>
                <a:off x="7379109" y="1145816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196CB78A-046A-F127-CE55-723D2B812899}"/>
                  </a:ext>
                </a:extLst>
              </p:cNvPr>
              <p:cNvSpPr/>
              <p:nvPr/>
            </p:nvSpPr>
            <p:spPr>
              <a:xfrm>
                <a:off x="7379109" y="1214901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AC4A503F-24D0-45DF-76AB-1ED677EE5B39}"/>
                  </a:ext>
                </a:extLst>
              </p:cNvPr>
              <p:cNvSpPr/>
              <p:nvPr/>
            </p:nvSpPr>
            <p:spPr>
              <a:xfrm>
                <a:off x="7379109" y="1283986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F599052-AB80-0EC6-20E3-D11453AB8E57}"/>
                  </a:ext>
                </a:extLst>
              </p:cNvPr>
              <p:cNvSpPr/>
              <p:nvPr/>
            </p:nvSpPr>
            <p:spPr>
              <a:xfrm>
                <a:off x="7379109" y="1353072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67FC62A-2E22-6773-FA3E-FD4EB4AB958F}"/>
                  </a:ext>
                </a:extLst>
              </p:cNvPr>
              <p:cNvSpPr/>
              <p:nvPr/>
            </p:nvSpPr>
            <p:spPr>
              <a:xfrm>
                <a:off x="7379109" y="1422156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CAE40F2A-FFD1-6D67-B52E-6806AA003BAC}"/>
                  </a:ext>
                </a:extLst>
              </p:cNvPr>
              <p:cNvSpPr/>
              <p:nvPr/>
            </p:nvSpPr>
            <p:spPr>
              <a:xfrm>
                <a:off x="7379109" y="1491352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677D078B-A25F-07DA-675C-8BAC4DA0892A}"/>
                  </a:ext>
                </a:extLst>
              </p:cNvPr>
              <p:cNvSpPr/>
              <p:nvPr/>
            </p:nvSpPr>
            <p:spPr>
              <a:xfrm>
                <a:off x="7379109" y="1560438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919BD04-5DF1-C1F4-E127-C2C2E2EC7C09}"/>
                  </a:ext>
                </a:extLst>
              </p:cNvPr>
              <p:cNvSpPr/>
              <p:nvPr/>
            </p:nvSpPr>
            <p:spPr>
              <a:xfrm>
                <a:off x="7379109" y="1629522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057A3FD8-21CA-7C80-E2E2-0F8BFFC4B0EF}"/>
                  </a:ext>
                </a:extLst>
              </p:cNvPr>
              <p:cNvSpPr/>
              <p:nvPr/>
            </p:nvSpPr>
            <p:spPr>
              <a:xfrm>
                <a:off x="7379109" y="1698607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5B26994-358C-19C4-E362-91974F4F39F7}"/>
                  </a:ext>
                </a:extLst>
              </p:cNvPr>
              <p:cNvSpPr/>
              <p:nvPr/>
            </p:nvSpPr>
            <p:spPr>
              <a:xfrm>
                <a:off x="7379109" y="1767693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C3D892B-9C1F-229B-81EE-C1CC5641C72C}"/>
                  </a:ext>
                </a:extLst>
              </p:cNvPr>
              <p:cNvSpPr/>
              <p:nvPr/>
            </p:nvSpPr>
            <p:spPr>
              <a:xfrm>
                <a:off x="7379109" y="1836778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D90085D-C4F5-D41E-5C2A-4D1513FB43D7}"/>
                  </a:ext>
                </a:extLst>
              </p:cNvPr>
              <p:cNvSpPr/>
              <p:nvPr/>
            </p:nvSpPr>
            <p:spPr>
              <a:xfrm>
                <a:off x="7379109" y="1905862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34E527F2-95D9-0164-FCF0-F01EF1D1D6C1}"/>
                  </a:ext>
                </a:extLst>
              </p:cNvPr>
              <p:cNvSpPr/>
              <p:nvPr/>
            </p:nvSpPr>
            <p:spPr>
              <a:xfrm>
                <a:off x="7379109" y="1975059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082F719-48A6-7D68-1338-E779CE0ACD99}"/>
                </a:ext>
              </a:extLst>
            </p:cNvPr>
            <p:cNvGrpSpPr/>
            <p:nvPr/>
          </p:nvGrpSpPr>
          <p:grpSpPr>
            <a:xfrm>
              <a:off x="11477043" y="2787009"/>
              <a:ext cx="424188" cy="424188"/>
              <a:chOff x="7289621" y="2777790"/>
              <a:chExt cx="1310395" cy="1310395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2573738-6751-AB6D-A552-85023EB0A21C}"/>
                  </a:ext>
                </a:extLst>
              </p:cNvPr>
              <p:cNvSpPr/>
              <p:nvPr/>
            </p:nvSpPr>
            <p:spPr>
              <a:xfrm rot="21421200">
                <a:off x="7289621" y="2777790"/>
                <a:ext cx="1310395" cy="1310395"/>
              </a:xfrm>
              <a:custGeom>
                <a:avLst/>
                <a:gdLst>
                  <a:gd name="connsiteX0" fmla="*/ 930008 w 930008"/>
                  <a:gd name="connsiteY0" fmla="*/ 465004 h 930008"/>
                  <a:gd name="connsiteX1" fmla="*/ 465004 w 930008"/>
                  <a:gd name="connsiteY1" fmla="*/ 930008 h 930008"/>
                  <a:gd name="connsiteX2" fmla="*/ 0 w 930008"/>
                  <a:gd name="connsiteY2" fmla="*/ 465004 h 930008"/>
                  <a:gd name="connsiteX3" fmla="*/ 465004 w 930008"/>
                  <a:gd name="connsiteY3" fmla="*/ 0 h 930008"/>
                  <a:gd name="connsiteX4" fmla="*/ 930008 w 930008"/>
                  <a:gd name="connsiteY4" fmla="*/ 465004 h 930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008" h="930008">
                    <a:moveTo>
                      <a:pt x="930008" y="465004"/>
                    </a:moveTo>
                    <a:cubicBezTo>
                      <a:pt x="930008" y="721819"/>
                      <a:pt x="721819" y="930008"/>
                      <a:pt x="465004" y="930008"/>
                    </a:cubicBezTo>
                    <a:cubicBezTo>
                      <a:pt x="208189" y="930008"/>
                      <a:pt x="0" y="721819"/>
                      <a:pt x="0" y="465004"/>
                    </a:cubicBezTo>
                    <a:cubicBezTo>
                      <a:pt x="0" y="208190"/>
                      <a:pt x="208189" y="0"/>
                      <a:pt x="465004" y="0"/>
                    </a:cubicBezTo>
                    <a:cubicBezTo>
                      <a:pt x="721819" y="0"/>
                      <a:pt x="930008" y="208190"/>
                      <a:pt x="930008" y="465004"/>
                    </a:cubicBezTo>
                    <a:close/>
                  </a:path>
                </a:pathLst>
              </a:custGeom>
              <a:solidFill>
                <a:srgbClr val="C6CACE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6567995-731E-85F6-BA54-40A842A0582A}"/>
                  </a:ext>
                </a:extLst>
              </p:cNvPr>
              <p:cNvSpPr/>
              <p:nvPr/>
            </p:nvSpPr>
            <p:spPr>
              <a:xfrm rot="16446000">
                <a:off x="7389579" y="2877744"/>
                <a:ext cx="1110691" cy="1110693"/>
              </a:xfrm>
              <a:custGeom>
                <a:avLst/>
                <a:gdLst>
                  <a:gd name="connsiteX0" fmla="*/ 788276 w 788275"/>
                  <a:gd name="connsiteY0" fmla="*/ 394138 h 788276"/>
                  <a:gd name="connsiteX1" fmla="*/ 394138 w 788275"/>
                  <a:gd name="connsiteY1" fmla="*/ 788276 h 788276"/>
                  <a:gd name="connsiteX2" fmla="*/ 0 w 788275"/>
                  <a:gd name="connsiteY2" fmla="*/ 394138 h 788276"/>
                  <a:gd name="connsiteX3" fmla="*/ 394138 w 788275"/>
                  <a:gd name="connsiteY3" fmla="*/ 0 h 788276"/>
                  <a:gd name="connsiteX4" fmla="*/ 788276 w 788275"/>
                  <a:gd name="connsiteY4" fmla="*/ 394138 h 788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275" h="788276">
                    <a:moveTo>
                      <a:pt x="788276" y="394138"/>
                    </a:moveTo>
                    <a:cubicBezTo>
                      <a:pt x="788276" y="611815"/>
                      <a:pt x="611815" y="788276"/>
                      <a:pt x="394138" y="788276"/>
                    </a:cubicBezTo>
                    <a:cubicBezTo>
                      <a:pt x="176462" y="788276"/>
                      <a:pt x="0" y="611815"/>
                      <a:pt x="0" y="394138"/>
                    </a:cubicBezTo>
                    <a:cubicBezTo>
                      <a:pt x="0" y="176462"/>
                      <a:pt x="176462" y="0"/>
                      <a:pt x="394138" y="0"/>
                    </a:cubicBezTo>
                    <a:cubicBezTo>
                      <a:pt x="611815" y="0"/>
                      <a:pt x="788276" y="176462"/>
                      <a:pt x="788276" y="394138"/>
                    </a:cubicBezTo>
                    <a:close/>
                  </a:path>
                </a:pathLst>
              </a:custGeom>
              <a:solidFill>
                <a:srgbClr val="C18E00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7463249-0830-35EE-8F51-59CCF5D2F491}"/>
                  </a:ext>
                </a:extLst>
              </p:cNvPr>
              <p:cNvSpPr/>
              <p:nvPr/>
            </p:nvSpPr>
            <p:spPr>
              <a:xfrm>
                <a:off x="7539382" y="3027662"/>
                <a:ext cx="810805" cy="810805"/>
              </a:xfrm>
              <a:custGeom>
                <a:avLst/>
                <a:gdLst>
                  <a:gd name="connsiteX0" fmla="*/ 575442 w 575441"/>
                  <a:gd name="connsiteY0" fmla="*/ 287721 h 575441"/>
                  <a:gd name="connsiteX1" fmla="*/ 287721 w 575441"/>
                  <a:gd name="connsiteY1" fmla="*/ 575442 h 575441"/>
                  <a:gd name="connsiteX2" fmla="*/ 0 w 575441"/>
                  <a:gd name="connsiteY2" fmla="*/ 287721 h 575441"/>
                  <a:gd name="connsiteX3" fmla="*/ 287721 w 575441"/>
                  <a:gd name="connsiteY3" fmla="*/ 0 h 575441"/>
                  <a:gd name="connsiteX4" fmla="*/ 575442 w 575441"/>
                  <a:gd name="connsiteY4" fmla="*/ 287721 h 57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441" h="575441">
                    <a:moveTo>
                      <a:pt x="575442" y="287721"/>
                    </a:moveTo>
                    <a:cubicBezTo>
                      <a:pt x="575442" y="446625"/>
                      <a:pt x="446625" y="575442"/>
                      <a:pt x="287721" y="575442"/>
                    </a:cubicBezTo>
                    <a:cubicBezTo>
                      <a:pt x="128817" y="575442"/>
                      <a:pt x="0" y="446625"/>
                      <a:pt x="0" y="287721"/>
                    </a:cubicBezTo>
                    <a:cubicBezTo>
                      <a:pt x="0" y="128817"/>
                      <a:pt x="128817" y="0"/>
                      <a:pt x="287721" y="0"/>
                    </a:cubicBezTo>
                    <a:cubicBezTo>
                      <a:pt x="446625" y="0"/>
                      <a:pt x="575442" y="128817"/>
                      <a:pt x="575442" y="287721"/>
                    </a:cubicBezTo>
                    <a:close/>
                  </a:path>
                </a:pathLst>
              </a:custGeom>
              <a:solidFill>
                <a:srgbClr val="494949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E797FA6-2F44-9FA9-4BC7-577FAFF29E56}"/>
                  </a:ext>
                </a:extLst>
              </p:cNvPr>
              <p:cNvSpPr/>
              <p:nvPr/>
            </p:nvSpPr>
            <p:spPr>
              <a:xfrm rot="16200000">
                <a:off x="7480127" y="3325050"/>
                <a:ext cx="929316" cy="216140"/>
              </a:xfrm>
              <a:custGeom>
                <a:avLst/>
                <a:gdLst>
                  <a:gd name="connsiteX0" fmla="*/ 618796 w 659550"/>
                  <a:gd name="connsiteY0" fmla="*/ 0 h 153398"/>
                  <a:gd name="connsiteX1" fmla="*/ 659550 w 659550"/>
                  <a:gd name="connsiteY1" fmla="*/ 40754 h 153398"/>
                  <a:gd name="connsiteX2" fmla="*/ 659550 w 659550"/>
                  <a:gd name="connsiteY2" fmla="*/ 112644 h 153398"/>
                  <a:gd name="connsiteX3" fmla="*/ 618796 w 659550"/>
                  <a:gd name="connsiteY3" fmla="*/ 153398 h 153398"/>
                  <a:gd name="connsiteX4" fmla="*/ 40754 w 659550"/>
                  <a:gd name="connsiteY4" fmla="*/ 153398 h 153398"/>
                  <a:gd name="connsiteX5" fmla="*/ 0 w 659550"/>
                  <a:gd name="connsiteY5" fmla="*/ 112644 h 153398"/>
                  <a:gd name="connsiteX6" fmla="*/ 0 w 659550"/>
                  <a:gd name="connsiteY6" fmla="*/ 40754 h 153398"/>
                  <a:gd name="connsiteX7" fmla="*/ 40754 w 659550"/>
                  <a:gd name="connsiteY7" fmla="*/ 0 h 153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9550" h="153398">
                    <a:moveTo>
                      <a:pt x="618796" y="0"/>
                    </a:moveTo>
                    <a:cubicBezTo>
                      <a:pt x="641304" y="0"/>
                      <a:pt x="659550" y="18246"/>
                      <a:pt x="659550" y="40754"/>
                    </a:cubicBezTo>
                    <a:lnTo>
                      <a:pt x="659550" y="112644"/>
                    </a:lnTo>
                    <a:cubicBezTo>
                      <a:pt x="659550" y="135152"/>
                      <a:pt x="641304" y="153398"/>
                      <a:pt x="618796" y="153398"/>
                    </a:cubicBezTo>
                    <a:lnTo>
                      <a:pt x="40754" y="153398"/>
                    </a:lnTo>
                    <a:cubicBezTo>
                      <a:pt x="18246" y="153398"/>
                      <a:pt x="0" y="135152"/>
                      <a:pt x="0" y="112644"/>
                    </a:cubicBezTo>
                    <a:lnTo>
                      <a:pt x="0" y="40754"/>
                    </a:lnTo>
                    <a:cubicBezTo>
                      <a:pt x="0" y="18246"/>
                      <a:pt x="18246" y="0"/>
                      <a:pt x="40754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F64D8C1E-29A1-87AF-8540-DD068BFEA59C}"/>
                  </a:ext>
                </a:extLst>
              </p:cNvPr>
              <p:cNvSpPr/>
              <p:nvPr/>
            </p:nvSpPr>
            <p:spPr>
              <a:xfrm rot="16200000">
                <a:off x="7851487" y="3035659"/>
                <a:ext cx="186485" cy="51869"/>
              </a:xfrm>
              <a:custGeom>
                <a:avLst/>
                <a:gdLst>
                  <a:gd name="connsiteX0" fmla="*/ 0 w 132351"/>
                  <a:gd name="connsiteY0" fmla="*/ 0 h 36812"/>
                  <a:gd name="connsiteX1" fmla="*/ 132351 w 132351"/>
                  <a:gd name="connsiteY1" fmla="*/ 0 h 36812"/>
                  <a:gd name="connsiteX2" fmla="*/ 132351 w 132351"/>
                  <a:gd name="connsiteY2" fmla="*/ 36813 h 36812"/>
                  <a:gd name="connsiteX3" fmla="*/ 0 w 132351"/>
                  <a:gd name="connsiteY3" fmla="*/ 36813 h 3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351" h="36812">
                    <a:moveTo>
                      <a:pt x="0" y="0"/>
                    </a:moveTo>
                    <a:lnTo>
                      <a:pt x="132351" y="0"/>
                    </a:lnTo>
                    <a:lnTo>
                      <a:pt x="132351" y="36813"/>
                    </a:lnTo>
                    <a:lnTo>
                      <a:pt x="0" y="36813"/>
                    </a:lnTo>
                    <a:close/>
                  </a:path>
                </a:pathLst>
              </a:custGeom>
              <a:solidFill>
                <a:srgbClr val="F2B807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03D6892-3EAA-9A71-699D-517F50BBF3AD}"/>
                </a:ext>
              </a:extLst>
            </p:cNvPr>
            <p:cNvGrpSpPr/>
            <p:nvPr/>
          </p:nvGrpSpPr>
          <p:grpSpPr>
            <a:xfrm>
              <a:off x="11477043" y="3397896"/>
              <a:ext cx="424188" cy="424188"/>
              <a:chOff x="7289587" y="4353495"/>
              <a:chExt cx="1310394" cy="1310394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F4CC883-A54B-179A-568F-4788B7A065A9}"/>
                  </a:ext>
                </a:extLst>
              </p:cNvPr>
              <p:cNvSpPr/>
              <p:nvPr/>
            </p:nvSpPr>
            <p:spPr>
              <a:xfrm>
                <a:off x="7289587" y="4353495"/>
                <a:ext cx="1310394" cy="1310394"/>
              </a:xfrm>
              <a:custGeom>
                <a:avLst/>
                <a:gdLst>
                  <a:gd name="connsiteX0" fmla="*/ 930008 w 930007"/>
                  <a:gd name="connsiteY0" fmla="*/ 465004 h 930007"/>
                  <a:gd name="connsiteX1" fmla="*/ 465004 w 930007"/>
                  <a:gd name="connsiteY1" fmla="*/ 930008 h 930007"/>
                  <a:gd name="connsiteX2" fmla="*/ 0 w 930007"/>
                  <a:gd name="connsiteY2" fmla="*/ 465004 h 930007"/>
                  <a:gd name="connsiteX3" fmla="*/ 465004 w 930007"/>
                  <a:gd name="connsiteY3" fmla="*/ 0 h 930007"/>
                  <a:gd name="connsiteX4" fmla="*/ 930008 w 930007"/>
                  <a:gd name="connsiteY4" fmla="*/ 465004 h 93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007" h="930007">
                    <a:moveTo>
                      <a:pt x="930008" y="465004"/>
                    </a:moveTo>
                    <a:cubicBezTo>
                      <a:pt x="930008" y="721819"/>
                      <a:pt x="721819" y="930008"/>
                      <a:pt x="465004" y="930008"/>
                    </a:cubicBezTo>
                    <a:cubicBezTo>
                      <a:pt x="208189" y="930008"/>
                      <a:pt x="0" y="721819"/>
                      <a:pt x="0" y="465004"/>
                    </a:cubicBezTo>
                    <a:cubicBezTo>
                      <a:pt x="0" y="208189"/>
                      <a:pt x="208189" y="0"/>
                      <a:pt x="465004" y="0"/>
                    </a:cubicBezTo>
                    <a:cubicBezTo>
                      <a:pt x="721819" y="0"/>
                      <a:pt x="930008" y="208189"/>
                      <a:pt x="930008" y="465004"/>
                    </a:cubicBezTo>
                    <a:close/>
                  </a:path>
                </a:pathLst>
              </a:custGeom>
              <a:solidFill>
                <a:srgbClr val="C6CACE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3C603C2-AD7F-F9BF-A7D7-3661F81A4B15}"/>
                  </a:ext>
                </a:extLst>
              </p:cNvPr>
              <p:cNvSpPr/>
              <p:nvPr/>
            </p:nvSpPr>
            <p:spPr>
              <a:xfrm rot="16722001">
                <a:off x="7389210" y="4453121"/>
                <a:ext cx="1110691" cy="1110691"/>
              </a:xfrm>
              <a:custGeom>
                <a:avLst/>
                <a:gdLst>
                  <a:gd name="connsiteX0" fmla="*/ 788276 w 788275"/>
                  <a:gd name="connsiteY0" fmla="*/ 394138 h 788275"/>
                  <a:gd name="connsiteX1" fmla="*/ 394138 w 788275"/>
                  <a:gd name="connsiteY1" fmla="*/ 788276 h 788275"/>
                  <a:gd name="connsiteX2" fmla="*/ 0 w 788275"/>
                  <a:gd name="connsiteY2" fmla="*/ 394138 h 788275"/>
                  <a:gd name="connsiteX3" fmla="*/ 394138 w 788275"/>
                  <a:gd name="connsiteY3" fmla="*/ 0 h 788275"/>
                  <a:gd name="connsiteX4" fmla="*/ 788276 w 788275"/>
                  <a:gd name="connsiteY4" fmla="*/ 394138 h 78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275" h="788275">
                    <a:moveTo>
                      <a:pt x="788276" y="394138"/>
                    </a:moveTo>
                    <a:cubicBezTo>
                      <a:pt x="788276" y="611815"/>
                      <a:pt x="611815" y="788276"/>
                      <a:pt x="394138" y="788276"/>
                    </a:cubicBezTo>
                    <a:cubicBezTo>
                      <a:pt x="176462" y="788276"/>
                      <a:pt x="0" y="611815"/>
                      <a:pt x="0" y="394138"/>
                    </a:cubicBezTo>
                    <a:cubicBezTo>
                      <a:pt x="0" y="176462"/>
                      <a:pt x="176462" y="0"/>
                      <a:pt x="394138" y="0"/>
                    </a:cubicBezTo>
                    <a:cubicBezTo>
                      <a:pt x="611815" y="0"/>
                      <a:pt x="788276" y="176462"/>
                      <a:pt x="788276" y="394138"/>
                    </a:cubicBezTo>
                    <a:close/>
                  </a:path>
                </a:pathLst>
              </a:custGeom>
              <a:solidFill>
                <a:srgbClr val="C18E00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5E17984-0998-49DB-0EF5-2748A87C71CD}"/>
                  </a:ext>
                </a:extLst>
              </p:cNvPr>
              <p:cNvSpPr/>
              <p:nvPr/>
            </p:nvSpPr>
            <p:spPr>
              <a:xfrm>
                <a:off x="7539382" y="4603290"/>
                <a:ext cx="810805" cy="810805"/>
              </a:xfrm>
              <a:custGeom>
                <a:avLst/>
                <a:gdLst>
                  <a:gd name="connsiteX0" fmla="*/ 575442 w 575441"/>
                  <a:gd name="connsiteY0" fmla="*/ 287721 h 575441"/>
                  <a:gd name="connsiteX1" fmla="*/ 287721 w 575441"/>
                  <a:gd name="connsiteY1" fmla="*/ 575442 h 575441"/>
                  <a:gd name="connsiteX2" fmla="*/ 0 w 575441"/>
                  <a:gd name="connsiteY2" fmla="*/ 287721 h 575441"/>
                  <a:gd name="connsiteX3" fmla="*/ 287721 w 575441"/>
                  <a:gd name="connsiteY3" fmla="*/ 0 h 575441"/>
                  <a:gd name="connsiteX4" fmla="*/ 575442 w 575441"/>
                  <a:gd name="connsiteY4" fmla="*/ 287721 h 57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441" h="575441">
                    <a:moveTo>
                      <a:pt x="575442" y="287721"/>
                    </a:moveTo>
                    <a:cubicBezTo>
                      <a:pt x="575442" y="446625"/>
                      <a:pt x="446625" y="575442"/>
                      <a:pt x="287721" y="575442"/>
                    </a:cubicBezTo>
                    <a:cubicBezTo>
                      <a:pt x="128817" y="575442"/>
                      <a:pt x="0" y="446625"/>
                      <a:pt x="0" y="287721"/>
                    </a:cubicBezTo>
                    <a:cubicBezTo>
                      <a:pt x="0" y="128817"/>
                      <a:pt x="128817" y="0"/>
                      <a:pt x="287721" y="0"/>
                    </a:cubicBezTo>
                    <a:cubicBezTo>
                      <a:pt x="446625" y="0"/>
                      <a:pt x="575442" y="128817"/>
                      <a:pt x="575442" y="287721"/>
                    </a:cubicBezTo>
                    <a:close/>
                  </a:path>
                </a:pathLst>
              </a:custGeom>
              <a:solidFill>
                <a:srgbClr val="494949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D0B7917-0CC7-923B-0934-8620E6B795FC}"/>
                  </a:ext>
                </a:extLst>
              </p:cNvPr>
              <p:cNvSpPr/>
              <p:nvPr/>
            </p:nvSpPr>
            <p:spPr>
              <a:xfrm>
                <a:off x="7480070" y="4900623"/>
                <a:ext cx="929316" cy="216140"/>
              </a:xfrm>
              <a:custGeom>
                <a:avLst/>
                <a:gdLst>
                  <a:gd name="connsiteX0" fmla="*/ 618796 w 659550"/>
                  <a:gd name="connsiteY0" fmla="*/ 0 h 153398"/>
                  <a:gd name="connsiteX1" fmla="*/ 659550 w 659550"/>
                  <a:gd name="connsiteY1" fmla="*/ 40754 h 153398"/>
                  <a:gd name="connsiteX2" fmla="*/ 659550 w 659550"/>
                  <a:gd name="connsiteY2" fmla="*/ 112644 h 153398"/>
                  <a:gd name="connsiteX3" fmla="*/ 618796 w 659550"/>
                  <a:gd name="connsiteY3" fmla="*/ 153398 h 153398"/>
                  <a:gd name="connsiteX4" fmla="*/ 40754 w 659550"/>
                  <a:gd name="connsiteY4" fmla="*/ 153398 h 153398"/>
                  <a:gd name="connsiteX5" fmla="*/ 0 w 659550"/>
                  <a:gd name="connsiteY5" fmla="*/ 112644 h 153398"/>
                  <a:gd name="connsiteX6" fmla="*/ 0 w 659550"/>
                  <a:gd name="connsiteY6" fmla="*/ 40754 h 153398"/>
                  <a:gd name="connsiteX7" fmla="*/ 40754 w 659550"/>
                  <a:gd name="connsiteY7" fmla="*/ 0 h 153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9550" h="153398">
                    <a:moveTo>
                      <a:pt x="618796" y="0"/>
                    </a:moveTo>
                    <a:cubicBezTo>
                      <a:pt x="641304" y="0"/>
                      <a:pt x="659550" y="18246"/>
                      <a:pt x="659550" y="40754"/>
                    </a:cubicBezTo>
                    <a:lnTo>
                      <a:pt x="659550" y="112644"/>
                    </a:lnTo>
                    <a:cubicBezTo>
                      <a:pt x="659550" y="135152"/>
                      <a:pt x="641304" y="153398"/>
                      <a:pt x="618796" y="153398"/>
                    </a:cubicBezTo>
                    <a:lnTo>
                      <a:pt x="40754" y="153398"/>
                    </a:lnTo>
                    <a:cubicBezTo>
                      <a:pt x="18246" y="153398"/>
                      <a:pt x="0" y="135152"/>
                      <a:pt x="0" y="112644"/>
                    </a:cubicBezTo>
                    <a:lnTo>
                      <a:pt x="0" y="40754"/>
                    </a:lnTo>
                    <a:cubicBezTo>
                      <a:pt x="0" y="18246"/>
                      <a:pt x="18246" y="0"/>
                      <a:pt x="40754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B18976C-9C2D-22FB-2727-222C5A6AC743}"/>
                  </a:ext>
                </a:extLst>
              </p:cNvPr>
              <p:cNvSpPr/>
              <p:nvPr/>
            </p:nvSpPr>
            <p:spPr>
              <a:xfrm>
                <a:off x="8223013" y="4982702"/>
                <a:ext cx="186485" cy="51869"/>
              </a:xfrm>
              <a:custGeom>
                <a:avLst/>
                <a:gdLst>
                  <a:gd name="connsiteX0" fmla="*/ 0 w 132351"/>
                  <a:gd name="connsiteY0" fmla="*/ 0 h 36812"/>
                  <a:gd name="connsiteX1" fmla="*/ 132351 w 132351"/>
                  <a:gd name="connsiteY1" fmla="*/ 0 h 36812"/>
                  <a:gd name="connsiteX2" fmla="*/ 132351 w 132351"/>
                  <a:gd name="connsiteY2" fmla="*/ 36812 h 36812"/>
                  <a:gd name="connsiteX3" fmla="*/ 0 w 132351"/>
                  <a:gd name="connsiteY3" fmla="*/ 36812 h 3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351" h="36812">
                    <a:moveTo>
                      <a:pt x="0" y="0"/>
                    </a:moveTo>
                    <a:lnTo>
                      <a:pt x="132351" y="0"/>
                    </a:lnTo>
                    <a:lnTo>
                      <a:pt x="132351" y="36812"/>
                    </a:lnTo>
                    <a:lnTo>
                      <a:pt x="0" y="36812"/>
                    </a:lnTo>
                    <a:close/>
                  </a:path>
                </a:pathLst>
              </a:custGeom>
              <a:solidFill>
                <a:srgbClr val="F2B807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2FF503B-C768-F695-CA2C-283927CBB587}"/>
                </a:ext>
              </a:extLst>
            </p:cNvPr>
            <p:cNvGrpSpPr/>
            <p:nvPr/>
          </p:nvGrpSpPr>
          <p:grpSpPr>
            <a:xfrm>
              <a:off x="11477043" y="4008784"/>
              <a:ext cx="424188" cy="424188"/>
              <a:chOff x="8266181" y="3979734"/>
              <a:chExt cx="482288" cy="482288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99665F9-8998-0C58-5F58-C900D215DD6B}"/>
                  </a:ext>
                </a:extLst>
              </p:cNvPr>
              <p:cNvSpPr/>
              <p:nvPr/>
            </p:nvSpPr>
            <p:spPr>
              <a:xfrm rot="7200000">
                <a:off x="8266181" y="3979734"/>
                <a:ext cx="482288" cy="482288"/>
              </a:xfrm>
              <a:custGeom>
                <a:avLst/>
                <a:gdLst>
                  <a:gd name="connsiteX0" fmla="*/ 930008 w 930007"/>
                  <a:gd name="connsiteY0" fmla="*/ 465004 h 930007"/>
                  <a:gd name="connsiteX1" fmla="*/ 465004 w 930007"/>
                  <a:gd name="connsiteY1" fmla="*/ 930008 h 930007"/>
                  <a:gd name="connsiteX2" fmla="*/ 0 w 930007"/>
                  <a:gd name="connsiteY2" fmla="*/ 465004 h 930007"/>
                  <a:gd name="connsiteX3" fmla="*/ 465004 w 930007"/>
                  <a:gd name="connsiteY3" fmla="*/ 0 h 930007"/>
                  <a:gd name="connsiteX4" fmla="*/ 930008 w 930007"/>
                  <a:gd name="connsiteY4" fmla="*/ 465004 h 93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007" h="930007">
                    <a:moveTo>
                      <a:pt x="930008" y="465004"/>
                    </a:moveTo>
                    <a:cubicBezTo>
                      <a:pt x="930008" y="721819"/>
                      <a:pt x="721819" y="930008"/>
                      <a:pt x="465004" y="930008"/>
                    </a:cubicBezTo>
                    <a:cubicBezTo>
                      <a:pt x="208189" y="930008"/>
                      <a:pt x="0" y="721819"/>
                      <a:pt x="0" y="465004"/>
                    </a:cubicBezTo>
                    <a:cubicBezTo>
                      <a:pt x="0" y="208189"/>
                      <a:pt x="208189" y="0"/>
                      <a:pt x="465004" y="0"/>
                    </a:cubicBezTo>
                    <a:cubicBezTo>
                      <a:pt x="721819" y="0"/>
                      <a:pt x="930008" y="208189"/>
                      <a:pt x="930008" y="465004"/>
                    </a:cubicBezTo>
                    <a:close/>
                  </a:path>
                </a:pathLst>
              </a:custGeom>
              <a:solidFill>
                <a:srgbClr val="C6CACE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4007752-559D-7427-9F1C-6FA793672C57}"/>
                  </a:ext>
                </a:extLst>
              </p:cNvPr>
              <p:cNvSpPr/>
              <p:nvPr/>
            </p:nvSpPr>
            <p:spPr>
              <a:xfrm rot="2322001">
                <a:off x="8303045" y="4016453"/>
                <a:ext cx="408788" cy="408788"/>
              </a:xfrm>
              <a:custGeom>
                <a:avLst/>
                <a:gdLst>
                  <a:gd name="connsiteX0" fmla="*/ 788276 w 788275"/>
                  <a:gd name="connsiteY0" fmla="*/ 394138 h 788275"/>
                  <a:gd name="connsiteX1" fmla="*/ 394138 w 788275"/>
                  <a:gd name="connsiteY1" fmla="*/ 788276 h 788275"/>
                  <a:gd name="connsiteX2" fmla="*/ 0 w 788275"/>
                  <a:gd name="connsiteY2" fmla="*/ 394138 h 788275"/>
                  <a:gd name="connsiteX3" fmla="*/ 394138 w 788275"/>
                  <a:gd name="connsiteY3" fmla="*/ 0 h 788275"/>
                  <a:gd name="connsiteX4" fmla="*/ 788276 w 788275"/>
                  <a:gd name="connsiteY4" fmla="*/ 394138 h 78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275" h="788275">
                    <a:moveTo>
                      <a:pt x="788276" y="394138"/>
                    </a:moveTo>
                    <a:cubicBezTo>
                      <a:pt x="788276" y="611815"/>
                      <a:pt x="611815" y="788276"/>
                      <a:pt x="394138" y="788276"/>
                    </a:cubicBezTo>
                    <a:cubicBezTo>
                      <a:pt x="176462" y="788276"/>
                      <a:pt x="0" y="611815"/>
                      <a:pt x="0" y="394138"/>
                    </a:cubicBezTo>
                    <a:cubicBezTo>
                      <a:pt x="0" y="176462"/>
                      <a:pt x="176462" y="0"/>
                      <a:pt x="394138" y="0"/>
                    </a:cubicBezTo>
                    <a:cubicBezTo>
                      <a:pt x="611815" y="0"/>
                      <a:pt x="788276" y="176462"/>
                      <a:pt x="788276" y="394138"/>
                    </a:cubicBezTo>
                    <a:close/>
                  </a:path>
                </a:pathLst>
              </a:custGeom>
              <a:solidFill>
                <a:srgbClr val="C18E00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4FBA6DD-9A46-1E7A-BD63-D4AE736E05F8}"/>
                  </a:ext>
                </a:extLst>
              </p:cNvPr>
              <p:cNvSpPr/>
              <p:nvPr/>
            </p:nvSpPr>
            <p:spPr>
              <a:xfrm rot="7200000">
                <a:off x="8358117" y="4071670"/>
                <a:ext cx="298415" cy="298415"/>
              </a:xfrm>
              <a:custGeom>
                <a:avLst/>
                <a:gdLst>
                  <a:gd name="connsiteX0" fmla="*/ 575442 w 575441"/>
                  <a:gd name="connsiteY0" fmla="*/ 287721 h 575441"/>
                  <a:gd name="connsiteX1" fmla="*/ 287721 w 575441"/>
                  <a:gd name="connsiteY1" fmla="*/ 575442 h 575441"/>
                  <a:gd name="connsiteX2" fmla="*/ 0 w 575441"/>
                  <a:gd name="connsiteY2" fmla="*/ 287721 h 575441"/>
                  <a:gd name="connsiteX3" fmla="*/ 287721 w 575441"/>
                  <a:gd name="connsiteY3" fmla="*/ 0 h 575441"/>
                  <a:gd name="connsiteX4" fmla="*/ 575442 w 575441"/>
                  <a:gd name="connsiteY4" fmla="*/ 287721 h 57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441" h="575441">
                    <a:moveTo>
                      <a:pt x="575442" y="287721"/>
                    </a:moveTo>
                    <a:cubicBezTo>
                      <a:pt x="575442" y="446625"/>
                      <a:pt x="446625" y="575442"/>
                      <a:pt x="287721" y="575442"/>
                    </a:cubicBezTo>
                    <a:cubicBezTo>
                      <a:pt x="128817" y="575442"/>
                      <a:pt x="0" y="446625"/>
                      <a:pt x="0" y="287721"/>
                    </a:cubicBezTo>
                    <a:cubicBezTo>
                      <a:pt x="0" y="128817"/>
                      <a:pt x="128817" y="0"/>
                      <a:pt x="287721" y="0"/>
                    </a:cubicBezTo>
                    <a:cubicBezTo>
                      <a:pt x="446625" y="0"/>
                      <a:pt x="575442" y="128817"/>
                      <a:pt x="575442" y="287721"/>
                    </a:cubicBezTo>
                    <a:close/>
                  </a:path>
                </a:pathLst>
              </a:custGeom>
              <a:solidFill>
                <a:srgbClr val="494949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A6B01B0-D66E-8D70-40B3-1CB2DD116FD0}"/>
                  </a:ext>
                </a:extLst>
              </p:cNvPr>
              <p:cNvSpPr/>
              <p:nvPr/>
            </p:nvSpPr>
            <p:spPr>
              <a:xfrm rot="7200000">
                <a:off x="8336319" y="4181085"/>
                <a:ext cx="342033" cy="79550"/>
              </a:xfrm>
              <a:custGeom>
                <a:avLst/>
                <a:gdLst>
                  <a:gd name="connsiteX0" fmla="*/ 618796 w 659550"/>
                  <a:gd name="connsiteY0" fmla="*/ 0 h 153398"/>
                  <a:gd name="connsiteX1" fmla="*/ 659550 w 659550"/>
                  <a:gd name="connsiteY1" fmla="*/ 40754 h 153398"/>
                  <a:gd name="connsiteX2" fmla="*/ 659550 w 659550"/>
                  <a:gd name="connsiteY2" fmla="*/ 112644 h 153398"/>
                  <a:gd name="connsiteX3" fmla="*/ 618796 w 659550"/>
                  <a:gd name="connsiteY3" fmla="*/ 153398 h 153398"/>
                  <a:gd name="connsiteX4" fmla="*/ 40754 w 659550"/>
                  <a:gd name="connsiteY4" fmla="*/ 153398 h 153398"/>
                  <a:gd name="connsiteX5" fmla="*/ 0 w 659550"/>
                  <a:gd name="connsiteY5" fmla="*/ 112644 h 153398"/>
                  <a:gd name="connsiteX6" fmla="*/ 0 w 659550"/>
                  <a:gd name="connsiteY6" fmla="*/ 40754 h 153398"/>
                  <a:gd name="connsiteX7" fmla="*/ 40754 w 659550"/>
                  <a:gd name="connsiteY7" fmla="*/ 0 h 153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9550" h="153398">
                    <a:moveTo>
                      <a:pt x="618796" y="0"/>
                    </a:moveTo>
                    <a:cubicBezTo>
                      <a:pt x="641304" y="0"/>
                      <a:pt x="659550" y="18246"/>
                      <a:pt x="659550" y="40754"/>
                    </a:cubicBezTo>
                    <a:lnTo>
                      <a:pt x="659550" y="112644"/>
                    </a:lnTo>
                    <a:cubicBezTo>
                      <a:pt x="659550" y="135152"/>
                      <a:pt x="641304" y="153398"/>
                      <a:pt x="618796" y="153398"/>
                    </a:cubicBezTo>
                    <a:lnTo>
                      <a:pt x="40754" y="153398"/>
                    </a:lnTo>
                    <a:cubicBezTo>
                      <a:pt x="18246" y="153398"/>
                      <a:pt x="0" y="135152"/>
                      <a:pt x="0" y="112644"/>
                    </a:cubicBezTo>
                    <a:lnTo>
                      <a:pt x="0" y="40754"/>
                    </a:lnTo>
                    <a:cubicBezTo>
                      <a:pt x="0" y="18246"/>
                      <a:pt x="18246" y="0"/>
                      <a:pt x="40754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9CE4889-A736-E4D2-AD23-F290233AE723}"/>
                  </a:ext>
                </a:extLst>
              </p:cNvPr>
              <p:cNvSpPr/>
              <p:nvPr/>
            </p:nvSpPr>
            <p:spPr>
              <a:xfrm rot="7200000">
                <a:off x="8404665" y="4329746"/>
                <a:ext cx="68635" cy="19090"/>
              </a:xfrm>
              <a:custGeom>
                <a:avLst/>
                <a:gdLst>
                  <a:gd name="connsiteX0" fmla="*/ 0 w 132351"/>
                  <a:gd name="connsiteY0" fmla="*/ 0 h 36812"/>
                  <a:gd name="connsiteX1" fmla="*/ 132351 w 132351"/>
                  <a:gd name="connsiteY1" fmla="*/ 0 h 36812"/>
                  <a:gd name="connsiteX2" fmla="*/ 132351 w 132351"/>
                  <a:gd name="connsiteY2" fmla="*/ 36812 h 36812"/>
                  <a:gd name="connsiteX3" fmla="*/ 0 w 132351"/>
                  <a:gd name="connsiteY3" fmla="*/ 36812 h 3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351" h="36812">
                    <a:moveTo>
                      <a:pt x="0" y="0"/>
                    </a:moveTo>
                    <a:lnTo>
                      <a:pt x="132351" y="0"/>
                    </a:lnTo>
                    <a:lnTo>
                      <a:pt x="132351" y="36812"/>
                    </a:lnTo>
                    <a:lnTo>
                      <a:pt x="0" y="36812"/>
                    </a:lnTo>
                    <a:close/>
                  </a:path>
                </a:pathLst>
              </a:custGeom>
              <a:solidFill>
                <a:srgbClr val="F2B807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060041-CFA5-B261-7115-8F6CE3392C0B}"/>
                </a:ext>
              </a:extLst>
            </p:cNvPr>
            <p:cNvGrpSpPr/>
            <p:nvPr/>
          </p:nvGrpSpPr>
          <p:grpSpPr>
            <a:xfrm>
              <a:off x="11419703" y="4784160"/>
              <a:ext cx="538870" cy="633708"/>
              <a:chOff x="8200987" y="4625715"/>
              <a:chExt cx="612677" cy="720507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9A90A48-32E2-7259-AA5B-E102F72D8FAE}"/>
                  </a:ext>
                </a:extLst>
              </p:cNvPr>
              <p:cNvSpPr/>
              <p:nvPr/>
            </p:nvSpPr>
            <p:spPr>
              <a:xfrm>
                <a:off x="8200987" y="4625715"/>
                <a:ext cx="612677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8B61002-6F73-834C-24D9-4B5C6C7D049A}"/>
                  </a:ext>
                </a:extLst>
              </p:cNvPr>
              <p:cNvSpPr/>
              <p:nvPr/>
            </p:nvSpPr>
            <p:spPr>
              <a:xfrm>
                <a:off x="8200987" y="4694912"/>
                <a:ext cx="612677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1E50BB8-C74F-1297-504D-FDC7991A68F0}"/>
                  </a:ext>
                </a:extLst>
              </p:cNvPr>
              <p:cNvSpPr/>
              <p:nvPr/>
            </p:nvSpPr>
            <p:spPr>
              <a:xfrm>
                <a:off x="8200987" y="4763997"/>
                <a:ext cx="612677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56F89B5-0BBB-8B77-FD54-1EDFC2666406}"/>
                  </a:ext>
                </a:extLst>
              </p:cNvPr>
              <p:cNvSpPr/>
              <p:nvPr/>
            </p:nvSpPr>
            <p:spPr>
              <a:xfrm>
                <a:off x="8200987" y="4833083"/>
                <a:ext cx="612677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2DA54C7-5C25-ADAA-0DEB-392CFABADBC9}"/>
                  </a:ext>
                </a:extLst>
              </p:cNvPr>
              <p:cNvSpPr/>
              <p:nvPr/>
            </p:nvSpPr>
            <p:spPr>
              <a:xfrm>
                <a:off x="8200987" y="4902167"/>
                <a:ext cx="612677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FE6FD85A-60E4-72A9-2A76-3BCE7F926CA6}"/>
                  </a:ext>
                </a:extLst>
              </p:cNvPr>
              <p:cNvSpPr/>
              <p:nvPr/>
            </p:nvSpPr>
            <p:spPr>
              <a:xfrm>
                <a:off x="8200987" y="4971252"/>
                <a:ext cx="612677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91C5834-2942-6450-23AC-0BE27D67C751}"/>
                  </a:ext>
                </a:extLst>
              </p:cNvPr>
              <p:cNvSpPr/>
              <p:nvPr/>
            </p:nvSpPr>
            <p:spPr>
              <a:xfrm>
                <a:off x="8200987" y="5040337"/>
                <a:ext cx="612677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867E031-1B83-B5EB-505A-371BBE0E7EC8}"/>
                  </a:ext>
                </a:extLst>
              </p:cNvPr>
              <p:cNvSpPr/>
              <p:nvPr/>
            </p:nvSpPr>
            <p:spPr>
              <a:xfrm>
                <a:off x="8200987" y="5109423"/>
                <a:ext cx="612677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05FC91B-6C48-38A6-7405-6911A190C074}"/>
                  </a:ext>
                </a:extLst>
              </p:cNvPr>
              <p:cNvSpPr/>
              <p:nvPr/>
            </p:nvSpPr>
            <p:spPr>
              <a:xfrm>
                <a:off x="8200987" y="5178507"/>
                <a:ext cx="612677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32EF885-09C3-548B-8C4D-AF25BF780D9C}"/>
                  </a:ext>
                </a:extLst>
              </p:cNvPr>
              <p:cNvSpPr/>
              <p:nvPr/>
            </p:nvSpPr>
            <p:spPr>
              <a:xfrm>
                <a:off x="8200987" y="5247703"/>
                <a:ext cx="612677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E2BCC20-21E9-5515-F32C-155118E4A11F}"/>
                  </a:ext>
                </a:extLst>
              </p:cNvPr>
              <p:cNvSpPr/>
              <p:nvPr/>
            </p:nvSpPr>
            <p:spPr>
              <a:xfrm>
                <a:off x="8200987" y="5316789"/>
                <a:ext cx="612677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8E5EF91-9017-938B-4FC6-37C0048AEC1A}"/>
                </a:ext>
              </a:extLst>
            </p:cNvPr>
            <p:cNvGrpSpPr/>
            <p:nvPr/>
          </p:nvGrpSpPr>
          <p:grpSpPr>
            <a:xfrm>
              <a:off x="1638940" y="6630330"/>
              <a:ext cx="9201235" cy="227670"/>
              <a:chOff x="1638940" y="6630330"/>
              <a:chExt cx="9201235" cy="22767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EEFC1E9-C980-7FF4-5CAA-29798F6F2910}"/>
                  </a:ext>
                </a:extLst>
              </p:cNvPr>
              <p:cNvSpPr/>
              <p:nvPr/>
            </p:nvSpPr>
            <p:spPr>
              <a:xfrm>
                <a:off x="9907194" y="6630330"/>
                <a:ext cx="932981" cy="227670"/>
              </a:xfrm>
              <a:custGeom>
                <a:avLst/>
                <a:gdLst>
                  <a:gd name="connsiteX0" fmla="*/ 205819 w 662151"/>
                  <a:gd name="connsiteY0" fmla="*/ 566061 h 566060"/>
                  <a:gd name="connsiteX1" fmla="*/ 662152 w 662151"/>
                  <a:gd name="connsiteY1" fmla="*/ 556444 h 566060"/>
                  <a:gd name="connsiteX2" fmla="*/ 593256 w 662151"/>
                  <a:gd name="connsiteY2" fmla="*/ 0 h 566060"/>
                  <a:gd name="connsiteX3" fmla="*/ 0 w 662151"/>
                  <a:gd name="connsiteY3" fmla="*/ 0 h 566060"/>
                  <a:gd name="connsiteX4" fmla="*/ 205819 w 662151"/>
                  <a:gd name="connsiteY4" fmla="*/ 566061 h 566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2151" h="566060">
                    <a:moveTo>
                      <a:pt x="205819" y="566061"/>
                    </a:moveTo>
                    <a:lnTo>
                      <a:pt x="662152" y="556444"/>
                    </a:lnTo>
                    <a:lnTo>
                      <a:pt x="593256" y="0"/>
                    </a:lnTo>
                    <a:lnTo>
                      <a:pt x="0" y="0"/>
                    </a:lnTo>
                    <a:lnTo>
                      <a:pt x="205819" y="566061"/>
                    </a:lnTo>
                    <a:close/>
                  </a:path>
                </a:pathLst>
              </a:custGeom>
              <a:solidFill>
                <a:srgbClr val="3F4851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C56F6FC-F1B3-2AB7-26D0-BAE87FB7930B}"/>
                  </a:ext>
                </a:extLst>
              </p:cNvPr>
              <p:cNvSpPr/>
              <p:nvPr/>
            </p:nvSpPr>
            <p:spPr>
              <a:xfrm>
                <a:off x="1638940" y="6630330"/>
                <a:ext cx="932981" cy="227670"/>
              </a:xfrm>
              <a:custGeom>
                <a:avLst/>
                <a:gdLst>
                  <a:gd name="connsiteX0" fmla="*/ 456254 w 662151"/>
                  <a:gd name="connsiteY0" fmla="*/ 566061 h 566060"/>
                  <a:gd name="connsiteX1" fmla="*/ 0 w 662151"/>
                  <a:gd name="connsiteY1" fmla="*/ 556444 h 566060"/>
                  <a:gd name="connsiteX2" fmla="*/ 68895 w 662151"/>
                  <a:gd name="connsiteY2" fmla="*/ 0 h 566060"/>
                  <a:gd name="connsiteX3" fmla="*/ 662152 w 662151"/>
                  <a:gd name="connsiteY3" fmla="*/ 0 h 566060"/>
                  <a:gd name="connsiteX4" fmla="*/ 456254 w 662151"/>
                  <a:gd name="connsiteY4" fmla="*/ 566061 h 566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2151" h="566060">
                    <a:moveTo>
                      <a:pt x="456254" y="566061"/>
                    </a:moveTo>
                    <a:lnTo>
                      <a:pt x="0" y="556444"/>
                    </a:lnTo>
                    <a:lnTo>
                      <a:pt x="68895" y="0"/>
                    </a:lnTo>
                    <a:lnTo>
                      <a:pt x="662152" y="0"/>
                    </a:lnTo>
                    <a:lnTo>
                      <a:pt x="456254" y="566061"/>
                    </a:lnTo>
                    <a:close/>
                  </a:path>
                </a:pathLst>
              </a:custGeom>
              <a:solidFill>
                <a:srgbClr val="3F4851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74AF8F8-DE60-30B6-2953-44EF24A0B464}"/>
                </a:ext>
              </a:extLst>
            </p:cNvPr>
            <p:cNvSpPr/>
            <p:nvPr/>
          </p:nvSpPr>
          <p:spPr>
            <a:xfrm>
              <a:off x="367240" y="347196"/>
              <a:ext cx="10637922" cy="5960972"/>
            </a:xfrm>
            <a:prstGeom prst="roundRect">
              <a:avLst>
                <a:gd name="adj" fmla="val 12619"/>
              </a:avLst>
            </a:prstGeom>
            <a:solidFill>
              <a:srgbClr val="515151"/>
            </a:solidFill>
            <a:ln w="7877" cap="flat">
              <a:noFill/>
              <a:prstDash val="solid"/>
              <a:miter/>
            </a:ln>
          </p:spPr>
          <p:txBody>
            <a:bodyPr wrap="square" numCol="3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3FCD1B-0DFC-7CD2-5DB3-093895808A0A}"/>
                </a:ext>
              </a:extLst>
            </p:cNvPr>
            <p:cNvSpPr/>
            <p:nvPr/>
          </p:nvSpPr>
          <p:spPr>
            <a:xfrm>
              <a:off x="5256766" y="347196"/>
              <a:ext cx="5748396" cy="5960972"/>
            </a:xfrm>
            <a:custGeom>
              <a:avLst/>
              <a:gdLst>
                <a:gd name="connsiteX0" fmla="*/ 0 w 5748396"/>
                <a:gd name="connsiteY0" fmla="*/ 0 h 5960972"/>
                <a:gd name="connsiteX1" fmla="*/ 798288 w 5748396"/>
                <a:gd name="connsiteY1" fmla="*/ 0 h 5960972"/>
                <a:gd name="connsiteX2" fmla="*/ 4198668 w 5748396"/>
                <a:gd name="connsiteY2" fmla="*/ 0 h 5960972"/>
                <a:gd name="connsiteX3" fmla="*/ 4996956 w 5748396"/>
                <a:gd name="connsiteY3" fmla="*/ 0 h 5960972"/>
                <a:gd name="connsiteX4" fmla="*/ 5748396 w 5748396"/>
                <a:gd name="connsiteY4" fmla="*/ 751440 h 5960972"/>
                <a:gd name="connsiteX5" fmla="*/ 5748396 w 5748396"/>
                <a:gd name="connsiteY5" fmla="*/ 5209532 h 5960972"/>
                <a:gd name="connsiteX6" fmla="*/ 4996956 w 5748396"/>
                <a:gd name="connsiteY6" fmla="*/ 5960972 h 5960972"/>
                <a:gd name="connsiteX7" fmla="*/ 4198668 w 5748396"/>
                <a:gd name="connsiteY7" fmla="*/ 5960972 h 5960972"/>
                <a:gd name="connsiteX8" fmla="*/ 2342747 w 5748396"/>
                <a:gd name="connsiteY8" fmla="*/ 5960972 h 5960972"/>
                <a:gd name="connsiteX9" fmla="*/ 1544459 w 5748396"/>
                <a:gd name="connsiteY9" fmla="*/ 5960972 h 5960972"/>
                <a:gd name="connsiteX10" fmla="*/ 1540265 w 5748396"/>
                <a:gd name="connsiteY10" fmla="*/ 5671402 h 5960972"/>
                <a:gd name="connsiteX11" fmla="*/ 1216992 w 5748396"/>
                <a:gd name="connsiteY11" fmla="*/ 3276630 h 5960972"/>
                <a:gd name="connsiteX12" fmla="*/ 3553 w 5748396"/>
                <a:gd name="connsiteY12" fmla="*/ 6145 h 5960972"/>
                <a:gd name="connsiteX0" fmla="*/ 0 w 5748396"/>
                <a:gd name="connsiteY0" fmla="*/ 0 h 5960972"/>
                <a:gd name="connsiteX1" fmla="*/ 798288 w 5748396"/>
                <a:gd name="connsiteY1" fmla="*/ 0 h 5960972"/>
                <a:gd name="connsiteX2" fmla="*/ 4996956 w 5748396"/>
                <a:gd name="connsiteY2" fmla="*/ 0 h 5960972"/>
                <a:gd name="connsiteX3" fmla="*/ 5748396 w 5748396"/>
                <a:gd name="connsiteY3" fmla="*/ 751440 h 5960972"/>
                <a:gd name="connsiteX4" fmla="*/ 5748396 w 5748396"/>
                <a:gd name="connsiteY4" fmla="*/ 5209532 h 5960972"/>
                <a:gd name="connsiteX5" fmla="*/ 4996956 w 5748396"/>
                <a:gd name="connsiteY5" fmla="*/ 5960972 h 5960972"/>
                <a:gd name="connsiteX6" fmla="*/ 4198668 w 5748396"/>
                <a:gd name="connsiteY6" fmla="*/ 5960972 h 5960972"/>
                <a:gd name="connsiteX7" fmla="*/ 2342747 w 5748396"/>
                <a:gd name="connsiteY7" fmla="*/ 5960972 h 5960972"/>
                <a:gd name="connsiteX8" fmla="*/ 1544459 w 5748396"/>
                <a:gd name="connsiteY8" fmla="*/ 5960972 h 5960972"/>
                <a:gd name="connsiteX9" fmla="*/ 1540265 w 5748396"/>
                <a:gd name="connsiteY9" fmla="*/ 5671402 h 5960972"/>
                <a:gd name="connsiteX10" fmla="*/ 1216992 w 5748396"/>
                <a:gd name="connsiteY10" fmla="*/ 3276630 h 5960972"/>
                <a:gd name="connsiteX11" fmla="*/ 3553 w 5748396"/>
                <a:gd name="connsiteY11" fmla="*/ 6145 h 5960972"/>
                <a:gd name="connsiteX12" fmla="*/ 0 w 5748396"/>
                <a:gd name="connsiteY12" fmla="*/ 0 h 5960972"/>
                <a:gd name="connsiteX0" fmla="*/ 0 w 5748396"/>
                <a:gd name="connsiteY0" fmla="*/ 0 h 5960972"/>
                <a:gd name="connsiteX1" fmla="*/ 4996956 w 5748396"/>
                <a:gd name="connsiteY1" fmla="*/ 0 h 5960972"/>
                <a:gd name="connsiteX2" fmla="*/ 5748396 w 5748396"/>
                <a:gd name="connsiteY2" fmla="*/ 751440 h 5960972"/>
                <a:gd name="connsiteX3" fmla="*/ 5748396 w 5748396"/>
                <a:gd name="connsiteY3" fmla="*/ 5209532 h 5960972"/>
                <a:gd name="connsiteX4" fmla="*/ 4996956 w 5748396"/>
                <a:gd name="connsiteY4" fmla="*/ 5960972 h 5960972"/>
                <a:gd name="connsiteX5" fmla="*/ 4198668 w 5748396"/>
                <a:gd name="connsiteY5" fmla="*/ 5960972 h 5960972"/>
                <a:gd name="connsiteX6" fmla="*/ 2342747 w 5748396"/>
                <a:gd name="connsiteY6" fmla="*/ 5960972 h 5960972"/>
                <a:gd name="connsiteX7" fmla="*/ 1544459 w 5748396"/>
                <a:gd name="connsiteY7" fmla="*/ 5960972 h 5960972"/>
                <a:gd name="connsiteX8" fmla="*/ 1540265 w 5748396"/>
                <a:gd name="connsiteY8" fmla="*/ 5671402 h 5960972"/>
                <a:gd name="connsiteX9" fmla="*/ 1216992 w 5748396"/>
                <a:gd name="connsiteY9" fmla="*/ 3276630 h 5960972"/>
                <a:gd name="connsiteX10" fmla="*/ 3553 w 5748396"/>
                <a:gd name="connsiteY10" fmla="*/ 6145 h 5960972"/>
                <a:gd name="connsiteX11" fmla="*/ 0 w 5748396"/>
                <a:gd name="connsiteY11" fmla="*/ 0 h 5960972"/>
                <a:gd name="connsiteX0" fmla="*/ 0 w 5748396"/>
                <a:gd name="connsiteY0" fmla="*/ 0 h 5960972"/>
                <a:gd name="connsiteX1" fmla="*/ 4996956 w 5748396"/>
                <a:gd name="connsiteY1" fmla="*/ 0 h 5960972"/>
                <a:gd name="connsiteX2" fmla="*/ 5748396 w 5748396"/>
                <a:gd name="connsiteY2" fmla="*/ 751440 h 5960972"/>
                <a:gd name="connsiteX3" fmla="*/ 5748396 w 5748396"/>
                <a:gd name="connsiteY3" fmla="*/ 5209532 h 5960972"/>
                <a:gd name="connsiteX4" fmla="*/ 4996956 w 5748396"/>
                <a:gd name="connsiteY4" fmla="*/ 5960972 h 5960972"/>
                <a:gd name="connsiteX5" fmla="*/ 4198668 w 5748396"/>
                <a:gd name="connsiteY5" fmla="*/ 5960972 h 5960972"/>
                <a:gd name="connsiteX6" fmla="*/ 1544459 w 5748396"/>
                <a:gd name="connsiteY6" fmla="*/ 5960972 h 5960972"/>
                <a:gd name="connsiteX7" fmla="*/ 1540265 w 5748396"/>
                <a:gd name="connsiteY7" fmla="*/ 5671402 h 5960972"/>
                <a:gd name="connsiteX8" fmla="*/ 1216992 w 5748396"/>
                <a:gd name="connsiteY8" fmla="*/ 3276630 h 5960972"/>
                <a:gd name="connsiteX9" fmla="*/ 3553 w 5748396"/>
                <a:gd name="connsiteY9" fmla="*/ 6145 h 5960972"/>
                <a:gd name="connsiteX10" fmla="*/ 0 w 5748396"/>
                <a:gd name="connsiteY10" fmla="*/ 0 h 5960972"/>
                <a:gd name="connsiteX0" fmla="*/ 0 w 5748396"/>
                <a:gd name="connsiteY0" fmla="*/ 0 h 5960972"/>
                <a:gd name="connsiteX1" fmla="*/ 4996956 w 5748396"/>
                <a:gd name="connsiteY1" fmla="*/ 0 h 5960972"/>
                <a:gd name="connsiteX2" fmla="*/ 5748396 w 5748396"/>
                <a:gd name="connsiteY2" fmla="*/ 751440 h 5960972"/>
                <a:gd name="connsiteX3" fmla="*/ 5748396 w 5748396"/>
                <a:gd name="connsiteY3" fmla="*/ 5209532 h 5960972"/>
                <a:gd name="connsiteX4" fmla="*/ 4996956 w 5748396"/>
                <a:gd name="connsiteY4" fmla="*/ 5960972 h 5960972"/>
                <a:gd name="connsiteX5" fmla="*/ 1544459 w 5748396"/>
                <a:gd name="connsiteY5" fmla="*/ 5960972 h 5960972"/>
                <a:gd name="connsiteX6" fmla="*/ 1540265 w 5748396"/>
                <a:gd name="connsiteY6" fmla="*/ 5671402 h 5960972"/>
                <a:gd name="connsiteX7" fmla="*/ 1216992 w 5748396"/>
                <a:gd name="connsiteY7" fmla="*/ 3276630 h 5960972"/>
                <a:gd name="connsiteX8" fmla="*/ 3553 w 5748396"/>
                <a:gd name="connsiteY8" fmla="*/ 6145 h 5960972"/>
                <a:gd name="connsiteX9" fmla="*/ 0 w 5748396"/>
                <a:gd name="connsiteY9" fmla="*/ 0 h 5960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48396" h="5960972">
                  <a:moveTo>
                    <a:pt x="0" y="0"/>
                  </a:moveTo>
                  <a:lnTo>
                    <a:pt x="4996956" y="0"/>
                  </a:lnTo>
                  <a:cubicBezTo>
                    <a:pt x="5411965" y="0"/>
                    <a:pt x="5748396" y="336431"/>
                    <a:pt x="5748396" y="751440"/>
                  </a:cubicBezTo>
                  <a:lnTo>
                    <a:pt x="5748396" y="5209532"/>
                  </a:lnTo>
                  <a:cubicBezTo>
                    <a:pt x="5748396" y="5624541"/>
                    <a:pt x="5411965" y="5960972"/>
                    <a:pt x="4996956" y="5960972"/>
                  </a:cubicBezTo>
                  <a:lnTo>
                    <a:pt x="1544459" y="5960972"/>
                  </a:lnTo>
                  <a:lnTo>
                    <a:pt x="1540265" y="5671402"/>
                  </a:lnTo>
                  <a:cubicBezTo>
                    <a:pt x="1510749" y="4919555"/>
                    <a:pt x="1405274" y="4109450"/>
                    <a:pt x="1216992" y="3276630"/>
                  </a:cubicBezTo>
                  <a:cubicBezTo>
                    <a:pt x="934568" y="2027400"/>
                    <a:pt x="505934" y="904456"/>
                    <a:pt x="3553" y="61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 w="7877" cap="flat">
              <a:noFill/>
              <a:prstDash val="solid"/>
              <a:miter/>
            </a:ln>
          </p:spPr>
          <p:txBody>
            <a:bodyPr wrap="square" numCol="3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16FC3D2-064D-1250-6325-536AC1A18EF6}"/>
              </a:ext>
            </a:extLst>
          </p:cNvPr>
          <p:cNvSpPr txBox="1"/>
          <p:nvPr userDrawn="1"/>
        </p:nvSpPr>
        <p:spPr>
          <a:xfrm>
            <a:off x="670918" y="5814442"/>
            <a:ext cx="10021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n-lt"/>
              </a:rPr>
              <a:t>Attribution: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The presentation template is designed by </a:t>
            </a:r>
            <a:r>
              <a:rPr lang="en-US" sz="2400" b="1" dirty="0" err="1">
                <a:solidFill>
                  <a:schemeClr val="bg1"/>
                </a:solidFill>
                <a:latin typeface="+mn-lt"/>
              </a:rPr>
              <a:t>SketchBubble.com</a:t>
            </a:r>
            <a:endParaRPr lang="en-US" sz="2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0643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D53544-00F3-F4AE-2C8E-9F57EBC01B4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0F7863D-497B-DE0E-D364-B9BDFD6BA65F}"/>
                </a:ext>
              </a:extLst>
            </p:cNvPr>
            <p:cNvSpPr/>
            <p:nvPr/>
          </p:nvSpPr>
          <p:spPr>
            <a:xfrm>
              <a:off x="0" y="0"/>
              <a:ext cx="12192000" cy="6630330"/>
            </a:xfrm>
            <a:prstGeom prst="roundRect">
              <a:avLst>
                <a:gd name="adj" fmla="val 6000"/>
              </a:avLst>
            </a:prstGeom>
            <a:solidFill>
              <a:srgbClr val="F2B807"/>
            </a:solidFill>
            <a:ln w="787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BC7C7B5-0FC5-68F5-1399-5AD42BD11E7D}"/>
                </a:ext>
              </a:extLst>
            </p:cNvPr>
            <p:cNvSpPr/>
            <p:nvPr/>
          </p:nvSpPr>
          <p:spPr>
            <a:xfrm rot="5400000">
              <a:off x="2587062" y="-2162482"/>
              <a:ext cx="6200023" cy="10980329"/>
            </a:xfrm>
            <a:prstGeom prst="roundRect">
              <a:avLst>
                <a:gd name="adj" fmla="val 5414"/>
              </a:avLst>
            </a:prstGeom>
            <a:solidFill>
              <a:srgbClr val="3F3F3F"/>
            </a:solidFill>
            <a:ln w="7877" cap="flat">
              <a:noFill/>
              <a:prstDash val="solid"/>
              <a:miter/>
            </a:ln>
          </p:spPr>
          <p:txBody>
            <a:bodyPr wrap="square" numCol="3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6646A8D-0A97-DF97-FED2-6CD62B8547FF}"/>
                </a:ext>
              </a:extLst>
            </p:cNvPr>
            <p:cNvSpPr/>
            <p:nvPr/>
          </p:nvSpPr>
          <p:spPr>
            <a:xfrm>
              <a:off x="11359730" y="2624369"/>
              <a:ext cx="658816" cy="3193018"/>
            </a:xfrm>
            <a:prstGeom prst="roundRect">
              <a:avLst>
                <a:gd name="adj" fmla="val 9042"/>
              </a:avLst>
            </a:prstGeom>
            <a:solidFill>
              <a:srgbClr val="3F3F3F"/>
            </a:solidFill>
            <a:ln w="7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B9AE7DE7-01F3-34AC-6909-5077D4BB694A}"/>
                </a:ext>
              </a:extLst>
            </p:cNvPr>
            <p:cNvSpPr/>
            <p:nvPr/>
          </p:nvSpPr>
          <p:spPr>
            <a:xfrm>
              <a:off x="11359730" y="624901"/>
              <a:ext cx="658816" cy="1623943"/>
            </a:xfrm>
            <a:prstGeom prst="roundRect">
              <a:avLst>
                <a:gd name="adj" fmla="val 8456"/>
              </a:avLst>
            </a:prstGeom>
            <a:solidFill>
              <a:srgbClr val="3F3F3F"/>
            </a:solidFill>
            <a:ln w="7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E2ADA2A-DC69-8AF2-B768-AA4F012B389E}"/>
                </a:ext>
              </a:extLst>
            </p:cNvPr>
            <p:cNvGrpSpPr/>
            <p:nvPr/>
          </p:nvGrpSpPr>
          <p:grpSpPr>
            <a:xfrm>
              <a:off x="11419703" y="937737"/>
              <a:ext cx="538870" cy="998382"/>
              <a:chOff x="7379109" y="869364"/>
              <a:chExt cx="1131239" cy="1135128"/>
            </a:xfrm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137F50B-B95F-E0DC-4042-E465F10E3DFF}"/>
                  </a:ext>
                </a:extLst>
              </p:cNvPr>
              <p:cNvSpPr/>
              <p:nvPr/>
            </p:nvSpPr>
            <p:spPr>
              <a:xfrm>
                <a:off x="7379109" y="869364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DC634C8F-A820-2E5F-1C5D-762CFBFFD0C3}"/>
                  </a:ext>
                </a:extLst>
              </p:cNvPr>
              <p:cNvSpPr/>
              <p:nvPr/>
            </p:nvSpPr>
            <p:spPr>
              <a:xfrm>
                <a:off x="7379109" y="938561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9C5F430A-9334-E60D-67F5-2DF3DA85B0D8}"/>
                  </a:ext>
                </a:extLst>
              </p:cNvPr>
              <p:cNvSpPr/>
              <p:nvPr/>
            </p:nvSpPr>
            <p:spPr>
              <a:xfrm>
                <a:off x="7379109" y="1007646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CC48AB5C-1DEF-72E1-EABE-2A7B360B5D31}"/>
                  </a:ext>
                </a:extLst>
              </p:cNvPr>
              <p:cNvSpPr/>
              <p:nvPr/>
            </p:nvSpPr>
            <p:spPr>
              <a:xfrm>
                <a:off x="7379109" y="1076732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E1816633-F968-F042-A550-B0FBE885627B}"/>
                  </a:ext>
                </a:extLst>
              </p:cNvPr>
              <p:cNvSpPr/>
              <p:nvPr/>
            </p:nvSpPr>
            <p:spPr>
              <a:xfrm>
                <a:off x="7379109" y="1145816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218549AA-37C4-BFAC-9D02-4A7F9BA6A445}"/>
                  </a:ext>
                </a:extLst>
              </p:cNvPr>
              <p:cNvSpPr/>
              <p:nvPr/>
            </p:nvSpPr>
            <p:spPr>
              <a:xfrm>
                <a:off x="7379109" y="1214901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6F90BB7B-FBD1-55E7-6AC9-C2E008561A7C}"/>
                  </a:ext>
                </a:extLst>
              </p:cNvPr>
              <p:cNvSpPr/>
              <p:nvPr/>
            </p:nvSpPr>
            <p:spPr>
              <a:xfrm>
                <a:off x="7379109" y="1283986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03A824FC-6C5B-3540-F16C-BF75D680AFE5}"/>
                  </a:ext>
                </a:extLst>
              </p:cNvPr>
              <p:cNvSpPr/>
              <p:nvPr/>
            </p:nvSpPr>
            <p:spPr>
              <a:xfrm>
                <a:off x="7379109" y="1353072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76A71C6D-E2A2-83CA-AD2E-7598146E7E1C}"/>
                  </a:ext>
                </a:extLst>
              </p:cNvPr>
              <p:cNvSpPr/>
              <p:nvPr/>
            </p:nvSpPr>
            <p:spPr>
              <a:xfrm>
                <a:off x="7379109" y="1422156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A4FDF74C-F506-A8B4-7A5C-3FB04C9D06D2}"/>
                  </a:ext>
                </a:extLst>
              </p:cNvPr>
              <p:cNvSpPr/>
              <p:nvPr/>
            </p:nvSpPr>
            <p:spPr>
              <a:xfrm>
                <a:off x="7379109" y="1491352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973714D2-E600-CC39-D556-9A4498591CE4}"/>
                  </a:ext>
                </a:extLst>
              </p:cNvPr>
              <p:cNvSpPr/>
              <p:nvPr/>
            </p:nvSpPr>
            <p:spPr>
              <a:xfrm>
                <a:off x="7379109" y="1560438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0C0F38F5-44AA-4E70-9416-192F95E3398F}"/>
                  </a:ext>
                </a:extLst>
              </p:cNvPr>
              <p:cNvSpPr/>
              <p:nvPr/>
            </p:nvSpPr>
            <p:spPr>
              <a:xfrm>
                <a:off x="7379109" y="1629522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7DD4CB9A-FF18-6281-C149-47A3BA6BBAF0}"/>
                  </a:ext>
                </a:extLst>
              </p:cNvPr>
              <p:cNvSpPr/>
              <p:nvPr/>
            </p:nvSpPr>
            <p:spPr>
              <a:xfrm>
                <a:off x="7379109" y="1698607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3B8E7C89-9D2C-FB18-6401-70287453584A}"/>
                  </a:ext>
                </a:extLst>
              </p:cNvPr>
              <p:cNvSpPr/>
              <p:nvPr/>
            </p:nvSpPr>
            <p:spPr>
              <a:xfrm>
                <a:off x="7379109" y="1767693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E9C3A1C-FC7E-E9FE-B6AB-B49D675EC10D}"/>
                  </a:ext>
                </a:extLst>
              </p:cNvPr>
              <p:cNvSpPr/>
              <p:nvPr/>
            </p:nvSpPr>
            <p:spPr>
              <a:xfrm>
                <a:off x="7379109" y="1836778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EEFC05B4-B4DF-50B8-0B58-D40EB492899A}"/>
                  </a:ext>
                </a:extLst>
              </p:cNvPr>
              <p:cNvSpPr/>
              <p:nvPr/>
            </p:nvSpPr>
            <p:spPr>
              <a:xfrm>
                <a:off x="7379109" y="1905862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47499BBE-751D-A329-26A1-4BB69F4387F9}"/>
                  </a:ext>
                </a:extLst>
              </p:cNvPr>
              <p:cNvSpPr/>
              <p:nvPr/>
            </p:nvSpPr>
            <p:spPr>
              <a:xfrm>
                <a:off x="7379109" y="1975059"/>
                <a:ext cx="1131239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BC914EB-1DAE-14BA-58E1-CACEE16EF4CA}"/>
                </a:ext>
              </a:extLst>
            </p:cNvPr>
            <p:cNvGrpSpPr/>
            <p:nvPr/>
          </p:nvGrpSpPr>
          <p:grpSpPr>
            <a:xfrm>
              <a:off x="11477043" y="2787009"/>
              <a:ext cx="424188" cy="424188"/>
              <a:chOff x="7289621" y="2777790"/>
              <a:chExt cx="1310395" cy="1310395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E98E796-3F2C-457A-3CDE-D41533CC7E97}"/>
                  </a:ext>
                </a:extLst>
              </p:cNvPr>
              <p:cNvSpPr/>
              <p:nvPr/>
            </p:nvSpPr>
            <p:spPr>
              <a:xfrm rot="21421200">
                <a:off x="7289621" y="2777790"/>
                <a:ext cx="1310395" cy="1310395"/>
              </a:xfrm>
              <a:custGeom>
                <a:avLst/>
                <a:gdLst>
                  <a:gd name="connsiteX0" fmla="*/ 930008 w 930008"/>
                  <a:gd name="connsiteY0" fmla="*/ 465004 h 930008"/>
                  <a:gd name="connsiteX1" fmla="*/ 465004 w 930008"/>
                  <a:gd name="connsiteY1" fmla="*/ 930008 h 930008"/>
                  <a:gd name="connsiteX2" fmla="*/ 0 w 930008"/>
                  <a:gd name="connsiteY2" fmla="*/ 465004 h 930008"/>
                  <a:gd name="connsiteX3" fmla="*/ 465004 w 930008"/>
                  <a:gd name="connsiteY3" fmla="*/ 0 h 930008"/>
                  <a:gd name="connsiteX4" fmla="*/ 930008 w 930008"/>
                  <a:gd name="connsiteY4" fmla="*/ 465004 h 930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008" h="930008">
                    <a:moveTo>
                      <a:pt x="930008" y="465004"/>
                    </a:moveTo>
                    <a:cubicBezTo>
                      <a:pt x="930008" y="721819"/>
                      <a:pt x="721819" y="930008"/>
                      <a:pt x="465004" y="930008"/>
                    </a:cubicBezTo>
                    <a:cubicBezTo>
                      <a:pt x="208189" y="930008"/>
                      <a:pt x="0" y="721819"/>
                      <a:pt x="0" y="465004"/>
                    </a:cubicBezTo>
                    <a:cubicBezTo>
                      <a:pt x="0" y="208190"/>
                      <a:pt x="208189" y="0"/>
                      <a:pt x="465004" y="0"/>
                    </a:cubicBezTo>
                    <a:cubicBezTo>
                      <a:pt x="721819" y="0"/>
                      <a:pt x="930008" y="208190"/>
                      <a:pt x="930008" y="465004"/>
                    </a:cubicBezTo>
                    <a:close/>
                  </a:path>
                </a:pathLst>
              </a:custGeom>
              <a:solidFill>
                <a:srgbClr val="C6CACE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92055A9E-670E-20D0-8FA9-8EAAC878E436}"/>
                  </a:ext>
                </a:extLst>
              </p:cNvPr>
              <p:cNvSpPr/>
              <p:nvPr/>
            </p:nvSpPr>
            <p:spPr>
              <a:xfrm rot="16446000">
                <a:off x="7389579" y="2877744"/>
                <a:ext cx="1110691" cy="1110693"/>
              </a:xfrm>
              <a:custGeom>
                <a:avLst/>
                <a:gdLst>
                  <a:gd name="connsiteX0" fmla="*/ 788276 w 788275"/>
                  <a:gd name="connsiteY0" fmla="*/ 394138 h 788276"/>
                  <a:gd name="connsiteX1" fmla="*/ 394138 w 788275"/>
                  <a:gd name="connsiteY1" fmla="*/ 788276 h 788276"/>
                  <a:gd name="connsiteX2" fmla="*/ 0 w 788275"/>
                  <a:gd name="connsiteY2" fmla="*/ 394138 h 788276"/>
                  <a:gd name="connsiteX3" fmla="*/ 394138 w 788275"/>
                  <a:gd name="connsiteY3" fmla="*/ 0 h 788276"/>
                  <a:gd name="connsiteX4" fmla="*/ 788276 w 788275"/>
                  <a:gd name="connsiteY4" fmla="*/ 394138 h 788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275" h="788276">
                    <a:moveTo>
                      <a:pt x="788276" y="394138"/>
                    </a:moveTo>
                    <a:cubicBezTo>
                      <a:pt x="788276" y="611815"/>
                      <a:pt x="611815" y="788276"/>
                      <a:pt x="394138" y="788276"/>
                    </a:cubicBezTo>
                    <a:cubicBezTo>
                      <a:pt x="176462" y="788276"/>
                      <a:pt x="0" y="611815"/>
                      <a:pt x="0" y="394138"/>
                    </a:cubicBezTo>
                    <a:cubicBezTo>
                      <a:pt x="0" y="176462"/>
                      <a:pt x="176462" y="0"/>
                      <a:pt x="394138" y="0"/>
                    </a:cubicBezTo>
                    <a:cubicBezTo>
                      <a:pt x="611815" y="0"/>
                      <a:pt x="788276" y="176462"/>
                      <a:pt x="788276" y="394138"/>
                    </a:cubicBezTo>
                    <a:close/>
                  </a:path>
                </a:pathLst>
              </a:custGeom>
              <a:solidFill>
                <a:srgbClr val="C18E00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4C666505-069A-1BBC-F555-E3AC67DA3CDD}"/>
                  </a:ext>
                </a:extLst>
              </p:cNvPr>
              <p:cNvSpPr/>
              <p:nvPr/>
            </p:nvSpPr>
            <p:spPr>
              <a:xfrm>
                <a:off x="7539382" y="3027662"/>
                <a:ext cx="810805" cy="810805"/>
              </a:xfrm>
              <a:custGeom>
                <a:avLst/>
                <a:gdLst>
                  <a:gd name="connsiteX0" fmla="*/ 575442 w 575441"/>
                  <a:gd name="connsiteY0" fmla="*/ 287721 h 575441"/>
                  <a:gd name="connsiteX1" fmla="*/ 287721 w 575441"/>
                  <a:gd name="connsiteY1" fmla="*/ 575442 h 575441"/>
                  <a:gd name="connsiteX2" fmla="*/ 0 w 575441"/>
                  <a:gd name="connsiteY2" fmla="*/ 287721 h 575441"/>
                  <a:gd name="connsiteX3" fmla="*/ 287721 w 575441"/>
                  <a:gd name="connsiteY3" fmla="*/ 0 h 575441"/>
                  <a:gd name="connsiteX4" fmla="*/ 575442 w 575441"/>
                  <a:gd name="connsiteY4" fmla="*/ 287721 h 57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441" h="575441">
                    <a:moveTo>
                      <a:pt x="575442" y="287721"/>
                    </a:moveTo>
                    <a:cubicBezTo>
                      <a:pt x="575442" y="446625"/>
                      <a:pt x="446625" y="575442"/>
                      <a:pt x="287721" y="575442"/>
                    </a:cubicBezTo>
                    <a:cubicBezTo>
                      <a:pt x="128817" y="575442"/>
                      <a:pt x="0" y="446625"/>
                      <a:pt x="0" y="287721"/>
                    </a:cubicBezTo>
                    <a:cubicBezTo>
                      <a:pt x="0" y="128817"/>
                      <a:pt x="128817" y="0"/>
                      <a:pt x="287721" y="0"/>
                    </a:cubicBezTo>
                    <a:cubicBezTo>
                      <a:pt x="446625" y="0"/>
                      <a:pt x="575442" y="128817"/>
                      <a:pt x="575442" y="287721"/>
                    </a:cubicBezTo>
                    <a:close/>
                  </a:path>
                </a:pathLst>
              </a:custGeom>
              <a:solidFill>
                <a:srgbClr val="494949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F7B08951-E31A-EFEE-46F6-899B90F902D0}"/>
                  </a:ext>
                </a:extLst>
              </p:cNvPr>
              <p:cNvSpPr/>
              <p:nvPr/>
            </p:nvSpPr>
            <p:spPr>
              <a:xfrm rot="16200000">
                <a:off x="7480127" y="3325050"/>
                <a:ext cx="929316" cy="216140"/>
              </a:xfrm>
              <a:custGeom>
                <a:avLst/>
                <a:gdLst>
                  <a:gd name="connsiteX0" fmla="*/ 618796 w 659550"/>
                  <a:gd name="connsiteY0" fmla="*/ 0 h 153398"/>
                  <a:gd name="connsiteX1" fmla="*/ 659550 w 659550"/>
                  <a:gd name="connsiteY1" fmla="*/ 40754 h 153398"/>
                  <a:gd name="connsiteX2" fmla="*/ 659550 w 659550"/>
                  <a:gd name="connsiteY2" fmla="*/ 112644 h 153398"/>
                  <a:gd name="connsiteX3" fmla="*/ 618796 w 659550"/>
                  <a:gd name="connsiteY3" fmla="*/ 153398 h 153398"/>
                  <a:gd name="connsiteX4" fmla="*/ 40754 w 659550"/>
                  <a:gd name="connsiteY4" fmla="*/ 153398 h 153398"/>
                  <a:gd name="connsiteX5" fmla="*/ 0 w 659550"/>
                  <a:gd name="connsiteY5" fmla="*/ 112644 h 153398"/>
                  <a:gd name="connsiteX6" fmla="*/ 0 w 659550"/>
                  <a:gd name="connsiteY6" fmla="*/ 40754 h 153398"/>
                  <a:gd name="connsiteX7" fmla="*/ 40754 w 659550"/>
                  <a:gd name="connsiteY7" fmla="*/ 0 h 153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9550" h="153398">
                    <a:moveTo>
                      <a:pt x="618796" y="0"/>
                    </a:moveTo>
                    <a:cubicBezTo>
                      <a:pt x="641304" y="0"/>
                      <a:pt x="659550" y="18246"/>
                      <a:pt x="659550" y="40754"/>
                    </a:cubicBezTo>
                    <a:lnTo>
                      <a:pt x="659550" y="112644"/>
                    </a:lnTo>
                    <a:cubicBezTo>
                      <a:pt x="659550" y="135152"/>
                      <a:pt x="641304" y="153398"/>
                      <a:pt x="618796" y="153398"/>
                    </a:cubicBezTo>
                    <a:lnTo>
                      <a:pt x="40754" y="153398"/>
                    </a:lnTo>
                    <a:cubicBezTo>
                      <a:pt x="18246" y="153398"/>
                      <a:pt x="0" y="135152"/>
                      <a:pt x="0" y="112644"/>
                    </a:cubicBezTo>
                    <a:lnTo>
                      <a:pt x="0" y="40754"/>
                    </a:lnTo>
                    <a:cubicBezTo>
                      <a:pt x="0" y="18246"/>
                      <a:pt x="18246" y="0"/>
                      <a:pt x="40754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2E47BCC1-853F-14E2-4769-7CEBB3C36BFA}"/>
                  </a:ext>
                </a:extLst>
              </p:cNvPr>
              <p:cNvSpPr/>
              <p:nvPr/>
            </p:nvSpPr>
            <p:spPr>
              <a:xfrm rot="16200000">
                <a:off x="7851487" y="3035659"/>
                <a:ext cx="186485" cy="51869"/>
              </a:xfrm>
              <a:custGeom>
                <a:avLst/>
                <a:gdLst>
                  <a:gd name="connsiteX0" fmla="*/ 0 w 132351"/>
                  <a:gd name="connsiteY0" fmla="*/ 0 h 36812"/>
                  <a:gd name="connsiteX1" fmla="*/ 132351 w 132351"/>
                  <a:gd name="connsiteY1" fmla="*/ 0 h 36812"/>
                  <a:gd name="connsiteX2" fmla="*/ 132351 w 132351"/>
                  <a:gd name="connsiteY2" fmla="*/ 36813 h 36812"/>
                  <a:gd name="connsiteX3" fmla="*/ 0 w 132351"/>
                  <a:gd name="connsiteY3" fmla="*/ 36813 h 3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351" h="36812">
                    <a:moveTo>
                      <a:pt x="0" y="0"/>
                    </a:moveTo>
                    <a:lnTo>
                      <a:pt x="132351" y="0"/>
                    </a:lnTo>
                    <a:lnTo>
                      <a:pt x="132351" y="36813"/>
                    </a:lnTo>
                    <a:lnTo>
                      <a:pt x="0" y="36813"/>
                    </a:lnTo>
                    <a:close/>
                  </a:path>
                </a:pathLst>
              </a:custGeom>
              <a:solidFill>
                <a:srgbClr val="F2B807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0775390-D3F0-FDDA-C511-A36BFD0A85AD}"/>
                </a:ext>
              </a:extLst>
            </p:cNvPr>
            <p:cNvGrpSpPr/>
            <p:nvPr/>
          </p:nvGrpSpPr>
          <p:grpSpPr>
            <a:xfrm>
              <a:off x="11477043" y="3397896"/>
              <a:ext cx="424188" cy="424188"/>
              <a:chOff x="7289587" y="4353495"/>
              <a:chExt cx="1310394" cy="1310394"/>
            </a:xfrm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5F32F1EB-AC4A-054A-DCA5-537E331560E0}"/>
                  </a:ext>
                </a:extLst>
              </p:cNvPr>
              <p:cNvSpPr/>
              <p:nvPr/>
            </p:nvSpPr>
            <p:spPr>
              <a:xfrm>
                <a:off x="7289587" y="4353495"/>
                <a:ext cx="1310394" cy="1310394"/>
              </a:xfrm>
              <a:custGeom>
                <a:avLst/>
                <a:gdLst>
                  <a:gd name="connsiteX0" fmla="*/ 930008 w 930007"/>
                  <a:gd name="connsiteY0" fmla="*/ 465004 h 930007"/>
                  <a:gd name="connsiteX1" fmla="*/ 465004 w 930007"/>
                  <a:gd name="connsiteY1" fmla="*/ 930008 h 930007"/>
                  <a:gd name="connsiteX2" fmla="*/ 0 w 930007"/>
                  <a:gd name="connsiteY2" fmla="*/ 465004 h 930007"/>
                  <a:gd name="connsiteX3" fmla="*/ 465004 w 930007"/>
                  <a:gd name="connsiteY3" fmla="*/ 0 h 930007"/>
                  <a:gd name="connsiteX4" fmla="*/ 930008 w 930007"/>
                  <a:gd name="connsiteY4" fmla="*/ 465004 h 93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007" h="930007">
                    <a:moveTo>
                      <a:pt x="930008" y="465004"/>
                    </a:moveTo>
                    <a:cubicBezTo>
                      <a:pt x="930008" y="721819"/>
                      <a:pt x="721819" y="930008"/>
                      <a:pt x="465004" y="930008"/>
                    </a:cubicBezTo>
                    <a:cubicBezTo>
                      <a:pt x="208189" y="930008"/>
                      <a:pt x="0" y="721819"/>
                      <a:pt x="0" y="465004"/>
                    </a:cubicBezTo>
                    <a:cubicBezTo>
                      <a:pt x="0" y="208189"/>
                      <a:pt x="208189" y="0"/>
                      <a:pt x="465004" y="0"/>
                    </a:cubicBezTo>
                    <a:cubicBezTo>
                      <a:pt x="721819" y="0"/>
                      <a:pt x="930008" y="208189"/>
                      <a:pt x="930008" y="465004"/>
                    </a:cubicBezTo>
                    <a:close/>
                  </a:path>
                </a:pathLst>
              </a:custGeom>
              <a:solidFill>
                <a:srgbClr val="C6CACE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2CDB1FB-DDFC-F718-92BD-153F7228456C}"/>
                  </a:ext>
                </a:extLst>
              </p:cNvPr>
              <p:cNvSpPr/>
              <p:nvPr/>
            </p:nvSpPr>
            <p:spPr>
              <a:xfrm rot="16722001">
                <a:off x="7389210" y="4453121"/>
                <a:ext cx="1110691" cy="1110691"/>
              </a:xfrm>
              <a:custGeom>
                <a:avLst/>
                <a:gdLst>
                  <a:gd name="connsiteX0" fmla="*/ 788276 w 788275"/>
                  <a:gd name="connsiteY0" fmla="*/ 394138 h 788275"/>
                  <a:gd name="connsiteX1" fmla="*/ 394138 w 788275"/>
                  <a:gd name="connsiteY1" fmla="*/ 788276 h 788275"/>
                  <a:gd name="connsiteX2" fmla="*/ 0 w 788275"/>
                  <a:gd name="connsiteY2" fmla="*/ 394138 h 788275"/>
                  <a:gd name="connsiteX3" fmla="*/ 394138 w 788275"/>
                  <a:gd name="connsiteY3" fmla="*/ 0 h 788275"/>
                  <a:gd name="connsiteX4" fmla="*/ 788276 w 788275"/>
                  <a:gd name="connsiteY4" fmla="*/ 394138 h 78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275" h="788275">
                    <a:moveTo>
                      <a:pt x="788276" y="394138"/>
                    </a:moveTo>
                    <a:cubicBezTo>
                      <a:pt x="788276" y="611815"/>
                      <a:pt x="611815" y="788276"/>
                      <a:pt x="394138" y="788276"/>
                    </a:cubicBezTo>
                    <a:cubicBezTo>
                      <a:pt x="176462" y="788276"/>
                      <a:pt x="0" y="611815"/>
                      <a:pt x="0" y="394138"/>
                    </a:cubicBezTo>
                    <a:cubicBezTo>
                      <a:pt x="0" y="176462"/>
                      <a:pt x="176462" y="0"/>
                      <a:pt x="394138" y="0"/>
                    </a:cubicBezTo>
                    <a:cubicBezTo>
                      <a:pt x="611815" y="0"/>
                      <a:pt x="788276" y="176462"/>
                      <a:pt x="788276" y="394138"/>
                    </a:cubicBezTo>
                    <a:close/>
                  </a:path>
                </a:pathLst>
              </a:custGeom>
              <a:solidFill>
                <a:srgbClr val="C18E00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AC993035-1EDF-B2B2-200D-74E610F2B06F}"/>
                  </a:ext>
                </a:extLst>
              </p:cNvPr>
              <p:cNvSpPr/>
              <p:nvPr/>
            </p:nvSpPr>
            <p:spPr>
              <a:xfrm>
                <a:off x="7539382" y="4603290"/>
                <a:ext cx="810805" cy="810805"/>
              </a:xfrm>
              <a:custGeom>
                <a:avLst/>
                <a:gdLst>
                  <a:gd name="connsiteX0" fmla="*/ 575442 w 575441"/>
                  <a:gd name="connsiteY0" fmla="*/ 287721 h 575441"/>
                  <a:gd name="connsiteX1" fmla="*/ 287721 w 575441"/>
                  <a:gd name="connsiteY1" fmla="*/ 575442 h 575441"/>
                  <a:gd name="connsiteX2" fmla="*/ 0 w 575441"/>
                  <a:gd name="connsiteY2" fmla="*/ 287721 h 575441"/>
                  <a:gd name="connsiteX3" fmla="*/ 287721 w 575441"/>
                  <a:gd name="connsiteY3" fmla="*/ 0 h 575441"/>
                  <a:gd name="connsiteX4" fmla="*/ 575442 w 575441"/>
                  <a:gd name="connsiteY4" fmla="*/ 287721 h 57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441" h="575441">
                    <a:moveTo>
                      <a:pt x="575442" y="287721"/>
                    </a:moveTo>
                    <a:cubicBezTo>
                      <a:pt x="575442" y="446625"/>
                      <a:pt x="446625" y="575442"/>
                      <a:pt x="287721" y="575442"/>
                    </a:cubicBezTo>
                    <a:cubicBezTo>
                      <a:pt x="128817" y="575442"/>
                      <a:pt x="0" y="446625"/>
                      <a:pt x="0" y="287721"/>
                    </a:cubicBezTo>
                    <a:cubicBezTo>
                      <a:pt x="0" y="128817"/>
                      <a:pt x="128817" y="0"/>
                      <a:pt x="287721" y="0"/>
                    </a:cubicBezTo>
                    <a:cubicBezTo>
                      <a:pt x="446625" y="0"/>
                      <a:pt x="575442" y="128817"/>
                      <a:pt x="575442" y="287721"/>
                    </a:cubicBezTo>
                    <a:close/>
                  </a:path>
                </a:pathLst>
              </a:custGeom>
              <a:solidFill>
                <a:srgbClr val="494949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EBF98AB-0DD2-5DB4-0C5A-6B7A118408EB}"/>
                  </a:ext>
                </a:extLst>
              </p:cNvPr>
              <p:cNvSpPr/>
              <p:nvPr/>
            </p:nvSpPr>
            <p:spPr>
              <a:xfrm>
                <a:off x="7480070" y="4900623"/>
                <a:ext cx="929316" cy="216140"/>
              </a:xfrm>
              <a:custGeom>
                <a:avLst/>
                <a:gdLst>
                  <a:gd name="connsiteX0" fmla="*/ 618796 w 659550"/>
                  <a:gd name="connsiteY0" fmla="*/ 0 h 153398"/>
                  <a:gd name="connsiteX1" fmla="*/ 659550 w 659550"/>
                  <a:gd name="connsiteY1" fmla="*/ 40754 h 153398"/>
                  <a:gd name="connsiteX2" fmla="*/ 659550 w 659550"/>
                  <a:gd name="connsiteY2" fmla="*/ 112644 h 153398"/>
                  <a:gd name="connsiteX3" fmla="*/ 618796 w 659550"/>
                  <a:gd name="connsiteY3" fmla="*/ 153398 h 153398"/>
                  <a:gd name="connsiteX4" fmla="*/ 40754 w 659550"/>
                  <a:gd name="connsiteY4" fmla="*/ 153398 h 153398"/>
                  <a:gd name="connsiteX5" fmla="*/ 0 w 659550"/>
                  <a:gd name="connsiteY5" fmla="*/ 112644 h 153398"/>
                  <a:gd name="connsiteX6" fmla="*/ 0 w 659550"/>
                  <a:gd name="connsiteY6" fmla="*/ 40754 h 153398"/>
                  <a:gd name="connsiteX7" fmla="*/ 40754 w 659550"/>
                  <a:gd name="connsiteY7" fmla="*/ 0 h 153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9550" h="153398">
                    <a:moveTo>
                      <a:pt x="618796" y="0"/>
                    </a:moveTo>
                    <a:cubicBezTo>
                      <a:pt x="641304" y="0"/>
                      <a:pt x="659550" y="18246"/>
                      <a:pt x="659550" y="40754"/>
                    </a:cubicBezTo>
                    <a:lnTo>
                      <a:pt x="659550" y="112644"/>
                    </a:lnTo>
                    <a:cubicBezTo>
                      <a:pt x="659550" y="135152"/>
                      <a:pt x="641304" y="153398"/>
                      <a:pt x="618796" y="153398"/>
                    </a:cubicBezTo>
                    <a:lnTo>
                      <a:pt x="40754" y="153398"/>
                    </a:lnTo>
                    <a:cubicBezTo>
                      <a:pt x="18246" y="153398"/>
                      <a:pt x="0" y="135152"/>
                      <a:pt x="0" y="112644"/>
                    </a:cubicBezTo>
                    <a:lnTo>
                      <a:pt x="0" y="40754"/>
                    </a:lnTo>
                    <a:cubicBezTo>
                      <a:pt x="0" y="18246"/>
                      <a:pt x="18246" y="0"/>
                      <a:pt x="40754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262C1F9-230E-BF81-3170-B865C3C42171}"/>
                  </a:ext>
                </a:extLst>
              </p:cNvPr>
              <p:cNvSpPr/>
              <p:nvPr/>
            </p:nvSpPr>
            <p:spPr>
              <a:xfrm>
                <a:off x="8223013" y="4982702"/>
                <a:ext cx="186485" cy="51869"/>
              </a:xfrm>
              <a:custGeom>
                <a:avLst/>
                <a:gdLst>
                  <a:gd name="connsiteX0" fmla="*/ 0 w 132351"/>
                  <a:gd name="connsiteY0" fmla="*/ 0 h 36812"/>
                  <a:gd name="connsiteX1" fmla="*/ 132351 w 132351"/>
                  <a:gd name="connsiteY1" fmla="*/ 0 h 36812"/>
                  <a:gd name="connsiteX2" fmla="*/ 132351 w 132351"/>
                  <a:gd name="connsiteY2" fmla="*/ 36812 h 36812"/>
                  <a:gd name="connsiteX3" fmla="*/ 0 w 132351"/>
                  <a:gd name="connsiteY3" fmla="*/ 36812 h 3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351" h="36812">
                    <a:moveTo>
                      <a:pt x="0" y="0"/>
                    </a:moveTo>
                    <a:lnTo>
                      <a:pt x="132351" y="0"/>
                    </a:lnTo>
                    <a:lnTo>
                      <a:pt x="132351" y="36812"/>
                    </a:lnTo>
                    <a:lnTo>
                      <a:pt x="0" y="36812"/>
                    </a:lnTo>
                    <a:close/>
                  </a:path>
                </a:pathLst>
              </a:custGeom>
              <a:solidFill>
                <a:srgbClr val="F2B807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F8243F7-B79E-2278-D790-C2D1C45F69CB}"/>
                </a:ext>
              </a:extLst>
            </p:cNvPr>
            <p:cNvGrpSpPr/>
            <p:nvPr/>
          </p:nvGrpSpPr>
          <p:grpSpPr>
            <a:xfrm>
              <a:off x="11477043" y="4008784"/>
              <a:ext cx="424188" cy="424188"/>
              <a:chOff x="8266181" y="3979734"/>
              <a:chExt cx="482288" cy="482288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837A6F83-25D6-9B7C-A9F2-C51C283A3742}"/>
                  </a:ext>
                </a:extLst>
              </p:cNvPr>
              <p:cNvSpPr/>
              <p:nvPr/>
            </p:nvSpPr>
            <p:spPr>
              <a:xfrm rot="7200000">
                <a:off x="8266181" y="3979734"/>
                <a:ext cx="482288" cy="482288"/>
              </a:xfrm>
              <a:custGeom>
                <a:avLst/>
                <a:gdLst>
                  <a:gd name="connsiteX0" fmla="*/ 930008 w 930007"/>
                  <a:gd name="connsiteY0" fmla="*/ 465004 h 930007"/>
                  <a:gd name="connsiteX1" fmla="*/ 465004 w 930007"/>
                  <a:gd name="connsiteY1" fmla="*/ 930008 h 930007"/>
                  <a:gd name="connsiteX2" fmla="*/ 0 w 930007"/>
                  <a:gd name="connsiteY2" fmla="*/ 465004 h 930007"/>
                  <a:gd name="connsiteX3" fmla="*/ 465004 w 930007"/>
                  <a:gd name="connsiteY3" fmla="*/ 0 h 930007"/>
                  <a:gd name="connsiteX4" fmla="*/ 930008 w 930007"/>
                  <a:gd name="connsiteY4" fmla="*/ 465004 h 93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0007" h="930007">
                    <a:moveTo>
                      <a:pt x="930008" y="465004"/>
                    </a:moveTo>
                    <a:cubicBezTo>
                      <a:pt x="930008" y="721819"/>
                      <a:pt x="721819" y="930008"/>
                      <a:pt x="465004" y="930008"/>
                    </a:cubicBezTo>
                    <a:cubicBezTo>
                      <a:pt x="208189" y="930008"/>
                      <a:pt x="0" y="721819"/>
                      <a:pt x="0" y="465004"/>
                    </a:cubicBezTo>
                    <a:cubicBezTo>
                      <a:pt x="0" y="208189"/>
                      <a:pt x="208189" y="0"/>
                      <a:pt x="465004" y="0"/>
                    </a:cubicBezTo>
                    <a:cubicBezTo>
                      <a:pt x="721819" y="0"/>
                      <a:pt x="930008" y="208189"/>
                      <a:pt x="930008" y="465004"/>
                    </a:cubicBezTo>
                    <a:close/>
                  </a:path>
                </a:pathLst>
              </a:custGeom>
              <a:solidFill>
                <a:srgbClr val="C6CACE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19930322-959D-8AA8-AAF5-8DA706C2FBAD}"/>
                  </a:ext>
                </a:extLst>
              </p:cNvPr>
              <p:cNvSpPr/>
              <p:nvPr/>
            </p:nvSpPr>
            <p:spPr>
              <a:xfrm rot="2322001">
                <a:off x="8303045" y="4016453"/>
                <a:ext cx="408788" cy="408788"/>
              </a:xfrm>
              <a:custGeom>
                <a:avLst/>
                <a:gdLst>
                  <a:gd name="connsiteX0" fmla="*/ 788276 w 788275"/>
                  <a:gd name="connsiteY0" fmla="*/ 394138 h 788275"/>
                  <a:gd name="connsiteX1" fmla="*/ 394138 w 788275"/>
                  <a:gd name="connsiteY1" fmla="*/ 788276 h 788275"/>
                  <a:gd name="connsiteX2" fmla="*/ 0 w 788275"/>
                  <a:gd name="connsiteY2" fmla="*/ 394138 h 788275"/>
                  <a:gd name="connsiteX3" fmla="*/ 394138 w 788275"/>
                  <a:gd name="connsiteY3" fmla="*/ 0 h 788275"/>
                  <a:gd name="connsiteX4" fmla="*/ 788276 w 788275"/>
                  <a:gd name="connsiteY4" fmla="*/ 394138 h 78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275" h="788275">
                    <a:moveTo>
                      <a:pt x="788276" y="394138"/>
                    </a:moveTo>
                    <a:cubicBezTo>
                      <a:pt x="788276" y="611815"/>
                      <a:pt x="611815" y="788276"/>
                      <a:pt x="394138" y="788276"/>
                    </a:cubicBezTo>
                    <a:cubicBezTo>
                      <a:pt x="176462" y="788276"/>
                      <a:pt x="0" y="611815"/>
                      <a:pt x="0" y="394138"/>
                    </a:cubicBezTo>
                    <a:cubicBezTo>
                      <a:pt x="0" y="176462"/>
                      <a:pt x="176462" y="0"/>
                      <a:pt x="394138" y="0"/>
                    </a:cubicBezTo>
                    <a:cubicBezTo>
                      <a:pt x="611815" y="0"/>
                      <a:pt x="788276" y="176462"/>
                      <a:pt x="788276" y="394138"/>
                    </a:cubicBezTo>
                    <a:close/>
                  </a:path>
                </a:pathLst>
              </a:custGeom>
              <a:solidFill>
                <a:srgbClr val="C18E00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E599ACAE-A873-D829-9290-6FC170E6132B}"/>
                  </a:ext>
                </a:extLst>
              </p:cNvPr>
              <p:cNvSpPr/>
              <p:nvPr/>
            </p:nvSpPr>
            <p:spPr>
              <a:xfrm rot="7200000">
                <a:off x="8358117" y="4071670"/>
                <a:ext cx="298415" cy="298415"/>
              </a:xfrm>
              <a:custGeom>
                <a:avLst/>
                <a:gdLst>
                  <a:gd name="connsiteX0" fmla="*/ 575442 w 575441"/>
                  <a:gd name="connsiteY0" fmla="*/ 287721 h 575441"/>
                  <a:gd name="connsiteX1" fmla="*/ 287721 w 575441"/>
                  <a:gd name="connsiteY1" fmla="*/ 575442 h 575441"/>
                  <a:gd name="connsiteX2" fmla="*/ 0 w 575441"/>
                  <a:gd name="connsiteY2" fmla="*/ 287721 h 575441"/>
                  <a:gd name="connsiteX3" fmla="*/ 287721 w 575441"/>
                  <a:gd name="connsiteY3" fmla="*/ 0 h 575441"/>
                  <a:gd name="connsiteX4" fmla="*/ 575442 w 575441"/>
                  <a:gd name="connsiteY4" fmla="*/ 287721 h 57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441" h="575441">
                    <a:moveTo>
                      <a:pt x="575442" y="287721"/>
                    </a:moveTo>
                    <a:cubicBezTo>
                      <a:pt x="575442" y="446625"/>
                      <a:pt x="446625" y="575442"/>
                      <a:pt x="287721" y="575442"/>
                    </a:cubicBezTo>
                    <a:cubicBezTo>
                      <a:pt x="128817" y="575442"/>
                      <a:pt x="0" y="446625"/>
                      <a:pt x="0" y="287721"/>
                    </a:cubicBezTo>
                    <a:cubicBezTo>
                      <a:pt x="0" y="128817"/>
                      <a:pt x="128817" y="0"/>
                      <a:pt x="287721" y="0"/>
                    </a:cubicBezTo>
                    <a:cubicBezTo>
                      <a:pt x="446625" y="0"/>
                      <a:pt x="575442" y="128817"/>
                      <a:pt x="575442" y="287721"/>
                    </a:cubicBezTo>
                    <a:close/>
                  </a:path>
                </a:pathLst>
              </a:custGeom>
              <a:solidFill>
                <a:srgbClr val="494949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F5C6D45-32E9-F1DC-A7D2-4E5CC8887BBF}"/>
                  </a:ext>
                </a:extLst>
              </p:cNvPr>
              <p:cNvSpPr/>
              <p:nvPr/>
            </p:nvSpPr>
            <p:spPr>
              <a:xfrm rot="7200000">
                <a:off x="8336319" y="4181085"/>
                <a:ext cx="342033" cy="79550"/>
              </a:xfrm>
              <a:custGeom>
                <a:avLst/>
                <a:gdLst>
                  <a:gd name="connsiteX0" fmla="*/ 618796 w 659550"/>
                  <a:gd name="connsiteY0" fmla="*/ 0 h 153398"/>
                  <a:gd name="connsiteX1" fmla="*/ 659550 w 659550"/>
                  <a:gd name="connsiteY1" fmla="*/ 40754 h 153398"/>
                  <a:gd name="connsiteX2" fmla="*/ 659550 w 659550"/>
                  <a:gd name="connsiteY2" fmla="*/ 112644 h 153398"/>
                  <a:gd name="connsiteX3" fmla="*/ 618796 w 659550"/>
                  <a:gd name="connsiteY3" fmla="*/ 153398 h 153398"/>
                  <a:gd name="connsiteX4" fmla="*/ 40754 w 659550"/>
                  <a:gd name="connsiteY4" fmla="*/ 153398 h 153398"/>
                  <a:gd name="connsiteX5" fmla="*/ 0 w 659550"/>
                  <a:gd name="connsiteY5" fmla="*/ 112644 h 153398"/>
                  <a:gd name="connsiteX6" fmla="*/ 0 w 659550"/>
                  <a:gd name="connsiteY6" fmla="*/ 40754 h 153398"/>
                  <a:gd name="connsiteX7" fmla="*/ 40754 w 659550"/>
                  <a:gd name="connsiteY7" fmla="*/ 0 h 153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9550" h="153398">
                    <a:moveTo>
                      <a:pt x="618796" y="0"/>
                    </a:moveTo>
                    <a:cubicBezTo>
                      <a:pt x="641304" y="0"/>
                      <a:pt x="659550" y="18246"/>
                      <a:pt x="659550" y="40754"/>
                    </a:cubicBezTo>
                    <a:lnTo>
                      <a:pt x="659550" y="112644"/>
                    </a:lnTo>
                    <a:cubicBezTo>
                      <a:pt x="659550" y="135152"/>
                      <a:pt x="641304" y="153398"/>
                      <a:pt x="618796" y="153398"/>
                    </a:cubicBezTo>
                    <a:lnTo>
                      <a:pt x="40754" y="153398"/>
                    </a:lnTo>
                    <a:cubicBezTo>
                      <a:pt x="18246" y="153398"/>
                      <a:pt x="0" y="135152"/>
                      <a:pt x="0" y="112644"/>
                    </a:cubicBezTo>
                    <a:lnTo>
                      <a:pt x="0" y="40754"/>
                    </a:lnTo>
                    <a:cubicBezTo>
                      <a:pt x="0" y="18246"/>
                      <a:pt x="18246" y="0"/>
                      <a:pt x="40754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DE2825B6-62CC-F556-AAE2-B22EF6EB10A8}"/>
                  </a:ext>
                </a:extLst>
              </p:cNvPr>
              <p:cNvSpPr/>
              <p:nvPr/>
            </p:nvSpPr>
            <p:spPr>
              <a:xfrm rot="7200000">
                <a:off x="8404665" y="4329746"/>
                <a:ext cx="68635" cy="19090"/>
              </a:xfrm>
              <a:custGeom>
                <a:avLst/>
                <a:gdLst>
                  <a:gd name="connsiteX0" fmla="*/ 0 w 132351"/>
                  <a:gd name="connsiteY0" fmla="*/ 0 h 36812"/>
                  <a:gd name="connsiteX1" fmla="*/ 132351 w 132351"/>
                  <a:gd name="connsiteY1" fmla="*/ 0 h 36812"/>
                  <a:gd name="connsiteX2" fmla="*/ 132351 w 132351"/>
                  <a:gd name="connsiteY2" fmla="*/ 36812 h 36812"/>
                  <a:gd name="connsiteX3" fmla="*/ 0 w 132351"/>
                  <a:gd name="connsiteY3" fmla="*/ 36812 h 3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351" h="36812">
                    <a:moveTo>
                      <a:pt x="0" y="0"/>
                    </a:moveTo>
                    <a:lnTo>
                      <a:pt x="132351" y="0"/>
                    </a:lnTo>
                    <a:lnTo>
                      <a:pt x="132351" y="36812"/>
                    </a:lnTo>
                    <a:lnTo>
                      <a:pt x="0" y="36812"/>
                    </a:lnTo>
                    <a:close/>
                  </a:path>
                </a:pathLst>
              </a:custGeom>
              <a:solidFill>
                <a:srgbClr val="F2B807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6065F7B-F805-0E3D-F358-7E74A24C2D56}"/>
                </a:ext>
              </a:extLst>
            </p:cNvPr>
            <p:cNvGrpSpPr/>
            <p:nvPr/>
          </p:nvGrpSpPr>
          <p:grpSpPr>
            <a:xfrm>
              <a:off x="11419703" y="4784160"/>
              <a:ext cx="538870" cy="633708"/>
              <a:chOff x="8200987" y="4625715"/>
              <a:chExt cx="612677" cy="720507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9776EB3-D5AC-40E7-645A-04BC99805A75}"/>
                  </a:ext>
                </a:extLst>
              </p:cNvPr>
              <p:cNvSpPr/>
              <p:nvPr/>
            </p:nvSpPr>
            <p:spPr>
              <a:xfrm>
                <a:off x="8200987" y="4625715"/>
                <a:ext cx="612677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9B8975F0-4D89-8546-DFB6-DC0FC026DA10}"/>
                  </a:ext>
                </a:extLst>
              </p:cNvPr>
              <p:cNvSpPr/>
              <p:nvPr/>
            </p:nvSpPr>
            <p:spPr>
              <a:xfrm>
                <a:off x="8200987" y="4694912"/>
                <a:ext cx="612677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FEDCDCDD-AB0F-FA6F-2886-6883113D36DD}"/>
                  </a:ext>
                </a:extLst>
              </p:cNvPr>
              <p:cNvSpPr/>
              <p:nvPr/>
            </p:nvSpPr>
            <p:spPr>
              <a:xfrm>
                <a:off x="8200987" y="4763997"/>
                <a:ext cx="612677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308FE1F9-87CD-E1FC-945D-3A88ECA6F9B1}"/>
                  </a:ext>
                </a:extLst>
              </p:cNvPr>
              <p:cNvSpPr/>
              <p:nvPr/>
            </p:nvSpPr>
            <p:spPr>
              <a:xfrm>
                <a:off x="8200987" y="4833083"/>
                <a:ext cx="612677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594E0091-3353-6C74-DB91-A3FAA7565F5D}"/>
                  </a:ext>
                </a:extLst>
              </p:cNvPr>
              <p:cNvSpPr/>
              <p:nvPr/>
            </p:nvSpPr>
            <p:spPr>
              <a:xfrm>
                <a:off x="8200987" y="4902167"/>
                <a:ext cx="612677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A0C89B40-F4D2-C47B-925C-165D70106C7F}"/>
                  </a:ext>
                </a:extLst>
              </p:cNvPr>
              <p:cNvSpPr/>
              <p:nvPr/>
            </p:nvSpPr>
            <p:spPr>
              <a:xfrm>
                <a:off x="8200987" y="4971252"/>
                <a:ext cx="612677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B797A03-41CF-6A79-585D-39BB2D2B999B}"/>
                  </a:ext>
                </a:extLst>
              </p:cNvPr>
              <p:cNvSpPr/>
              <p:nvPr/>
            </p:nvSpPr>
            <p:spPr>
              <a:xfrm>
                <a:off x="8200987" y="5040337"/>
                <a:ext cx="612677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450F451-E6B7-DFAB-71E8-1CDA3124FFEF}"/>
                  </a:ext>
                </a:extLst>
              </p:cNvPr>
              <p:cNvSpPr/>
              <p:nvPr/>
            </p:nvSpPr>
            <p:spPr>
              <a:xfrm>
                <a:off x="8200987" y="5109423"/>
                <a:ext cx="612677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CF5517FC-AA81-46BF-5565-F7B043D9823B}"/>
                  </a:ext>
                </a:extLst>
              </p:cNvPr>
              <p:cNvSpPr/>
              <p:nvPr/>
            </p:nvSpPr>
            <p:spPr>
              <a:xfrm>
                <a:off x="8200987" y="5178507"/>
                <a:ext cx="612677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1558A30E-C47A-6D6A-2C6F-F20505C76BEC}"/>
                  </a:ext>
                </a:extLst>
              </p:cNvPr>
              <p:cNvSpPr/>
              <p:nvPr/>
            </p:nvSpPr>
            <p:spPr>
              <a:xfrm>
                <a:off x="8200987" y="5247703"/>
                <a:ext cx="612677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F3B5A351-FC22-2390-A2D8-D1002AD1D4E3}"/>
                  </a:ext>
                </a:extLst>
              </p:cNvPr>
              <p:cNvSpPr/>
              <p:nvPr/>
            </p:nvSpPr>
            <p:spPr>
              <a:xfrm>
                <a:off x="8200987" y="5316789"/>
                <a:ext cx="612677" cy="29433"/>
              </a:xfrm>
              <a:custGeom>
                <a:avLst/>
                <a:gdLst>
                  <a:gd name="connsiteX0" fmla="*/ 0 w 802858"/>
                  <a:gd name="connsiteY0" fmla="*/ 0 h 20889"/>
                  <a:gd name="connsiteX1" fmla="*/ 802859 w 802858"/>
                  <a:gd name="connsiteY1" fmla="*/ 0 h 20889"/>
                  <a:gd name="connsiteX2" fmla="*/ 802859 w 802858"/>
                  <a:gd name="connsiteY2" fmla="*/ 20889 h 20889"/>
                  <a:gd name="connsiteX3" fmla="*/ 0 w 802858"/>
                  <a:gd name="connsiteY3" fmla="*/ 20889 h 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858" h="20889">
                    <a:moveTo>
                      <a:pt x="0" y="0"/>
                    </a:moveTo>
                    <a:lnTo>
                      <a:pt x="802859" y="0"/>
                    </a:lnTo>
                    <a:lnTo>
                      <a:pt x="802859" y="20889"/>
                    </a:lnTo>
                    <a:lnTo>
                      <a:pt x="0" y="20889"/>
                    </a:lnTo>
                    <a:close/>
                  </a:path>
                </a:pathLst>
              </a:custGeom>
              <a:solidFill>
                <a:srgbClr val="5B5B5B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C831F32-C7EA-51A6-1F73-96AF36C21793}"/>
                </a:ext>
              </a:extLst>
            </p:cNvPr>
            <p:cNvGrpSpPr/>
            <p:nvPr/>
          </p:nvGrpSpPr>
          <p:grpSpPr>
            <a:xfrm>
              <a:off x="1638940" y="6630330"/>
              <a:ext cx="9201235" cy="227670"/>
              <a:chOff x="1638940" y="6630330"/>
              <a:chExt cx="9201235" cy="227670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FA00EA17-1A96-42AC-D83D-05D5596DD63E}"/>
                  </a:ext>
                </a:extLst>
              </p:cNvPr>
              <p:cNvSpPr/>
              <p:nvPr/>
            </p:nvSpPr>
            <p:spPr>
              <a:xfrm>
                <a:off x="9907194" y="6630330"/>
                <a:ext cx="932981" cy="227670"/>
              </a:xfrm>
              <a:custGeom>
                <a:avLst/>
                <a:gdLst>
                  <a:gd name="connsiteX0" fmla="*/ 205819 w 662151"/>
                  <a:gd name="connsiteY0" fmla="*/ 566061 h 566060"/>
                  <a:gd name="connsiteX1" fmla="*/ 662152 w 662151"/>
                  <a:gd name="connsiteY1" fmla="*/ 556444 h 566060"/>
                  <a:gd name="connsiteX2" fmla="*/ 593256 w 662151"/>
                  <a:gd name="connsiteY2" fmla="*/ 0 h 566060"/>
                  <a:gd name="connsiteX3" fmla="*/ 0 w 662151"/>
                  <a:gd name="connsiteY3" fmla="*/ 0 h 566060"/>
                  <a:gd name="connsiteX4" fmla="*/ 205819 w 662151"/>
                  <a:gd name="connsiteY4" fmla="*/ 566061 h 566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2151" h="566060">
                    <a:moveTo>
                      <a:pt x="205819" y="566061"/>
                    </a:moveTo>
                    <a:lnTo>
                      <a:pt x="662152" y="556444"/>
                    </a:lnTo>
                    <a:lnTo>
                      <a:pt x="593256" y="0"/>
                    </a:lnTo>
                    <a:lnTo>
                      <a:pt x="0" y="0"/>
                    </a:lnTo>
                    <a:lnTo>
                      <a:pt x="205819" y="566061"/>
                    </a:lnTo>
                    <a:close/>
                  </a:path>
                </a:pathLst>
              </a:custGeom>
              <a:solidFill>
                <a:srgbClr val="3F4851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A6200A9-8416-CE02-E186-3DA0B718A815}"/>
                  </a:ext>
                </a:extLst>
              </p:cNvPr>
              <p:cNvSpPr/>
              <p:nvPr/>
            </p:nvSpPr>
            <p:spPr>
              <a:xfrm>
                <a:off x="1638940" y="6630330"/>
                <a:ext cx="932981" cy="227670"/>
              </a:xfrm>
              <a:custGeom>
                <a:avLst/>
                <a:gdLst>
                  <a:gd name="connsiteX0" fmla="*/ 456254 w 662151"/>
                  <a:gd name="connsiteY0" fmla="*/ 566061 h 566060"/>
                  <a:gd name="connsiteX1" fmla="*/ 0 w 662151"/>
                  <a:gd name="connsiteY1" fmla="*/ 556444 h 566060"/>
                  <a:gd name="connsiteX2" fmla="*/ 68895 w 662151"/>
                  <a:gd name="connsiteY2" fmla="*/ 0 h 566060"/>
                  <a:gd name="connsiteX3" fmla="*/ 662152 w 662151"/>
                  <a:gd name="connsiteY3" fmla="*/ 0 h 566060"/>
                  <a:gd name="connsiteX4" fmla="*/ 456254 w 662151"/>
                  <a:gd name="connsiteY4" fmla="*/ 566061 h 566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2151" h="566060">
                    <a:moveTo>
                      <a:pt x="456254" y="566061"/>
                    </a:moveTo>
                    <a:lnTo>
                      <a:pt x="0" y="556444"/>
                    </a:lnTo>
                    <a:lnTo>
                      <a:pt x="68895" y="0"/>
                    </a:lnTo>
                    <a:lnTo>
                      <a:pt x="662152" y="0"/>
                    </a:lnTo>
                    <a:lnTo>
                      <a:pt x="456254" y="566061"/>
                    </a:lnTo>
                    <a:close/>
                  </a:path>
                </a:pathLst>
              </a:custGeom>
              <a:solidFill>
                <a:srgbClr val="3F4851"/>
              </a:solidFill>
              <a:ln w="7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B7BAF719-178B-9397-D6D3-93D624B5E6FF}"/>
                </a:ext>
              </a:extLst>
            </p:cNvPr>
            <p:cNvSpPr/>
            <p:nvPr/>
          </p:nvSpPr>
          <p:spPr>
            <a:xfrm>
              <a:off x="367240" y="347196"/>
              <a:ext cx="10637922" cy="5960972"/>
            </a:xfrm>
            <a:prstGeom prst="roundRect">
              <a:avLst>
                <a:gd name="adj" fmla="val 12619"/>
              </a:avLst>
            </a:prstGeom>
            <a:solidFill>
              <a:srgbClr val="515151"/>
            </a:solidFill>
            <a:ln w="7877" cap="flat">
              <a:noFill/>
              <a:prstDash val="solid"/>
              <a:miter/>
            </a:ln>
          </p:spPr>
          <p:txBody>
            <a:bodyPr wrap="square" numCol="3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68DCF65-3679-B5AB-5B56-70880A54C230}"/>
                </a:ext>
              </a:extLst>
            </p:cNvPr>
            <p:cNvSpPr/>
            <p:nvPr/>
          </p:nvSpPr>
          <p:spPr>
            <a:xfrm>
              <a:off x="5256766" y="347196"/>
              <a:ext cx="5748396" cy="5960972"/>
            </a:xfrm>
            <a:custGeom>
              <a:avLst/>
              <a:gdLst>
                <a:gd name="connsiteX0" fmla="*/ 0 w 5748396"/>
                <a:gd name="connsiteY0" fmla="*/ 0 h 5960972"/>
                <a:gd name="connsiteX1" fmla="*/ 798288 w 5748396"/>
                <a:gd name="connsiteY1" fmla="*/ 0 h 5960972"/>
                <a:gd name="connsiteX2" fmla="*/ 4198668 w 5748396"/>
                <a:gd name="connsiteY2" fmla="*/ 0 h 5960972"/>
                <a:gd name="connsiteX3" fmla="*/ 4996956 w 5748396"/>
                <a:gd name="connsiteY3" fmla="*/ 0 h 5960972"/>
                <a:gd name="connsiteX4" fmla="*/ 5748396 w 5748396"/>
                <a:gd name="connsiteY4" fmla="*/ 751440 h 5960972"/>
                <a:gd name="connsiteX5" fmla="*/ 5748396 w 5748396"/>
                <a:gd name="connsiteY5" fmla="*/ 5209532 h 5960972"/>
                <a:gd name="connsiteX6" fmla="*/ 4996956 w 5748396"/>
                <a:gd name="connsiteY6" fmla="*/ 5960972 h 5960972"/>
                <a:gd name="connsiteX7" fmla="*/ 4198668 w 5748396"/>
                <a:gd name="connsiteY7" fmla="*/ 5960972 h 5960972"/>
                <a:gd name="connsiteX8" fmla="*/ 2342747 w 5748396"/>
                <a:gd name="connsiteY8" fmla="*/ 5960972 h 5960972"/>
                <a:gd name="connsiteX9" fmla="*/ 1544459 w 5748396"/>
                <a:gd name="connsiteY9" fmla="*/ 5960972 h 5960972"/>
                <a:gd name="connsiteX10" fmla="*/ 1540265 w 5748396"/>
                <a:gd name="connsiteY10" fmla="*/ 5671402 h 5960972"/>
                <a:gd name="connsiteX11" fmla="*/ 1216992 w 5748396"/>
                <a:gd name="connsiteY11" fmla="*/ 3276630 h 5960972"/>
                <a:gd name="connsiteX12" fmla="*/ 3553 w 5748396"/>
                <a:gd name="connsiteY12" fmla="*/ 6145 h 5960972"/>
                <a:gd name="connsiteX0" fmla="*/ 0 w 5748396"/>
                <a:gd name="connsiteY0" fmla="*/ 0 h 5960972"/>
                <a:gd name="connsiteX1" fmla="*/ 798288 w 5748396"/>
                <a:gd name="connsiteY1" fmla="*/ 0 h 5960972"/>
                <a:gd name="connsiteX2" fmla="*/ 4996956 w 5748396"/>
                <a:gd name="connsiteY2" fmla="*/ 0 h 5960972"/>
                <a:gd name="connsiteX3" fmla="*/ 5748396 w 5748396"/>
                <a:gd name="connsiteY3" fmla="*/ 751440 h 5960972"/>
                <a:gd name="connsiteX4" fmla="*/ 5748396 w 5748396"/>
                <a:gd name="connsiteY4" fmla="*/ 5209532 h 5960972"/>
                <a:gd name="connsiteX5" fmla="*/ 4996956 w 5748396"/>
                <a:gd name="connsiteY5" fmla="*/ 5960972 h 5960972"/>
                <a:gd name="connsiteX6" fmla="*/ 4198668 w 5748396"/>
                <a:gd name="connsiteY6" fmla="*/ 5960972 h 5960972"/>
                <a:gd name="connsiteX7" fmla="*/ 2342747 w 5748396"/>
                <a:gd name="connsiteY7" fmla="*/ 5960972 h 5960972"/>
                <a:gd name="connsiteX8" fmla="*/ 1544459 w 5748396"/>
                <a:gd name="connsiteY8" fmla="*/ 5960972 h 5960972"/>
                <a:gd name="connsiteX9" fmla="*/ 1540265 w 5748396"/>
                <a:gd name="connsiteY9" fmla="*/ 5671402 h 5960972"/>
                <a:gd name="connsiteX10" fmla="*/ 1216992 w 5748396"/>
                <a:gd name="connsiteY10" fmla="*/ 3276630 h 5960972"/>
                <a:gd name="connsiteX11" fmla="*/ 3553 w 5748396"/>
                <a:gd name="connsiteY11" fmla="*/ 6145 h 5960972"/>
                <a:gd name="connsiteX12" fmla="*/ 0 w 5748396"/>
                <a:gd name="connsiteY12" fmla="*/ 0 h 5960972"/>
                <a:gd name="connsiteX0" fmla="*/ 0 w 5748396"/>
                <a:gd name="connsiteY0" fmla="*/ 0 h 5960972"/>
                <a:gd name="connsiteX1" fmla="*/ 4996956 w 5748396"/>
                <a:gd name="connsiteY1" fmla="*/ 0 h 5960972"/>
                <a:gd name="connsiteX2" fmla="*/ 5748396 w 5748396"/>
                <a:gd name="connsiteY2" fmla="*/ 751440 h 5960972"/>
                <a:gd name="connsiteX3" fmla="*/ 5748396 w 5748396"/>
                <a:gd name="connsiteY3" fmla="*/ 5209532 h 5960972"/>
                <a:gd name="connsiteX4" fmla="*/ 4996956 w 5748396"/>
                <a:gd name="connsiteY4" fmla="*/ 5960972 h 5960972"/>
                <a:gd name="connsiteX5" fmla="*/ 4198668 w 5748396"/>
                <a:gd name="connsiteY5" fmla="*/ 5960972 h 5960972"/>
                <a:gd name="connsiteX6" fmla="*/ 2342747 w 5748396"/>
                <a:gd name="connsiteY6" fmla="*/ 5960972 h 5960972"/>
                <a:gd name="connsiteX7" fmla="*/ 1544459 w 5748396"/>
                <a:gd name="connsiteY7" fmla="*/ 5960972 h 5960972"/>
                <a:gd name="connsiteX8" fmla="*/ 1540265 w 5748396"/>
                <a:gd name="connsiteY8" fmla="*/ 5671402 h 5960972"/>
                <a:gd name="connsiteX9" fmla="*/ 1216992 w 5748396"/>
                <a:gd name="connsiteY9" fmla="*/ 3276630 h 5960972"/>
                <a:gd name="connsiteX10" fmla="*/ 3553 w 5748396"/>
                <a:gd name="connsiteY10" fmla="*/ 6145 h 5960972"/>
                <a:gd name="connsiteX11" fmla="*/ 0 w 5748396"/>
                <a:gd name="connsiteY11" fmla="*/ 0 h 5960972"/>
                <a:gd name="connsiteX0" fmla="*/ 0 w 5748396"/>
                <a:gd name="connsiteY0" fmla="*/ 0 h 5960972"/>
                <a:gd name="connsiteX1" fmla="*/ 4996956 w 5748396"/>
                <a:gd name="connsiteY1" fmla="*/ 0 h 5960972"/>
                <a:gd name="connsiteX2" fmla="*/ 5748396 w 5748396"/>
                <a:gd name="connsiteY2" fmla="*/ 751440 h 5960972"/>
                <a:gd name="connsiteX3" fmla="*/ 5748396 w 5748396"/>
                <a:gd name="connsiteY3" fmla="*/ 5209532 h 5960972"/>
                <a:gd name="connsiteX4" fmla="*/ 4996956 w 5748396"/>
                <a:gd name="connsiteY4" fmla="*/ 5960972 h 5960972"/>
                <a:gd name="connsiteX5" fmla="*/ 4198668 w 5748396"/>
                <a:gd name="connsiteY5" fmla="*/ 5960972 h 5960972"/>
                <a:gd name="connsiteX6" fmla="*/ 1544459 w 5748396"/>
                <a:gd name="connsiteY6" fmla="*/ 5960972 h 5960972"/>
                <a:gd name="connsiteX7" fmla="*/ 1540265 w 5748396"/>
                <a:gd name="connsiteY7" fmla="*/ 5671402 h 5960972"/>
                <a:gd name="connsiteX8" fmla="*/ 1216992 w 5748396"/>
                <a:gd name="connsiteY8" fmla="*/ 3276630 h 5960972"/>
                <a:gd name="connsiteX9" fmla="*/ 3553 w 5748396"/>
                <a:gd name="connsiteY9" fmla="*/ 6145 h 5960972"/>
                <a:gd name="connsiteX10" fmla="*/ 0 w 5748396"/>
                <a:gd name="connsiteY10" fmla="*/ 0 h 5960972"/>
                <a:gd name="connsiteX0" fmla="*/ 0 w 5748396"/>
                <a:gd name="connsiteY0" fmla="*/ 0 h 5960972"/>
                <a:gd name="connsiteX1" fmla="*/ 4996956 w 5748396"/>
                <a:gd name="connsiteY1" fmla="*/ 0 h 5960972"/>
                <a:gd name="connsiteX2" fmla="*/ 5748396 w 5748396"/>
                <a:gd name="connsiteY2" fmla="*/ 751440 h 5960972"/>
                <a:gd name="connsiteX3" fmla="*/ 5748396 w 5748396"/>
                <a:gd name="connsiteY3" fmla="*/ 5209532 h 5960972"/>
                <a:gd name="connsiteX4" fmla="*/ 4996956 w 5748396"/>
                <a:gd name="connsiteY4" fmla="*/ 5960972 h 5960972"/>
                <a:gd name="connsiteX5" fmla="*/ 1544459 w 5748396"/>
                <a:gd name="connsiteY5" fmla="*/ 5960972 h 5960972"/>
                <a:gd name="connsiteX6" fmla="*/ 1540265 w 5748396"/>
                <a:gd name="connsiteY6" fmla="*/ 5671402 h 5960972"/>
                <a:gd name="connsiteX7" fmla="*/ 1216992 w 5748396"/>
                <a:gd name="connsiteY7" fmla="*/ 3276630 h 5960972"/>
                <a:gd name="connsiteX8" fmla="*/ 3553 w 5748396"/>
                <a:gd name="connsiteY8" fmla="*/ 6145 h 5960972"/>
                <a:gd name="connsiteX9" fmla="*/ 0 w 5748396"/>
                <a:gd name="connsiteY9" fmla="*/ 0 h 5960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48396" h="5960972">
                  <a:moveTo>
                    <a:pt x="0" y="0"/>
                  </a:moveTo>
                  <a:lnTo>
                    <a:pt x="4996956" y="0"/>
                  </a:lnTo>
                  <a:cubicBezTo>
                    <a:pt x="5411965" y="0"/>
                    <a:pt x="5748396" y="336431"/>
                    <a:pt x="5748396" y="751440"/>
                  </a:cubicBezTo>
                  <a:lnTo>
                    <a:pt x="5748396" y="5209532"/>
                  </a:lnTo>
                  <a:cubicBezTo>
                    <a:pt x="5748396" y="5624541"/>
                    <a:pt x="5411965" y="5960972"/>
                    <a:pt x="4996956" y="5960972"/>
                  </a:cubicBezTo>
                  <a:lnTo>
                    <a:pt x="1544459" y="5960972"/>
                  </a:lnTo>
                  <a:lnTo>
                    <a:pt x="1540265" y="5671402"/>
                  </a:lnTo>
                  <a:cubicBezTo>
                    <a:pt x="1510749" y="4919555"/>
                    <a:pt x="1405274" y="4109450"/>
                    <a:pt x="1216992" y="3276630"/>
                  </a:cubicBezTo>
                  <a:cubicBezTo>
                    <a:pt x="934568" y="2027400"/>
                    <a:pt x="505934" y="904456"/>
                    <a:pt x="3553" y="61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 w="7877" cap="flat">
              <a:noFill/>
              <a:prstDash val="solid"/>
              <a:miter/>
            </a:ln>
          </p:spPr>
          <p:txBody>
            <a:bodyPr wrap="square" numCol="3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Text Placeholder 64">
            <a:extLst>
              <a:ext uri="{FF2B5EF4-FFF2-40B4-BE49-F238E27FC236}">
                <a16:creationId xmlns:a16="http://schemas.microsoft.com/office/drawing/2014/main" id="{A8CEA7FC-A957-E0CD-5EC0-299608D464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0453" y="718205"/>
            <a:ext cx="8193411" cy="5232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Content Placeholder 67">
            <a:extLst>
              <a:ext uri="{FF2B5EF4-FFF2-40B4-BE49-F238E27FC236}">
                <a16:creationId xmlns:a16="http://schemas.microsoft.com/office/drawing/2014/main" id="{ACB4D047-2B3B-C93F-0970-73FE6AA6119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426996" y="1769487"/>
            <a:ext cx="4163483" cy="36052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Content Placeholder 67">
            <a:extLst>
              <a:ext uri="{FF2B5EF4-FFF2-40B4-BE49-F238E27FC236}">
                <a16:creationId xmlns:a16="http://schemas.microsoft.com/office/drawing/2014/main" id="{BB34920F-7D1A-B893-6D14-567C146FA74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585625" y="1769487"/>
            <a:ext cx="4163483" cy="36052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9143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1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9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ower-bi/fundamentals/" TargetMode="External"/><Relationship Id="rId2" Type="http://schemas.openxmlformats.org/officeDocument/2006/relationships/hyperlink" Target="https://github.com/helenamin/DEB-TV-MAZ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aws.amazon.com/AmazonS3/latest/userguide/Welcome.html" TargetMode="External"/><Relationship Id="rId5" Type="http://schemas.openxmlformats.org/officeDocument/2006/relationships/hyperlink" Target="https://docs.aws.amazon.com/glue/" TargetMode="External"/><Relationship Id="rId4" Type="http://schemas.openxmlformats.org/officeDocument/2006/relationships/hyperlink" Target="https://www.tvmaze.com/a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8212EF-29D5-BFE5-F466-779403C6E85B}"/>
              </a:ext>
            </a:extLst>
          </p:cNvPr>
          <p:cNvSpPr txBox="1"/>
          <p:nvPr/>
        </p:nvSpPr>
        <p:spPr>
          <a:xfrm>
            <a:off x="1027336" y="1562772"/>
            <a:ext cx="932383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b="1" dirty="0">
                <a:solidFill>
                  <a:schemeClr val="bg1"/>
                </a:solidFill>
                <a:latin typeface="Montserrat" panose="00000500000000000000" pitchFamily="50" charset="0"/>
              </a:rPr>
              <a:t>TV Programs Schedule Tracker:  </a:t>
            </a:r>
          </a:p>
          <a:p>
            <a:pPr lvl="0" algn="ctr"/>
            <a:r>
              <a:rPr lang="en-US" sz="5400" dirty="0">
                <a:solidFill>
                  <a:schemeClr val="bg1"/>
                </a:solidFill>
                <a:latin typeface="Montserrat" panose="00000500000000000000" pitchFamily="50" charset="0"/>
              </a:rPr>
              <a:t>With Insights and Visualization</a:t>
            </a:r>
          </a:p>
          <a:p>
            <a:pPr algn="ctr"/>
            <a:r>
              <a:rPr lang="en-US" sz="8000" b="1" dirty="0">
                <a:solidFill>
                  <a:schemeClr val="bg1"/>
                </a:solidFill>
                <a:latin typeface="Montserrat" panose="00000500000000000000" pitchFamily="50" charset="0"/>
              </a:rPr>
              <a:t> </a:t>
            </a:r>
            <a:r>
              <a:rPr lang="en-US" sz="5400" dirty="0">
                <a:solidFill>
                  <a:schemeClr val="bg1"/>
                </a:solidFill>
                <a:latin typeface="Montserrat" panose="00000500000000000000" pitchFamily="50" charset="0"/>
              </a:rPr>
              <a:t> </a:t>
            </a:r>
            <a:endParaRPr lang="en-US" sz="80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44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0E4C2B-C57B-F18F-F5E5-3C54E912BB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1558" y="2187582"/>
            <a:ext cx="8430683" cy="1708781"/>
          </a:xfrm>
        </p:spPr>
        <p:txBody>
          <a:bodyPr/>
          <a:lstStyle/>
          <a:p>
            <a:r>
              <a:rPr lang="en-US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6119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B5F58022-97D0-8F26-993F-60994E1756B5}"/>
              </a:ext>
            </a:extLst>
          </p:cNvPr>
          <p:cNvSpPr txBox="1"/>
          <p:nvPr/>
        </p:nvSpPr>
        <p:spPr>
          <a:xfrm>
            <a:off x="2934161" y="655378"/>
            <a:ext cx="5522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anose="00000500000000000000" pitchFamily="50" charset="0"/>
              </a:rPr>
              <a:t>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D31FF-3A5F-4FA7-9A13-21BB2A043F5C}"/>
              </a:ext>
            </a:extLst>
          </p:cNvPr>
          <p:cNvSpPr txBox="1"/>
          <p:nvPr/>
        </p:nvSpPr>
        <p:spPr>
          <a:xfrm>
            <a:off x="1333850" y="1702965"/>
            <a:ext cx="56541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Medium"/>
              <a:buChar char="●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Maven Pro Medium"/>
                <a:cs typeface="Maven Pro Medium"/>
                <a:sym typeface="Maven Pro Medium"/>
              </a:rPr>
              <a:t>The Team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Medium"/>
              <a:buChar char="●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Maven Pro Medium"/>
                <a:cs typeface="Maven Pro Medium"/>
                <a:sym typeface="Maven Pro Medium"/>
              </a:rPr>
              <a:t>Business Understanding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Medium"/>
              <a:buChar char="●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Maven Pro Medium"/>
                <a:cs typeface="Maven Pro Medium"/>
                <a:sym typeface="Maven Pro Medium"/>
              </a:rPr>
              <a:t>Data Preparation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Medium"/>
              <a:buChar char="●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Maven Pro Medium"/>
                <a:cs typeface="Maven Pro Medium"/>
                <a:sym typeface="Maven Pro Medium"/>
              </a:rPr>
              <a:t>Methodology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Medium"/>
              <a:buChar char="●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Maven Pro Medium"/>
                <a:cs typeface="Maven Pro Medium"/>
                <a:sym typeface="Maven Pro Medium"/>
              </a:rPr>
              <a:t>Data Visualization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 Medium"/>
              <a:buChar char="●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  <a:ea typeface="Maven Pro Medium"/>
                <a:cs typeface="Maven Pro Medium"/>
                <a:sym typeface="Maven Pro Medium"/>
              </a:rPr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86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C0741D19-3D16-64F4-8C50-3EE01589CFA5}"/>
              </a:ext>
            </a:extLst>
          </p:cNvPr>
          <p:cNvSpPr txBox="1"/>
          <p:nvPr/>
        </p:nvSpPr>
        <p:spPr>
          <a:xfrm>
            <a:off x="3002597" y="698459"/>
            <a:ext cx="5522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anose="00000500000000000000" pitchFamily="50" charset="0"/>
              </a:rPr>
              <a:t>THE TEAM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3D1A61-96BD-9D92-CD07-7EA650152FB5}"/>
              </a:ext>
            </a:extLst>
          </p:cNvPr>
          <p:cNvSpPr txBox="1"/>
          <p:nvPr/>
        </p:nvSpPr>
        <p:spPr>
          <a:xfrm>
            <a:off x="1134453" y="2040060"/>
            <a:ext cx="6094602" cy="292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-GB" sz="2000" b="1" dirty="0" err="1">
                <a:solidFill>
                  <a:schemeClr val="bg1"/>
                </a:solidFill>
                <a:latin typeface="Montserrat" panose="00000500000000000000" pitchFamily="50" charset="0"/>
                <a:sym typeface="Maven Pro"/>
              </a:rPr>
              <a:t>Yuva</a:t>
            </a:r>
            <a:r>
              <a:rPr lang="en-GB" sz="2000" b="1" dirty="0">
                <a:solidFill>
                  <a:schemeClr val="bg1"/>
                </a:solidFill>
                <a:latin typeface="Montserrat" panose="00000500000000000000" pitchFamily="50" charset="0"/>
                <a:sym typeface="Maven Pro"/>
              </a:rPr>
              <a:t> Krishna Kishore </a:t>
            </a:r>
            <a:r>
              <a:rPr lang="en-GB" sz="2000" b="1" dirty="0" err="1">
                <a:solidFill>
                  <a:schemeClr val="bg1"/>
                </a:solidFill>
                <a:latin typeface="Montserrat" panose="00000500000000000000" pitchFamily="50" charset="0"/>
                <a:sym typeface="Maven Pro"/>
              </a:rPr>
              <a:t>Inapala</a:t>
            </a:r>
            <a:endParaRPr lang="en-GB" sz="2000" b="1" dirty="0">
              <a:solidFill>
                <a:schemeClr val="bg1"/>
              </a:solidFill>
              <a:latin typeface="Montserrat" panose="00000500000000000000" pitchFamily="50" charset="0"/>
              <a:sym typeface="Maven Pro"/>
            </a:endParaRPr>
          </a:p>
          <a:p>
            <a:pPr lvl="0" indent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-GB" sz="2000" b="1" dirty="0" err="1">
                <a:solidFill>
                  <a:schemeClr val="bg1"/>
                </a:solidFill>
                <a:latin typeface="Montserrat" panose="00000500000000000000" pitchFamily="50" charset="0"/>
                <a:sym typeface="Maven Pro"/>
              </a:rPr>
              <a:t>Bhaskara</a:t>
            </a:r>
            <a:r>
              <a:rPr lang="en-GB" sz="2000" b="1" dirty="0">
                <a:solidFill>
                  <a:schemeClr val="bg1"/>
                </a:solidFill>
                <a:latin typeface="Montserrat" panose="00000500000000000000" pitchFamily="50" charset="0"/>
                <a:sym typeface="Maven Pro"/>
              </a:rPr>
              <a:t> Vijaya Sai Swamy </a:t>
            </a:r>
            <a:r>
              <a:rPr lang="en-GB" sz="2000" b="1" dirty="0" err="1">
                <a:solidFill>
                  <a:schemeClr val="bg1"/>
                </a:solidFill>
                <a:latin typeface="Montserrat" panose="00000500000000000000" pitchFamily="50" charset="0"/>
                <a:sym typeface="Maven Pro"/>
              </a:rPr>
              <a:t>Vanacharla</a:t>
            </a:r>
            <a:endParaRPr lang="en-GB" sz="2000" b="1" dirty="0">
              <a:solidFill>
                <a:schemeClr val="bg1"/>
              </a:solidFill>
              <a:latin typeface="Montserrat" panose="00000500000000000000" pitchFamily="50" charset="0"/>
              <a:sym typeface="Maven Pro"/>
            </a:endParaRPr>
          </a:p>
          <a:p>
            <a:pPr lvl="0" indent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-GB" sz="2000" b="1" dirty="0" err="1">
                <a:solidFill>
                  <a:schemeClr val="bg1"/>
                </a:solidFill>
                <a:latin typeface="Montserrat" panose="00000500000000000000" pitchFamily="50" charset="0"/>
                <a:sym typeface="Maven Pro"/>
              </a:rPr>
              <a:t>Daraveni</a:t>
            </a:r>
            <a:r>
              <a:rPr lang="en-GB" sz="2000" b="1" dirty="0">
                <a:solidFill>
                  <a:schemeClr val="bg1"/>
                </a:solidFill>
                <a:latin typeface="Montserrat" panose="00000500000000000000" pitchFamily="50" charset="0"/>
                <a:sym typeface="Maven Pro"/>
              </a:rPr>
              <a:t> </a:t>
            </a:r>
            <a:r>
              <a:rPr lang="en-GB" sz="2000" b="1" dirty="0" err="1">
                <a:solidFill>
                  <a:schemeClr val="bg1"/>
                </a:solidFill>
                <a:latin typeface="Montserrat" panose="00000500000000000000" pitchFamily="50" charset="0"/>
                <a:sym typeface="Maven Pro"/>
              </a:rPr>
              <a:t>Nithin</a:t>
            </a:r>
            <a:r>
              <a:rPr lang="en-GB" sz="2000" b="1" dirty="0">
                <a:solidFill>
                  <a:schemeClr val="bg1"/>
                </a:solidFill>
                <a:latin typeface="Montserrat" panose="00000500000000000000" pitchFamily="50" charset="0"/>
                <a:sym typeface="Maven Pro"/>
              </a:rPr>
              <a:t> Yadav	</a:t>
            </a:r>
          </a:p>
          <a:p>
            <a:pPr lvl="0" indent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-GB" sz="2000" b="1" dirty="0">
                <a:solidFill>
                  <a:schemeClr val="bg1"/>
                </a:solidFill>
                <a:latin typeface="Montserrat" panose="00000500000000000000" pitchFamily="50" charset="0"/>
                <a:sym typeface="Maven Pro"/>
              </a:rPr>
              <a:t>Shruthi Prabakaran</a:t>
            </a:r>
            <a:r>
              <a:rPr lang="en-GB" sz="2000" b="1" dirty="0">
                <a:latin typeface="Maven Pro"/>
                <a:ea typeface="Maven Pro"/>
                <a:cs typeface="Maven Pro"/>
                <a:sym typeface="Maven Pro"/>
              </a:rPr>
              <a:t>	</a:t>
            </a:r>
            <a:r>
              <a:rPr lang="en-GB" sz="1800" b="1" dirty="0">
                <a:latin typeface="Maven Pro"/>
                <a:ea typeface="Maven Pro"/>
                <a:cs typeface="Maven Pro"/>
                <a:sym typeface="Maven Pro"/>
              </a:rPr>
              <a:t>	</a:t>
            </a:r>
            <a:endParaRPr lang="en-US" dirty="0"/>
          </a:p>
        </p:txBody>
      </p:sp>
      <p:sp>
        <p:nvSpPr>
          <p:cNvPr id="4" name="Google Shape;292;p15">
            <a:extLst>
              <a:ext uri="{FF2B5EF4-FFF2-40B4-BE49-F238E27FC236}">
                <a16:creationId xmlns:a16="http://schemas.microsoft.com/office/drawing/2014/main" id="{42F20B22-955A-5EED-2E1F-BE96E65394B3}"/>
              </a:ext>
            </a:extLst>
          </p:cNvPr>
          <p:cNvSpPr txBox="1">
            <a:spLocks/>
          </p:cNvSpPr>
          <p:nvPr/>
        </p:nvSpPr>
        <p:spPr>
          <a:xfrm>
            <a:off x="7846423" y="1911685"/>
            <a:ext cx="3657325" cy="3307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SzPts val="852"/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Montserrat" panose="00000500000000000000" pitchFamily="2" charset="0"/>
                <a:ea typeface="Maven Pro"/>
                <a:cs typeface="Maven Pro"/>
                <a:sym typeface="Maven Pro"/>
              </a:rPr>
              <a:t>Team Lead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SzPts val="852"/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Montserrat" panose="00000500000000000000" pitchFamily="2" charset="0"/>
                <a:ea typeface="Maven Pro"/>
                <a:cs typeface="Maven Pro"/>
                <a:sym typeface="Maven Pro"/>
              </a:rPr>
              <a:t>Data Engineer	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SzPts val="852"/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Montserrat" panose="00000500000000000000" pitchFamily="2" charset="0"/>
                <a:ea typeface="Maven Pro"/>
                <a:cs typeface="Maven Pro"/>
                <a:sym typeface="Maven Pro"/>
              </a:rPr>
              <a:t>Data Tester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SzPts val="852"/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Montserrat" panose="00000500000000000000" pitchFamily="2" charset="0"/>
                <a:ea typeface="Maven Pro"/>
                <a:cs typeface="Maven Pro"/>
                <a:sym typeface="Maven Pro"/>
              </a:rPr>
              <a:t>BI Developer</a:t>
            </a:r>
            <a:r>
              <a:rPr lang="en-US" sz="1207" dirty="0">
                <a:latin typeface="Maven Pro"/>
                <a:ea typeface="Maven Pro"/>
                <a:cs typeface="Maven Pro"/>
                <a:sym typeface="Maven Pro"/>
              </a:rPr>
              <a:t>	</a:t>
            </a:r>
            <a:r>
              <a:rPr lang="en-US" sz="1207" b="1" dirty="0">
                <a:latin typeface="Maven Pro"/>
                <a:ea typeface="Maven Pro"/>
                <a:cs typeface="Maven Pro"/>
                <a:sym typeface="Maven Pro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63483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167">
            <a:extLst>
              <a:ext uri="{FF2B5EF4-FFF2-40B4-BE49-F238E27FC236}">
                <a16:creationId xmlns:a16="http://schemas.microsoft.com/office/drawing/2014/main" id="{6C2FCD4C-F700-A141-436F-DC6031631C0F}"/>
              </a:ext>
            </a:extLst>
          </p:cNvPr>
          <p:cNvSpPr txBox="1"/>
          <p:nvPr/>
        </p:nvSpPr>
        <p:spPr>
          <a:xfrm>
            <a:off x="2248629" y="933029"/>
            <a:ext cx="678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Montserrat" panose="00000500000000000000" pitchFamily="50" charset="0"/>
              </a:rPr>
              <a:t>BUSINESS UNDERSTANDING</a:t>
            </a:r>
            <a:r>
              <a:rPr lang="en-US" sz="3200" b="1" dirty="0">
                <a:solidFill>
                  <a:schemeClr val="bg1"/>
                </a:solidFill>
                <a:latin typeface="Montserrat" panose="00000500000000000000" pitchFamily="50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386946-6DD6-9375-E293-269FA7171217}"/>
              </a:ext>
            </a:extLst>
          </p:cNvPr>
          <p:cNvSpPr txBox="1"/>
          <p:nvPr/>
        </p:nvSpPr>
        <p:spPr>
          <a:xfrm>
            <a:off x="1393358" y="1945487"/>
            <a:ext cx="88217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primary goal is to create a centralized repository for TV schedules, capturing data on daily programs across various channels and time slots. </a:t>
            </a:r>
          </a:p>
          <a:p>
            <a:pPr marL="285750" indent="-28575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endParaRPr lang="en-US" sz="2400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the extraction of valuable insights from the collected data through analytics and visualization.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09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491E7BC0-24D3-48E1-838C-03FBEC332899}"/>
              </a:ext>
            </a:extLst>
          </p:cNvPr>
          <p:cNvSpPr txBox="1"/>
          <p:nvPr/>
        </p:nvSpPr>
        <p:spPr>
          <a:xfrm>
            <a:off x="2982583" y="698459"/>
            <a:ext cx="5522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Montserrat" panose="00000500000000000000" pitchFamily="50" charset="0"/>
              </a:rPr>
              <a:t>DATA PREPARATION</a:t>
            </a:r>
            <a:endParaRPr lang="en-US" sz="32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5B1C30-9845-4C24-B314-95BE689954E7}"/>
              </a:ext>
            </a:extLst>
          </p:cNvPr>
          <p:cNvSpPr txBox="1"/>
          <p:nvPr/>
        </p:nvSpPr>
        <p:spPr>
          <a:xfrm>
            <a:off x="1143000" y="1492625"/>
            <a:ext cx="90946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Identification:</a:t>
            </a:r>
            <a:r>
              <a:rPr lang="en-US" sz="18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This project identified TV show schedule data from the </a:t>
            </a:r>
            <a:r>
              <a:rPr lang="en-US" sz="1800" kern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TVMaze</a:t>
            </a:r>
            <a:r>
              <a:rPr lang="en-US" sz="18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API as the relevant dataset for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Staging:</a:t>
            </a:r>
            <a:r>
              <a:rPr lang="en-US" b="1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AWS environment was created, including the utilization of Amazon S3 to store the TV show schedule data fetched from the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kern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F9066-E437-C938-538F-846010C10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099" y="3177208"/>
            <a:ext cx="6623348" cy="286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75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AB0C5695-D125-FFCF-819A-56AB5977F06B}"/>
              </a:ext>
            </a:extLst>
          </p:cNvPr>
          <p:cNvSpPr txBox="1"/>
          <p:nvPr/>
        </p:nvSpPr>
        <p:spPr>
          <a:xfrm>
            <a:off x="2924773" y="698459"/>
            <a:ext cx="5522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anose="00000500000000000000" pitchFamily="50" charset="0"/>
              </a:rPr>
              <a:t>METHODOLOGY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CA7C3-CCA7-562C-62C0-7A99FBD16C63}"/>
              </a:ext>
            </a:extLst>
          </p:cNvPr>
          <p:cNvSpPr txBox="1"/>
          <p:nvPr/>
        </p:nvSpPr>
        <p:spPr>
          <a:xfrm>
            <a:off x="793376" y="1378324"/>
            <a:ext cx="98497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Ingestion</a:t>
            </a:r>
            <a:r>
              <a:rPr lang="en-US" sz="18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Scripts were developed to load the unprocessed TV show schedule data into the designated S3 bucket directly from the </a:t>
            </a:r>
            <a:r>
              <a:rPr lang="en-US" sz="1800" kern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TVMaze</a:t>
            </a:r>
            <a:r>
              <a:rPr lang="en-US" sz="18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kern="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processing:</a:t>
            </a:r>
            <a:r>
              <a:rPr lang="en-US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Implemented data processing pipelines using Apache Spark (leveraging </a:t>
            </a:r>
            <a:r>
              <a:rPr lang="en-US" kern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to clean and transform the raw TV show schedule data into a structured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kern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solidFill>
                <a:schemeClr val="bg1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9FC25-83FE-CCEE-5904-CEB290E16A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844" y="3037338"/>
            <a:ext cx="5941218" cy="31222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7946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AB0C5695-D125-FFCF-819A-56AB5977F06B}"/>
              </a:ext>
            </a:extLst>
          </p:cNvPr>
          <p:cNvSpPr txBox="1"/>
          <p:nvPr/>
        </p:nvSpPr>
        <p:spPr>
          <a:xfrm>
            <a:off x="2924773" y="698459"/>
            <a:ext cx="5522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anose="00000500000000000000" pitchFamily="50" charset="0"/>
              </a:rPr>
              <a:t>METHODOLOGY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CA7C3-CCA7-562C-62C0-7A99FBD16C63}"/>
              </a:ext>
            </a:extLst>
          </p:cNvPr>
          <p:cNvSpPr txBox="1"/>
          <p:nvPr/>
        </p:nvSpPr>
        <p:spPr>
          <a:xfrm>
            <a:off x="894228" y="1378324"/>
            <a:ext cx="9654989" cy="327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u="sng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Athena Integration</a:t>
            </a:r>
            <a:r>
              <a:rPr lang="en-US" sz="18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Amazon Athena was integrated into the project to facilitate querying of the processed TV show schedule data directly from the S3 bucket using SQL queries.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u="sng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 Optimization</a:t>
            </a:r>
            <a:r>
              <a:rPr lang="en-US" sz="1800" u="sng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QL queries executed in Amazon Athena were optimized for effective performance and analysis to ensure efficient querying of the dataset.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chemeClr val="bg1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kern="0" dirty="0">
              <a:solidFill>
                <a:schemeClr val="bg1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F094A1-B4A1-D75D-87CA-1B6F160320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432" y="3157357"/>
            <a:ext cx="6598579" cy="30021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0663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AB0C5695-D125-FFCF-819A-56AB5977F06B}"/>
              </a:ext>
            </a:extLst>
          </p:cNvPr>
          <p:cNvSpPr txBox="1"/>
          <p:nvPr/>
        </p:nvSpPr>
        <p:spPr>
          <a:xfrm>
            <a:off x="2939288" y="512484"/>
            <a:ext cx="5522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anose="00000500000000000000" pitchFamily="50" charset="0"/>
              </a:rPr>
              <a:t>DATA VISUALIZATION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CA7C3-CCA7-562C-62C0-7A99FBD16C63}"/>
              </a:ext>
            </a:extLst>
          </p:cNvPr>
          <p:cNvSpPr txBox="1"/>
          <p:nvPr/>
        </p:nvSpPr>
        <p:spPr>
          <a:xfrm>
            <a:off x="945027" y="1213683"/>
            <a:ext cx="9654989" cy="2978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b="1" u="sng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 BI Integration</a:t>
            </a:r>
            <a:r>
              <a:rPr lang="en-US" sz="18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Power BI was linked to Amazon Athena to enable reporting and visualization of the queried TV show schedule data.</a:t>
            </a:r>
          </a:p>
          <a:p>
            <a:pPr algn="just">
              <a:lnSpc>
                <a:spcPct val="107000"/>
              </a:lnSpc>
            </a:pPr>
            <a:endParaRPr lang="en-US" kern="0" dirty="0">
              <a:solidFill>
                <a:schemeClr val="bg1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chemeClr val="bg1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kern="0" dirty="0">
              <a:solidFill>
                <a:schemeClr val="bg1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6F5ADC-4A09-D461-28ED-71BBBE6D1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256" y="2011118"/>
            <a:ext cx="7494926" cy="421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29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AB0C5695-D125-FFCF-819A-56AB5977F06B}"/>
              </a:ext>
            </a:extLst>
          </p:cNvPr>
          <p:cNvSpPr txBox="1"/>
          <p:nvPr/>
        </p:nvSpPr>
        <p:spPr>
          <a:xfrm>
            <a:off x="2932031" y="795823"/>
            <a:ext cx="5522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anose="00000500000000000000" pitchFamily="50" charset="0"/>
              </a:rPr>
              <a:t>REFERENCES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CA7C3-CCA7-562C-62C0-7A99FBD16C63}"/>
              </a:ext>
            </a:extLst>
          </p:cNvPr>
          <p:cNvSpPr txBox="1"/>
          <p:nvPr/>
        </p:nvSpPr>
        <p:spPr>
          <a:xfrm>
            <a:off x="1647371" y="1649112"/>
            <a:ext cx="8585200" cy="4759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u="none" strike="noStrike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https://github.com/helenamin/DEB-TV-MAZE</a:t>
            </a: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https://learn.microsoft.com/en-us/power-bi/fundamentals/</a:t>
            </a: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https://www.tvmaze.com/api</a:t>
            </a: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https://docs.aws.amazon.com/glue/</a:t>
            </a: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https://docs.aws.amazon.com/AmazonS3/latest/userguide/Welcome.html</a:t>
            </a: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endParaRPr lang="en-US" kern="0" dirty="0">
              <a:solidFill>
                <a:schemeClr val="bg1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chemeClr val="bg1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kern="0" dirty="0">
              <a:solidFill>
                <a:schemeClr val="bg1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512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theme/theme1.xml><?xml version="1.0" encoding="utf-8"?>
<a:theme xmlns:a="http://schemas.openxmlformats.org/drawingml/2006/main" name="Sketchbubble - TV Screen - Theme">
  <a:themeElements>
    <a:clrScheme name="Custom 2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944BA"/>
      </a:accent1>
      <a:accent2>
        <a:srgbClr val="FF915B"/>
      </a:accent2>
      <a:accent3>
        <a:srgbClr val="A26FDF"/>
      </a:accent3>
      <a:accent4>
        <a:srgbClr val="BD3029"/>
      </a:accent4>
      <a:accent5>
        <a:srgbClr val="9DB65F"/>
      </a:accent5>
      <a:accent6>
        <a:srgbClr val="46C5F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117</TotalTime>
  <Words>346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Times New Roman</vt:lpstr>
      <vt:lpstr>Symbol</vt:lpstr>
      <vt:lpstr>Maven Pro</vt:lpstr>
      <vt:lpstr>Arial</vt:lpstr>
      <vt:lpstr>Calibri</vt:lpstr>
      <vt:lpstr>Aptos</vt:lpstr>
      <vt:lpstr>Montserrat</vt:lpstr>
      <vt:lpstr>Maven Pro Medium</vt:lpstr>
      <vt:lpstr>Sketchbubble - TV Screen -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Khandelwal</dc:creator>
  <cp:lastModifiedBy>shruthi prabakaran</cp:lastModifiedBy>
  <cp:revision>47</cp:revision>
  <dcterms:created xsi:type="dcterms:W3CDTF">2023-02-22T08:43:33Z</dcterms:created>
  <dcterms:modified xsi:type="dcterms:W3CDTF">2024-04-23T02:07:55Z</dcterms:modified>
</cp:coreProperties>
</file>